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9" r:id="rId2"/>
    <p:sldId id="292" r:id="rId3"/>
    <p:sldId id="294" r:id="rId4"/>
    <p:sldId id="296" r:id="rId5"/>
    <p:sldId id="317" r:id="rId6"/>
    <p:sldId id="297" r:id="rId7"/>
    <p:sldId id="299" r:id="rId8"/>
    <p:sldId id="300" r:id="rId9"/>
    <p:sldId id="302" r:id="rId10"/>
    <p:sldId id="308" r:id="rId11"/>
    <p:sldId id="310" r:id="rId12"/>
    <p:sldId id="306" r:id="rId13"/>
    <p:sldId id="321" r:id="rId14"/>
    <p:sldId id="319" r:id="rId15"/>
    <p:sldId id="303" r:id="rId16"/>
    <p:sldId id="304" r:id="rId1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102" y="-12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Simon\Documents\work\ppt\corp_imgs\tsting4b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imon\Documents\work\ppt\corp_imgs\tsting4c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Simon\Documents\work\icejam_codes\openbugs\jams\sat_data\tsting4b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oleObject" Target="file:///C:\Users\Simon\Documents\work\ppt\corp_imgs\middletown_2014.xlsx" TargetMode="External"/><Relationship Id="rId1" Type="http://schemas.openxmlformats.org/officeDocument/2006/relationships/themeOverride" Target="../theme/themeOverride1.xml"/><Relationship Id="rId4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oleObject" Target="file:///C:\Users\Simon\Documents\work\ppt\corp_imgs\middletown_2014.xlsx" TargetMode="External"/><Relationship Id="rId1" Type="http://schemas.openxmlformats.org/officeDocument/2006/relationships/themeOverride" Target="../theme/themeOverride2.xml"/><Relationship Id="rId4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90168358584808"/>
          <c:y val="5.0493228787578018E-2"/>
          <c:w val="0.79773959582212717"/>
          <c:h val="0.80670270076534556"/>
        </c:manualLayout>
      </c:layout>
      <c:lineChart>
        <c:grouping val="standard"/>
        <c:varyColors val="0"/>
        <c:ser>
          <c:idx val="4"/>
          <c:order val="0"/>
          <c:tx>
            <c:v>cld</c:v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work!$F$9:$F$134</c:f>
              <c:numCache>
                <c:formatCode>General</c:formatCode>
                <c:ptCount val="12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0.96491228070175405</c:v>
                </c:pt>
                <c:pt idx="6">
                  <c:v>0.33771929824561397</c:v>
                </c:pt>
                <c:pt idx="7">
                  <c:v>1</c:v>
                </c:pt>
                <c:pt idx="8">
                  <c:v>0.86929824561403501</c:v>
                </c:pt>
                <c:pt idx="9">
                  <c:v>1</c:v>
                </c:pt>
                <c:pt idx="10">
                  <c:v>0.91228070175438503</c:v>
                </c:pt>
                <c:pt idx="11">
                  <c:v>0.98333333333333295</c:v>
                </c:pt>
                <c:pt idx="12">
                  <c:v>0.96666666666666601</c:v>
                </c:pt>
                <c:pt idx="13">
                  <c:v>0.96140350877192904</c:v>
                </c:pt>
                <c:pt idx="14">
                  <c:v>0.96140350877192904</c:v>
                </c:pt>
                <c:pt idx="15">
                  <c:v>0.95877192982456105</c:v>
                </c:pt>
                <c:pt idx="16">
                  <c:v>0.95877192982456105</c:v>
                </c:pt>
                <c:pt idx="17">
                  <c:v>0.13070175438596399</c:v>
                </c:pt>
                <c:pt idx="18">
                  <c:v>0.91666666666666596</c:v>
                </c:pt>
                <c:pt idx="19">
                  <c:v>0.72368421052631504</c:v>
                </c:pt>
                <c:pt idx="20">
                  <c:v>1</c:v>
                </c:pt>
                <c:pt idx="21">
                  <c:v>0.35087719298245601</c:v>
                </c:pt>
                <c:pt idx="22">
                  <c:v>5.8771929824561399E-2</c:v>
                </c:pt>
                <c:pt idx="23">
                  <c:v>3.5087719298245598E-2</c:v>
                </c:pt>
                <c:pt idx="24">
                  <c:v>0.56842105263157805</c:v>
                </c:pt>
                <c:pt idx="25">
                  <c:v>1</c:v>
                </c:pt>
                <c:pt idx="26">
                  <c:v>0.15877192982456101</c:v>
                </c:pt>
                <c:pt idx="27">
                  <c:v>1</c:v>
                </c:pt>
                <c:pt idx="28">
                  <c:v>1</c:v>
                </c:pt>
                <c:pt idx="29">
                  <c:v>4.7368421052631497E-2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0.97894736842105201</c:v>
                </c:pt>
                <c:pt idx="37">
                  <c:v>1</c:v>
                </c:pt>
                <c:pt idx="38">
                  <c:v>1.0526315789473601E-2</c:v>
                </c:pt>
                <c:pt idx="39">
                  <c:v>0.96315789473684199</c:v>
                </c:pt>
                <c:pt idx="40">
                  <c:v>1</c:v>
                </c:pt>
                <c:pt idx="41">
                  <c:v>0.99649122807017498</c:v>
                </c:pt>
                <c:pt idx="42">
                  <c:v>0.87017543859649105</c:v>
                </c:pt>
                <c:pt idx="43">
                  <c:v>0.68684210526315703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0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0.60263157894736796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0</c:v>
                </c:pt>
                <c:pt idx="69">
                  <c:v>0.84912280701754295</c:v>
                </c:pt>
                <c:pt idx="70">
                  <c:v>0.272807017543859</c:v>
                </c:pt>
                <c:pt idx="71">
                  <c:v>0.76754385964912197</c:v>
                </c:pt>
                <c:pt idx="72">
                  <c:v>0</c:v>
                </c:pt>
                <c:pt idx="73">
                  <c:v>9.1228070175438603E-2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3.5087719298245602E-3</c:v>
                </c:pt>
                <c:pt idx="79">
                  <c:v>0.97719298245613995</c:v>
                </c:pt>
                <c:pt idx="80">
                  <c:v>1</c:v>
                </c:pt>
                <c:pt idx="81">
                  <c:v>0.57894736842105199</c:v>
                </c:pt>
                <c:pt idx="82">
                  <c:v>0.68245614035087698</c:v>
                </c:pt>
                <c:pt idx="83">
                  <c:v>2.6315789473684199E-2</c:v>
                </c:pt>
                <c:pt idx="84">
                  <c:v>0.97368421052631504</c:v>
                </c:pt>
                <c:pt idx="85">
                  <c:v>0.50964912280701702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0</c:v>
                </c:pt>
                <c:pt idx="92">
                  <c:v>1.7543859649122801E-3</c:v>
                </c:pt>
                <c:pt idx="93">
                  <c:v>0</c:v>
                </c:pt>
                <c:pt idx="94">
                  <c:v>0</c:v>
                </c:pt>
                <c:pt idx="95">
                  <c:v>1</c:v>
                </c:pt>
                <c:pt idx="96">
                  <c:v>1</c:v>
                </c:pt>
                <c:pt idx="97">
                  <c:v>9.1228070175438603E-2</c:v>
                </c:pt>
                <c:pt idx="98">
                  <c:v>1</c:v>
                </c:pt>
                <c:pt idx="99">
                  <c:v>1</c:v>
                </c:pt>
                <c:pt idx="100">
                  <c:v>0.95877192982456105</c:v>
                </c:pt>
                <c:pt idx="101">
                  <c:v>0</c:v>
                </c:pt>
                <c:pt idx="102">
                  <c:v>1</c:v>
                </c:pt>
                <c:pt idx="103">
                  <c:v>0</c:v>
                </c:pt>
                <c:pt idx="104">
                  <c:v>0.731578947368421</c:v>
                </c:pt>
                <c:pt idx="105">
                  <c:v>1</c:v>
                </c:pt>
                <c:pt idx="106">
                  <c:v>0</c:v>
                </c:pt>
                <c:pt idx="107">
                  <c:v>1</c:v>
                </c:pt>
                <c:pt idx="108">
                  <c:v>4.3859649122806998E-3</c:v>
                </c:pt>
                <c:pt idx="109">
                  <c:v>0</c:v>
                </c:pt>
                <c:pt idx="110">
                  <c:v>1</c:v>
                </c:pt>
                <c:pt idx="111">
                  <c:v>1</c:v>
                </c:pt>
                <c:pt idx="112">
                  <c:v>0.198245614035087</c:v>
                </c:pt>
                <c:pt idx="113">
                  <c:v>1</c:v>
                </c:pt>
                <c:pt idx="114">
                  <c:v>0.83859649122807001</c:v>
                </c:pt>
                <c:pt idx="115">
                  <c:v>0.92631578947368398</c:v>
                </c:pt>
                <c:pt idx="116">
                  <c:v>1</c:v>
                </c:pt>
                <c:pt idx="117">
                  <c:v>1</c:v>
                </c:pt>
                <c:pt idx="118">
                  <c:v>6.1403508771929799E-3</c:v>
                </c:pt>
                <c:pt idx="119">
                  <c:v>1</c:v>
                </c:pt>
                <c:pt idx="120">
                  <c:v>0.140350877192982</c:v>
                </c:pt>
                <c:pt idx="121">
                  <c:v>0.72894736842105201</c:v>
                </c:pt>
                <c:pt idx="122">
                  <c:v>1</c:v>
                </c:pt>
                <c:pt idx="123">
                  <c:v>1</c:v>
                </c:pt>
                <c:pt idx="124">
                  <c:v>0.15</c:v>
                </c:pt>
                <c:pt idx="125">
                  <c:v>0.76491228070175399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587072"/>
        <c:axId val="32616384"/>
        <c:extLst>
          <c:ext xmlns:c15="http://schemas.microsoft.com/office/drawing/2012/chart" uri="{02D57815-91ED-43cb-92C2-25804820EDAC}">
            <c15:filteredLineSeries>
              <c15:ser>
                <c:idx val="2"/>
                <c:order val="0"/>
                <c:tx>
                  <c:v>net</c:v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>
                      <c:ext uri="{02D57815-91ED-43cb-92C2-25804820EDAC}">
                        <c15:formulaRef>
                          <c15:sqref>work!$D$9:$D$638</c15:sqref>
                        </c15:formulaRef>
                      </c:ext>
                    </c:extLst>
                    <c:numCache>
                      <c:formatCode>General</c:formatCode>
                      <c:ptCount val="630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2.1929824561403501E-2</c:v>
                      </c:pt>
                      <c:pt idx="6">
                        <c:v>0.128070175438596</c:v>
                      </c:pt>
                      <c:pt idx="7">
                        <c:v>0</c:v>
                      </c:pt>
                      <c:pt idx="8">
                        <c:v>1.9298245614034999E-2</c:v>
                      </c:pt>
                      <c:pt idx="9">
                        <c:v>0</c:v>
                      </c:pt>
                      <c:pt idx="10">
                        <c:v>1.7543859649122799E-2</c:v>
                      </c:pt>
                      <c:pt idx="11">
                        <c:v>3.5087719298245602E-3</c:v>
                      </c:pt>
                      <c:pt idx="12">
                        <c:v>3.5087719298245602E-3</c:v>
                      </c:pt>
                      <c:pt idx="13">
                        <c:v>7.8947368421052599E-3</c:v>
                      </c:pt>
                      <c:pt idx="14">
                        <c:v>7.8947368421052599E-3</c:v>
                      </c:pt>
                      <c:pt idx="15">
                        <c:v>1.0526315789473601E-2</c:v>
                      </c:pt>
                      <c:pt idx="16">
                        <c:v>1.0526315789473601E-2</c:v>
                      </c:pt>
                      <c:pt idx="17">
                        <c:v>0.31052631578947298</c:v>
                      </c:pt>
                      <c:pt idx="18">
                        <c:v>2.36842105263157E-2</c:v>
                      </c:pt>
                      <c:pt idx="19">
                        <c:v>0.163157894736842</c:v>
                      </c:pt>
                      <c:pt idx="20">
                        <c:v>0</c:v>
                      </c:pt>
                      <c:pt idx="21">
                        <c:v>0.214035087719298</c:v>
                      </c:pt>
                      <c:pt idx="22">
                        <c:v>0.41403508771929798</c:v>
                      </c:pt>
                      <c:pt idx="23">
                        <c:v>0.46315789473684199</c:v>
                      </c:pt>
                      <c:pt idx="24">
                        <c:v>0.21929824561403499</c:v>
                      </c:pt>
                      <c:pt idx="25">
                        <c:v>0</c:v>
                      </c:pt>
                      <c:pt idx="26">
                        <c:v>0.58859649122807001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0.65350877192982404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7.0175438596491203E-3</c:v>
                      </c:pt>
                      <c:pt idx="37">
                        <c:v>0</c:v>
                      </c:pt>
                      <c:pt idx="38">
                        <c:v>0.74824561403508705</c:v>
                      </c:pt>
                      <c:pt idx="39">
                        <c:v>1.9298245614034999E-2</c:v>
                      </c:pt>
                      <c:pt idx="40">
                        <c:v>0</c:v>
                      </c:pt>
                      <c:pt idx="41">
                        <c:v>8.7719298245614004E-4</c:v>
                      </c:pt>
                      <c:pt idx="42">
                        <c:v>9.7368421052631507E-2</c:v>
                      </c:pt>
                      <c:pt idx="43">
                        <c:v>0.139473684210526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0.76315789473684204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0.21666666666666601</c:v>
                      </c:pt>
                      <c:pt idx="61">
                        <c:v>0.49824561403508699</c:v>
                      </c:pt>
                      <c:pt idx="62">
                        <c:v>0.49824561403508699</c:v>
                      </c:pt>
                      <c:pt idx="63">
                        <c:v>2.2807017543859599E-2</c:v>
                      </c:pt>
                      <c:pt idx="64">
                        <c:v>2.2807017543859599E-2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7.0175438596491203E-3</c:v>
                      </c:pt>
                      <c:pt idx="69">
                        <c:v>3.5087719298245598E-2</c:v>
                      </c:pt>
                      <c:pt idx="70">
                        <c:v>5.1754385964912199E-2</c:v>
                      </c:pt>
                      <c:pt idx="71">
                        <c:v>5.8771929824561399E-2</c:v>
                      </c:pt>
                      <c:pt idx="72">
                        <c:v>3.7719298245614E-2</c:v>
                      </c:pt>
                      <c:pt idx="73">
                        <c:v>9.7368421052631507E-2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0.33859649122807001</c:v>
                      </c:pt>
                      <c:pt idx="79">
                        <c:v>1.49122807017543E-2</c:v>
                      </c:pt>
                      <c:pt idx="80">
                        <c:v>0</c:v>
                      </c:pt>
                      <c:pt idx="81">
                        <c:v>0.191228070175438</c:v>
                      </c:pt>
                      <c:pt idx="82">
                        <c:v>0.157017543859649</c:v>
                      </c:pt>
                      <c:pt idx="83">
                        <c:v>0.41491228070175401</c:v>
                      </c:pt>
                      <c:pt idx="84">
                        <c:v>1.3157894736842099E-2</c:v>
                      </c:pt>
                      <c:pt idx="85">
                        <c:v>0.30438596491227998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0.79912280701754301</c:v>
                      </c:pt>
                      <c:pt idx="92">
                        <c:v>0.90438596491227996</c:v>
                      </c:pt>
                      <c:pt idx="93">
                        <c:v>0.79210526315789398</c:v>
                      </c:pt>
                      <c:pt idx="94">
                        <c:v>0.80701754385964897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0.64298245614034999</c:v>
                      </c:pt>
                      <c:pt idx="98">
                        <c:v>0</c:v>
                      </c:pt>
                      <c:pt idx="99">
                        <c:v>0</c:v>
                      </c:pt>
                      <c:pt idx="100">
                        <c:v>1.6666666666666601E-2</c:v>
                      </c:pt>
                      <c:pt idx="101">
                        <c:v>0.53947368421052599</c:v>
                      </c:pt>
                      <c:pt idx="102">
                        <c:v>0</c:v>
                      </c:pt>
                      <c:pt idx="103">
                        <c:v>0.53508771929824495</c:v>
                      </c:pt>
                      <c:pt idx="104">
                        <c:v>0.14210526315789401</c:v>
                      </c:pt>
                      <c:pt idx="105">
                        <c:v>0</c:v>
                      </c:pt>
                      <c:pt idx="106">
                        <c:v>0.53947368421052599</c:v>
                      </c:pt>
                      <c:pt idx="107">
                        <c:v>0</c:v>
                      </c:pt>
                      <c:pt idx="108">
                        <c:v>0.53859649122806996</c:v>
                      </c:pt>
                      <c:pt idx="109">
                        <c:v>0.51754385964912197</c:v>
                      </c:pt>
                      <c:pt idx="110">
                        <c:v>0</c:v>
                      </c:pt>
                      <c:pt idx="111">
                        <c:v>0</c:v>
                      </c:pt>
                      <c:pt idx="112">
                        <c:v>0.34561403508771898</c:v>
                      </c:pt>
                      <c:pt idx="113">
                        <c:v>0</c:v>
                      </c:pt>
                      <c:pt idx="114">
                        <c:v>8.24561403508772E-2</c:v>
                      </c:pt>
                      <c:pt idx="115">
                        <c:v>3.5087719298245598E-2</c:v>
                      </c:pt>
                      <c:pt idx="116">
                        <c:v>0</c:v>
                      </c:pt>
                      <c:pt idx="117">
                        <c:v>0</c:v>
                      </c:pt>
                      <c:pt idx="118">
                        <c:v>0.52192982456140302</c:v>
                      </c:pt>
                      <c:pt idx="119">
                        <c:v>0</c:v>
                      </c:pt>
                      <c:pt idx="120">
                        <c:v>0.41228070175438503</c:v>
                      </c:pt>
                      <c:pt idx="121">
                        <c:v>7.7192982456140299E-2</c:v>
                      </c:pt>
                      <c:pt idx="122">
                        <c:v>0</c:v>
                      </c:pt>
                      <c:pt idx="123">
                        <c:v>0</c:v>
                      </c:pt>
                      <c:pt idx="124">
                        <c:v>0.167543859649122</c:v>
                      </c:pt>
                      <c:pt idx="125">
                        <c:v>1.8421052631578901E-2</c:v>
                      </c:pt>
                      <c:pt idx="126">
                        <c:v>1.7543859649122799E-2</c:v>
                      </c:pt>
                      <c:pt idx="127">
                        <c:v>0</c:v>
                      </c:pt>
                      <c:pt idx="128">
                        <c:v>0</c:v>
                      </c:pt>
                      <c:pt idx="129">
                        <c:v>0</c:v>
                      </c:pt>
                      <c:pt idx="130">
                        <c:v>0</c:v>
                      </c:pt>
                      <c:pt idx="131">
                        <c:v>0</c:v>
                      </c:pt>
                      <c:pt idx="132">
                        <c:v>0</c:v>
                      </c:pt>
                      <c:pt idx="133">
                        <c:v>0</c:v>
                      </c:pt>
                      <c:pt idx="134">
                        <c:v>0</c:v>
                      </c:pt>
                      <c:pt idx="135">
                        <c:v>0</c:v>
                      </c:pt>
                      <c:pt idx="136">
                        <c:v>0</c:v>
                      </c:pt>
                      <c:pt idx="137">
                        <c:v>0</c:v>
                      </c:pt>
                      <c:pt idx="138">
                        <c:v>0</c:v>
                      </c:pt>
                      <c:pt idx="139">
                        <c:v>0</c:v>
                      </c:pt>
                      <c:pt idx="140">
                        <c:v>0</c:v>
                      </c:pt>
                      <c:pt idx="141">
                        <c:v>0</c:v>
                      </c:pt>
                      <c:pt idx="142">
                        <c:v>9.2982456140350805E-2</c:v>
                      </c:pt>
                      <c:pt idx="143">
                        <c:v>6.7543859649122795E-2</c:v>
                      </c:pt>
                      <c:pt idx="144">
                        <c:v>0</c:v>
                      </c:pt>
                      <c:pt idx="145">
                        <c:v>0</c:v>
                      </c:pt>
                      <c:pt idx="146">
                        <c:v>0.14210526315789401</c:v>
                      </c:pt>
                      <c:pt idx="147">
                        <c:v>0</c:v>
                      </c:pt>
                      <c:pt idx="148">
                        <c:v>3.2456140350877197E-2</c:v>
                      </c:pt>
                      <c:pt idx="149">
                        <c:v>0</c:v>
                      </c:pt>
                      <c:pt idx="150">
                        <c:v>0</c:v>
                      </c:pt>
                      <c:pt idx="151">
                        <c:v>1.7543859649122799E-2</c:v>
                      </c:pt>
                      <c:pt idx="152">
                        <c:v>0.14824561403508699</c:v>
                      </c:pt>
                      <c:pt idx="153">
                        <c:v>0.12719298245614</c:v>
                      </c:pt>
                      <c:pt idx="154">
                        <c:v>6.5789473684210495E-2</c:v>
                      </c:pt>
                      <c:pt idx="155">
                        <c:v>0</c:v>
                      </c:pt>
                      <c:pt idx="156">
                        <c:v>0.121052631578947</c:v>
                      </c:pt>
                      <c:pt idx="157">
                        <c:v>0.307894736842105</c:v>
                      </c:pt>
                      <c:pt idx="158">
                        <c:v>8.3643122676579904E-2</c:v>
                      </c:pt>
                      <c:pt idx="159">
                        <c:v>0</c:v>
                      </c:pt>
                      <c:pt idx="160">
                        <c:v>6.6666666666666596E-2</c:v>
                      </c:pt>
                      <c:pt idx="161">
                        <c:v>2.36842105263157E-2</c:v>
                      </c:pt>
                      <c:pt idx="162">
                        <c:v>3.94736842105263E-2</c:v>
                      </c:pt>
                      <c:pt idx="163">
                        <c:v>0</c:v>
                      </c:pt>
                      <c:pt idx="164">
                        <c:v>0</c:v>
                      </c:pt>
                      <c:pt idx="165">
                        <c:v>0</c:v>
                      </c:pt>
                      <c:pt idx="166">
                        <c:v>3.07017543859649E-2</c:v>
                      </c:pt>
                      <c:pt idx="167">
                        <c:v>2.1052631578947299E-2</c:v>
                      </c:pt>
                      <c:pt idx="168">
                        <c:v>1.1403508771929799E-2</c:v>
                      </c:pt>
                      <c:pt idx="169">
                        <c:v>6.9298245614034998E-2</c:v>
                      </c:pt>
                      <c:pt idx="170">
                        <c:v>0</c:v>
                      </c:pt>
                      <c:pt idx="171">
                        <c:v>0</c:v>
                      </c:pt>
                      <c:pt idx="172">
                        <c:v>0</c:v>
                      </c:pt>
                      <c:pt idx="173">
                        <c:v>0.22807017543859601</c:v>
                      </c:pt>
                      <c:pt idx="174">
                        <c:v>5.3508771929824499E-2</c:v>
                      </c:pt>
                      <c:pt idx="175">
                        <c:v>3.8596491228070101E-2</c:v>
                      </c:pt>
                      <c:pt idx="176">
                        <c:v>0</c:v>
                      </c:pt>
                      <c:pt idx="177">
                        <c:v>0</c:v>
                      </c:pt>
                      <c:pt idx="178">
                        <c:v>3.5087719298245598E-2</c:v>
                      </c:pt>
                      <c:pt idx="179">
                        <c:v>2.4561403508771899E-2</c:v>
                      </c:pt>
                      <c:pt idx="180">
                        <c:v>0</c:v>
                      </c:pt>
                      <c:pt idx="181">
                        <c:v>0.17105263157894701</c:v>
                      </c:pt>
                      <c:pt idx="182">
                        <c:v>0.119298245614035</c:v>
                      </c:pt>
                      <c:pt idx="183">
                        <c:v>8.5087719298245601E-2</c:v>
                      </c:pt>
                      <c:pt idx="184">
                        <c:v>0</c:v>
                      </c:pt>
                      <c:pt idx="185">
                        <c:v>0</c:v>
                      </c:pt>
                      <c:pt idx="186">
                        <c:v>0.116666666666666</c:v>
                      </c:pt>
                      <c:pt idx="187">
                        <c:v>0</c:v>
                      </c:pt>
                      <c:pt idx="188">
                        <c:v>0.114035087719298</c:v>
                      </c:pt>
                      <c:pt idx="189">
                        <c:v>0</c:v>
                      </c:pt>
                      <c:pt idx="190">
                        <c:v>0</c:v>
                      </c:pt>
                      <c:pt idx="191">
                        <c:v>0</c:v>
                      </c:pt>
                      <c:pt idx="192">
                        <c:v>0</c:v>
                      </c:pt>
                      <c:pt idx="193">
                        <c:v>0</c:v>
                      </c:pt>
                      <c:pt idx="194">
                        <c:v>0</c:v>
                      </c:pt>
                      <c:pt idx="195">
                        <c:v>0</c:v>
                      </c:pt>
                      <c:pt idx="196">
                        <c:v>0</c:v>
                      </c:pt>
                      <c:pt idx="197">
                        <c:v>1.6666666666666601E-2</c:v>
                      </c:pt>
                      <c:pt idx="198">
                        <c:v>0</c:v>
                      </c:pt>
                      <c:pt idx="199">
                        <c:v>0</c:v>
                      </c:pt>
                      <c:pt idx="200">
                        <c:v>0</c:v>
                      </c:pt>
                      <c:pt idx="201">
                        <c:v>0</c:v>
                      </c:pt>
                      <c:pt idx="202">
                        <c:v>0</c:v>
                      </c:pt>
                      <c:pt idx="203">
                        <c:v>2.1929824561403501E-2</c:v>
                      </c:pt>
                      <c:pt idx="204">
                        <c:v>3.42105263157894E-2</c:v>
                      </c:pt>
                      <c:pt idx="205">
                        <c:v>0</c:v>
                      </c:pt>
                      <c:pt idx="206">
                        <c:v>0</c:v>
                      </c:pt>
                      <c:pt idx="207">
                        <c:v>0</c:v>
                      </c:pt>
                      <c:pt idx="208">
                        <c:v>0</c:v>
                      </c:pt>
                      <c:pt idx="209">
                        <c:v>0</c:v>
                      </c:pt>
                      <c:pt idx="210">
                        <c:v>0</c:v>
                      </c:pt>
                      <c:pt idx="211">
                        <c:v>0</c:v>
                      </c:pt>
                      <c:pt idx="212">
                        <c:v>5.8771929824561399E-2</c:v>
                      </c:pt>
                      <c:pt idx="213">
                        <c:v>0</c:v>
                      </c:pt>
                      <c:pt idx="214">
                        <c:v>9.2105263157894704E-2</c:v>
                      </c:pt>
                      <c:pt idx="215">
                        <c:v>1.6666666666666601E-2</c:v>
                      </c:pt>
                      <c:pt idx="216">
                        <c:v>2.0175438596491201E-2</c:v>
                      </c:pt>
                      <c:pt idx="217">
                        <c:v>0</c:v>
                      </c:pt>
                      <c:pt idx="218">
                        <c:v>0</c:v>
                      </c:pt>
                      <c:pt idx="219">
                        <c:v>4.3859649122806998E-3</c:v>
                      </c:pt>
                      <c:pt idx="220">
                        <c:v>0</c:v>
                      </c:pt>
                      <c:pt idx="221">
                        <c:v>0</c:v>
                      </c:pt>
                      <c:pt idx="222">
                        <c:v>1.5789473684210499E-2</c:v>
                      </c:pt>
                      <c:pt idx="223">
                        <c:v>0</c:v>
                      </c:pt>
                      <c:pt idx="224">
                        <c:v>1.3157894736842099E-2</c:v>
                      </c:pt>
                      <c:pt idx="225">
                        <c:v>0</c:v>
                      </c:pt>
                      <c:pt idx="226">
                        <c:v>6.1403508771929799E-3</c:v>
                      </c:pt>
                      <c:pt idx="227">
                        <c:v>0</c:v>
                      </c:pt>
                      <c:pt idx="228">
                        <c:v>4.2982456140350803E-2</c:v>
                      </c:pt>
                      <c:pt idx="229">
                        <c:v>4.2982456140350803E-2</c:v>
                      </c:pt>
                      <c:pt idx="230">
                        <c:v>0</c:v>
                      </c:pt>
                      <c:pt idx="231">
                        <c:v>0</c:v>
                      </c:pt>
                      <c:pt idx="232">
                        <c:v>0</c:v>
                      </c:pt>
                      <c:pt idx="233">
                        <c:v>0.105263157894736</c:v>
                      </c:pt>
                      <c:pt idx="234">
                        <c:v>0</c:v>
                      </c:pt>
                      <c:pt idx="235">
                        <c:v>3.5087719298245598E-2</c:v>
                      </c:pt>
                      <c:pt idx="236">
                        <c:v>2.2807017543859599E-2</c:v>
                      </c:pt>
                      <c:pt idx="237">
                        <c:v>0</c:v>
                      </c:pt>
                      <c:pt idx="238">
                        <c:v>1.7543859649122799E-2</c:v>
                      </c:pt>
                      <c:pt idx="239">
                        <c:v>0.144736842105263</c:v>
                      </c:pt>
                      <c:pt idx="240">
                        <c:v>8.7719298245613996E-3</c:v>
                      </c:pt>
                      <c:pt idx="241">
                        <c:v>0</c:v>
                      </c:pt>
                      <c:pt idx="242">
                        <c:v>9.6491228070175392E-3</c:v>
                      </c:pt>
                      <c:pt idx="243">
                        <c:v>2.4561403508771899E-2</c:v>
                      </c:pt>
                      <c:pt idx="244">
                        <c:v>0.203508771929824</c:v>
                      </c:pt>
                      <c:pt idx="245">
                        <c:v>7.0175438596491203E-3</c:v>
                      </c:pt>
                      <c:pt idx="246">
                        <c:v>1.7543859649122801E-3</c:v>
                      </c:pt>
                      <c:pt idx="247">
                        <c:v>2.1052631578947299E-2</c:v>
                      </c:pt>
                      <c:pt idx="248">
                        <c:v>3.5087719298245598E-2</c:v>
                      </c:pt>
                      <c:pt idx="249">
                        <c:v>0</c:v>
                      </c:pt>
                      <c:pt idx="250">
                        <c:v>2.8070175438596402E-2</c:v>
                      </c:pt>
                      <c:pt idx="251">
                        <c:v>9.6491228070175392E-3</c:v>
                      </c:pt>
                      <c:pt idx="252">
                        <c:v>0</c:v>
                      </c:pt>
                      <c:pt idx="253">
                        <c:v>2.36842105263157E-2</c:v>
                      </c:pt>
                      <c:pt idx="254">
                        <c:v>1.6666666666666601E-2</c:v>
                      </c:pt>
                      <c:pt idx="255">
                        <c:v>1.7543859649122801E-3</c:v>
                      </c:pt>
                      <c:pt idx="256">
                        <c:v>0</c:v>
                      </c:pt>
                      <c:pt idx="257">
                        <c:v>7.5438596491227999E-2</c:v>
                      </c:pt>
                      <c:pt idx="258">
                        <c:v>0</c:v>
                      </c:pt>
                      <c:pt idx="259">
                        <c:v>0</c:v>
                      </c:pt>
                      <c:pt idx="260">
                        <c:v>1.2280701754385901E-2</c:v>
                      </c:pt>
                      <c:pt idx="261">
                        <c:v>2.36842105263157E-2</c:v>
                      </c:pt>
                      <c:pt idx="262">
                        <c:v>5.0877192982456097E-2</c:v>
                      </c:pt>
                      <c:pt idx="263">
                        <c:v>0</c:v>
                      </c:pt>
                      <c:pt idx="264">
                        <c:v>0</c:v>
                      </c:pt>
                      <c:pt idx="265">
                        <c:v>0</c:v>
                      </c:pt>
                      <c:pt idx="266">
                        <c:v>0</c:v>
                      </c:pt>
                      <c:pt idx="267">
                        <c:v>0</c:v>
                      </c:pt>
                      <c:pt idx="268">
                        <c:v>2.4561403508771899E-2</c:v>
                      </c:pt>
                      <c:pt idx="269">
                        <c:v>2.2807017543859599E-2</c:v>
                      </c:pt>
                      <c:pt idx="270">
                        <c:v>2.0175438596491201E-2</c:v>
                      </c:pt>
                      <c:pt idx="271">
                        <c:v>3.94736842105263E-2</c:v>
                      </c:pt>
                      <c:pt idx="272">
                        <c:v>0</c:v>
                      </c:pt>
                      <c:pt idx="273">
                        <c:v>0</c:v>
                      </c:pt>
                      <c:pt idx="274">
                        <c:v>0</c:v>
                      </c:pt>
                      <c:pt idx="275">
                        <c:v>0</c:v>
                      </c:pt>
                      <c:pt idx="276">
                        <c:v>0</c:v>
                      </c:pt>
                      <c:pt idx="277">
                        <c:v>0.198245614035087</c:v>
                      </c:pt>
                      <c:pt idx="278">
                        <c:v>0</c:v>
                      </c:pt>
                      <c:pt idx="279">
                        <c:v>0</c:v>
                      </c:pt>
                      <c:pt idx="280">
                        <c:v>3.6842105263157801E-2</c:v>
                      </c:pt>
                      <c:pt idx="281">
                        <c:v>9.6491228070175392E-3</c:v>
                      </c:pt>
                      <c:pt idx="282">
                        <c:v>0.12719298245614</c:v>
                      </c:pt>
                      <c:pt idx="283">
                        <c:v>3.5087719298245602E-3</c:v>
                      </c:pt>
                      <c:pt idx="284">
                        <c:v>3.5087719298245602E-3</c:v>
                      </c:pt>
                      <c:pt idx="285">
                        <c:v>7.3684210526315796E-2</c:v>
                      </c:pt>
                      <c:pt idx="286">
                        <c:v>4.7368421052631497E-2</c:v>
                      </c:pt>
                      <c:pt idx="287">
                        <c:v>0.26491228070175399</c:v>
                      </c:pt>
                      <c:pt idx="288">
                        <c:v>0.30438596491227998</c:v>
                      </c:pt>
                      <c:pt idx="289">
                        <c:v>0.24035087719298201</c:v>
                      </c:pt>
                      <c:pt idx="290">
                        <c:v>0.38684210526315699</c:v>
                      </c:pt>
                      <c:pt idx="291">
                        <c:v>0.44122807017543803</c:v>
                      </c:pt>
                      <c:pt idx="292">
                        <c:v>0.42105263157894701</c:v>
                      </c:pt>
                      <c:pt idx="293">
                        <c:v>0</c:v>
                      </c:pt>
                      <c:pt idx="294">
                        <c:v>7.3684210526315699E-2</c:v>
                      </c:pt>
                      <c:pt idx="295">
                        <c:v>0</c:v>
                      </c:pt>
                      <c:pt idx="296">
                        <c:v>0</c:v>
                      </c:pt>
                      <c:pt idx="297">
                        <c:v>0.72456140350877196</c:v>
                      </c:pt>
                      <c:pt idx="298">
                        <c:v>0.66403508771929798</c:v>
                      </c:pt>
                      <c:pt idx="299">
                        <c:v>0</c:v>
                      </c:pt>
                      <c:pt idx="300">
                        <c:v>0</c:v>
                      </c:pt>
                      <c:pt idx="301">
                        <c:v>0.69912280701754304</c:v>
                      </c:pt>
                      <c:pt idx="302">
                        <c:v>0</c:v>
                      </c:pt>
                      <c:pt idx="303">
                        <c:v>0.458771929824561</c:v>
                      </c:pt>
                      <c:pt idx="304">
                        <c:v>0</c:v>
                      </c:pt>
                      <c:pt idx="305">
                        <c:v>0.214912280701754</c:v>
                      </c:pt>
                      <c:pt idx="306">
                        <c:v>0.48684210526315702</c:v>
                      </c:pt>
                      <c:pt idx="307">
                        <c:v>0</c:v>
                      </c:pt>
                      <c:pt idx="308">
                        <c:v>0</c:v>
                      </c:pt>
                      <c:pt idx="309">
                        <c:v>0</c:v>
                      </c:pt>
                      <c:pt idx="310">
                        <c:v>0.47368421052631499</c:v>
                      </c:pt>
                      <c:pt idx="311">
                        <c:v>0</c:v>
                      </c:pt>
                      <c:pt idx="312">
                        <c:v>1.1403508771929799E-2</c:v>
                      </c:pt>
                      <c:pt idx="313">
                        <c:v>1.7543859649122801E-3</c:v>
                      </c:pt>
                      <c:pt idx="314">
                        <c:v>2.1929824561403501E-2</c:v>
                      </c:pt>
                      <c:pt idx="315">
                        <c:v>7.0175438596491203E-3</c:v>
                      </c:pt>
                      <c:pt idx="316">
                        <c:v>4.7368421052631497E-2</c:v>
                      </c:pt>
                      <c:pt idx="317">
                        <c:v>2.0175438596491201E-2</c:v>
                      </c:pt>
                      <c:pt idx="318">
                        <c:v>1.3157894736842099E-2</c:v>
                      </c:pt>
                      <c:pt idx="319">
                        <c:v>0</c:v>
                      </c:pt>
                      <c:pt idx="320">
                        <c:v>0</c:v>
                      </c:pt>
                      <c:pt idx="321">
                        <c:v>0</c:v>
                      </c:pt>
                      <c:pt idx="322">
                        <c:v>0</c:v>
                      </c:pt>
                      <c:pt idx="323">
                        <c:v>4.7368421052631497E-2</c:v>
                      </c:pt>
                      <c:pt idx="324">
                        <c:v>0</c:v>
                      </c:pt>
                      <c:pt idx="325">
                        <c:v>0</c:v>
                      </c:pt>
                      <c:pt idx="326">
                        <c:v>0</c:v>
                      </c:pt>
                      <c:pt idx="327">
                        <c:v>0</c:v>
                      </c:pt>
                      <c:pt idx="328">
                        <c:v>0</c:v>
                      </c:pt>
                      <c:pt idx="329">
                        <c:v>0</c:v>
                      </c:pt>
                      <c:pt idx="330">
                        <c:v>4.9122807017543797E-2</c:v>
                      </c:pt>
                      <c:pt idx="331">
                        <c:v>0</c:v>
                      </c:pt>
                      <c:pt idx="332">
                        <c:v>0.118421052631578</c:v>
                      </c:pt>
                      <c:pt idx="333">
                        <c:v>0</c:v>
                      </c:pt>
                      <c:pt idx="334">
                        <c:v>6.3157894736842093E-2</c:v>
                      </c:pt>
                      <c:pt idx="335">
                        <c:v>3.42105263157894E-2</c:v>
                      </c:pt>
                      <c:pt idx="336">
                        <c:v>0</c:v>
                      </c:pt>
                      <c:pt idx="337">
                        <c:v>7.3684210526315699E-2</c:v>
                      </c:pt>
                      <c:pt idx="338">
                        <c:v>1.6666666666666601E-2</c:v>
                      </c:pt>
                      <c:pt idx="339">
                        <c:v>0.21666666666666601</c:v>
                      </c:pt>
                      <c:pt idx="340">
                        <c:v>8.5964912280701702E-2</c:v>
                      </c:pt>
                      <c:pt idx="341">
                        <c:v>4.6491228070175403E-2</c:v>
                      </c:pt>
                      <c:pt idx="342">
                        <c:v>2.5438596491228E-2</c:v>
                      </c:pt>
                      <c:pt idx="343">
                        <c:v>0</c:v>
                      </c:pt>
                      <c:pt idx="344">
                        <c:v>2.1052631578947299E-2</c:v>
                      </c:pt>
                      <c:pt idx="345">
                        <c:v>1.49122807017543E-2</c:v>
                      </c:pt>
                      <c:pt idx="346">
                        <c:v>0</c:v>
                      </c:pt>
                      <c:pt idx="347">
                        <c:v>6.7543859649122795E-2</c:v>
                      </c:pt>
                      <c:pt idx="348">
                        <c:v>0.14122807017543801</c:v>
                      </c:pt>
                      <c:pt idx="349">
                        <c:v>0</c:v>
                      </c:pt>
                      <c:pt idx="350">
                        <c:v>0</c:v>
                      </c:pt>
                      <c:pt idx="351">
                        <c:v>0</c:v>
                      </c:pt>
                      <c:pt idx="352">
                        <c:v>0</c:v>
                      </c:pt>
                      <c:pt idx="353">
                        <c:v>0</c:v>
                      </c:pt>
                      <c:pt idx="354">
                        <c:v>0</c:v>
                      </c:pt>
                      <c:pt idx="355">
                        <c:v>0.101754385964912</c:v>
                      </c:pt>
                      <c:pt idx="356">
                        <c:v>2.1052631578947299E-2</c:v>
                      </c:pt>
                      <c:pt idx="357">
                        <c:v>0</c:v>
                      </c:pt>
                      <c:pt idx="358">
                        <c:v>0</c:v>
                      </c:pt>
                      <c:pt idx="359">
                        <c:v>0.13859649122807</c:v>
                      </c:pt>
                      <c:pt idx="360">
                        <c:v>0</c:v>
                      </c:pt>
                      <c:pt idx="361">
                        <c:v>2.8070175438596402E-2</c:v>
                      </c:pt>
                      <c:pt idx="362">
                        <c:v>0</c:v>
                      </c:pt>
                      <c:pt idx="363">
                        <c:v>0</c:v>
                      </c:pt>
                      <c:pt idx="364">
                        <c:v>0</c:v>
                      </c:pt>
                      <c:pt idx="365">
                        <c:v>0</c:v>
                      </c:pt>
                      <c:pt idx="366">
                        <c:v>4.1144901610017798E-2</c:v>
                      </c:pt>
                      <c:pt idx="367">
                        <c:v>0</c:v>
                      </c:pt>
                      <c:pt idx="368">
                        <c:v>0</c:v>
                      </c:pt>
                      <c:pt idx="369">
                        <c:v>0.13070175438596399</c:v>
                      </c:pt>
                      <c:pt idx="370">
                        <c:v>1.9298245614034999E-2</c:v>
                      </c:pt>
                      <c:pt idx="371">
                        <c:v>0</c:v>
                      </c:pt>
                      <c:pt idx="372">
                        <c:v>0</c:v>
                      </c:pt>
                      <c:pt idx="373">
                        <c:v>1.7543859649122801E-3</c:v>
                      </c:pt>
                      <c:pt idx="374">
                        <c:v>2.36842105263157E-2</c:v>
                      </c:pt>
                      <c:pt idx="375">
                        <c:v>1.7543859649122799E-2</c:v>
                      </c:pt>
                      <c:pt idx="376">
                        <c:v>4.5614035087719301E-2</c:v>
                      </c:pt>
                      <c:pt idx="377">
                        <c:v>1.9298245614034999E-2</c:v>
                      </c:pt>
                      <c:pt idx="378">
                        <c:v>1.2280701754385901E-2</c:v>
                      </c:pt>
                      <c:pt idx="379">
                        <c:v>0</c:v>
                      </c:pt>
                      <c:pt idx="380">
                        <c:v>1.49122807017543E-2</c:v>
                      </c:pt>
                      <c:pt idx="381">
                        <c:v>0</c:v>
                      </c:pt>
                      <c:pt idx="382">
                        <c:v>0</c:v>
                      </c:pt>
                      <c:pt idx="383">
                        <c:v>0</c:v>
                      </c:pt>
                      <c:pt idx="384">
                        <c:v>0</c:v>
                      </c:pt>
                      <c:pt idx="385">
                        <c:v>2.8070175438596402E-2</c:v>
                      </c:pt>
                      <c:pt idx="386">
                        <c:v>5.0877192982456097E-2</c:v>
                      </c:pt>
                      <c:pt idx="387">
                        <c:v>0</c:v>
                      </c:pt>
                      <c:pt idx="388">
                        <c:v>1.4035087719298201E-2</c:v>
                      </c:pt>
                      <c:pt idx="389">
                        <c:v>3.07017543859649E-2</c:v>
                      </c:pt>
                      <c:pt idx="390">
                        <c:v>0</c:v>
                      </c:pt>
                      <c:pt idx="391">
                        <c:v>2.6315789473684199E-2</c:v>
                      </c:pt>
                      <c:pt idx="392">
                        <c:v>9.8245614035087706E-2</c:v>
                      </c:pt>
                      <c:pt idx="393">
                        <c:v>0.151754385964912</c:v>
                      </c:pt>
                      <c:pt idx="394">
                        <c:v>0.31052631578947298</c:v>
                      </c:pt>
                      <c:pt idx="395">
                        <c:v>0</c:v>
                      </c:pt>
                      <c:pt idx="396">
                        <c:v>1.3157894736842099E-2</c:v>
                      </c:pt>
                      <c:pt idx="397">
                        <c:v>0.52105263157894699</c:v>
                      </c:pt>
                      <c:pt idx="398">
                        <c:v>4.3859649122806998E-3</c:v>
                      </c:pt>
                      <c:pt idx="399">
                        <c:v>0.46228070175438501</c:v>
                      </c:pt>
                      <c:pt idx="400">
                        <c:v>0</c:v>
                      </c:pt>
                      <c:pt idx="401">
                        <c:v>0.162280701754385</c:v>
                      </c:pt>
                      <c:pt idx="402">
                        <c:v>0</c:v>
                      </c:pt>
                      <c:pt idx="403">
                        <c:v>0.407017543859649</c:v>
                      </c:pt>
                      <c:pt idx="404">
                        <c:v>0</c:v>
                      </c:pt>
                      <c:pt idx="405">
                        <c:v>0</c:v>
                      </c:pt>
                      <c:pt idx="406">
                        <c:v>0.54649122807017503</c:v>
                      </c:pt>
                      <c:pt idx="407">
                        <c:v>0.44035087719298199</c:v>
                      </c:pt>
                      <c:pt idx="408">
                        <c:v>0.58684210526315705</c:v>
                      </c:pt>
                      <c:pt idx="409">
                        <c:v>0.56140350877192902</c:v>
                      </c:pt>
                      <c:pt idx="410">
                        <c:v>0</c:v>
                      </c:pt>
                      <c:pt idx="411">
                        <c:v>0</c:v>
                      </c:pt>
                      <c:pt idx="412">
                        <c:v>0.44298245614034998</c:v>
                      </c:pt>
                      <c:pt idx="413">
                        <c:v>0.61140350877192895</c:v>
                      </c:pt>
                      <c:pt idx="414">
                        <c:v>0.52543859649122804</c:v>
                      </c:pt>
                      <c:pt idx="415">
                        <c:v>0.51578947368421002</c:v>
                      </c:pt>
                      <c:pt idx="416">
                        <c:v>0.25701754385964898</c:v>
                      </c:pt>
                      <c:pt idx="417">
                        <c:v>0.442105263157894</c:v>
                      </c:pt>
                      <c:pt idx="418">
                        <c:v>0</c:v>
                      </c:pt>
                      <c:pt idx="419">
                        <c:v>0.19561403508771899</c:v>
                      </c:pt>
                      <c:pt idx="420">
                        <c:v>0</c:v>
                      </c:pt>
                      <c:pt idx="421">
                        <c:v>0</c:v>
                      </c:pt>
                      <c:pt idx="422">
                        <c:v>0</c:v>
                      </c:pt>
                      <c:pt idx="423">
                        <c:v>3.94736842105263E-2</c:v>
                      </c:pt>
                      <c:pt idx="424">
                        <c:v>3.94736842105263E-2</c:v>
                      </c:pt>
                      <c:pt idx="425">
                        <c:v>4.12280701754386E-2</c:v>
                      </c:pt>
                      <c:pt idx="426">
                        <c:v>0</c:v>
                      </c:pt>
                      <c:pt idx="427">
                        <c:v>4.0350877192982401E-2</c:v>
                      </c:pt>
                      <c:pt idx="428">
                        <c:v>4.4736842105263103E-2</c:v>
                      </c:pt>
                      <c:pt idx="429">
                        <c:v>3.6842105263157801E-2</c:v>
                      </c:pt>
                      <c:pt idx="430">
                        <c:v>0</c:v>
                      </c:pt>
                      <c:pt idx="431">
                        <c:v>8.7719298245614004E-4</c:v>
                      </c:pt>
                      <c:pt idx="432">
                        <c:v>3.94736842105263E-2</c:v>
                      </c:pt>
                      <c:pt idx="433">
                        <c:v>1.7543859649122799E-2</c:v>
                      </c:pt>
                      <c:pt idx="434">
                        <c:v>0</c:v>
                      </c:pt>
                      <c:pt idx="435">
                        <c:v>0</c:v>
                      </c:pt>
                      <c:pt idx="436">
                        <c:v>2.8070175438596402E-2</c:v>
                      </c:pt>
                      <c:pt idx="437">
                        <c:v>0</c:v>
                      </c:pt>
                      <c:pt idx="438">
                        <c:v>0</c:v>
                      </c:pt>
                      <c:pt idx="439">
                        <c:v>3.3333333333333298E-2</c:v>
                      </c:pt>
                      <c:pt idx="440">
                        <c:v>1.49122807017543E-2</c:v>
                      </c:pt>
                      <c:pt idx="441">
                        <c:v>0.13157894736842099</c:v>
                      </c:pt>
                      <c:pt idx="442">
                        <c:v>0</c:v>
                      </c:pt>
                      <c:pt idx="443">
                        <c:v>0.119298245614035</c:v>
                      </c:pt>
                      <c:pt idx="444">
                        <c:v>0.119298245614035</c:v>
                      </c:pt>
                      <c:pt idx="445">
                        <c:v>0</c:v>
                      </c:pt>
                      <c:pt idx="446">
                        <c:v>0</c:v>
                      </c:pt>
                      <c:pt idx="447">
                        <c:v>0</c:v>
                      </c:pt>
                      <c:pt idx="448">
                        <c:v>0.22719298245614</c:v>
                      </c:pt>
                      <c:pt idx="449">
                        <c:v>3.1578947368420998E-2</c:v>
                      </c:pt>
                      <c:pt idx="450">
                        <c:v>6.7543859649122795E-2</c:v>
                      </c:pt>
                      <c:pt idx="451">
                        <c:v>3.59649122807017E-2</c:v>
                      </c:pt>
                      <c:pt idx="452">
                        <c:v>8.8596491228070104E-2</c:v>
                      </c:pt>
                      <c:pt idx="453">
                        <c:v>0</c:v>
                      </c:pt>
                      <c:pt idx="454">
                        <c:v>0.192105263157894</c:v>
                      </c:pt>
                      <c:pt idx="455">
                        <c:v>0</c:v>
                      </c:pt>
                      <c:pt idx="456">
                        <c:v>0</c:v>
                      </c:pt>
                      <c:pt idx="457">
                        <c:v>0</c:v>
                      </c:pt>
                      <c:pt idx="458">
                        <c:v>1.0526315789473601E-2</c:v>
                      </c:pt>
                      <c:pt idx="459">
                        <c:v>0</c:v>
                      </c:pt>
                      <c:pt idx="460">
                        <c:v>2.1929824561403501E-2</c:v>
                      </c:pt>
                      <c:pt idx="461">
                        <c:v>3.07017543859649E-2</c:v>
                      </c:pt>
                      <c:pt idx="462">
                        <c:v>0</c:v>
                      </c:pt>
                      <c:pt idx="463">
                        <c:v>2.0175438596491201E-2</c:v>
                      </c:pt>
                      <c:pt idx="464">
                        <c:v>0</c:v>
                      </c:pt>
                      <c:pt idx="465">
                        <c:v>0</c:v>
                      </c:pt>
                      <c:pt idx="466">
                        <c:v>0</c:v>
                      </c:pt>
                      <c:pt idx="467">
                        <c:v>3.5087719298245598E-2</c:v>
                      </c:pt>
                      <c:pt idx="468">
                        <c:v>4.3859649122806998E-3</c:v>
                      </c:pt>
                      <c:pt idx="469">
                        <c:v>1.1403508771929799E-2</c:v>
                      </c:pt>
                      <c:pt idx="470">
                        <c:v>0</c:v>
                      </c:pt>
                      <c:pt idx="471">
                        <c:v>1.6666666666666601E-2</c:v>
                      </c:pt>
                      <c:pt idx="472">
                        <c:v>0</c:v>
                      </c:pt>
                      <c:pt idx="473">
                        <c:v>1.3157894736842099E-2</c:v>
                      </c:pt>
                      <c:pt idx="474">
                        <c:v>0.38070175438596399</c:v>
                      </c:pt>
                      <c:pt idx="475">
                        <c:v>5.3508771929824499E-2</c:v>
                      </c:pt>
                      <c:pt idx="476">
                        <c:v>0</c:v>
                      </c:pt>
                      <c:pt idx="477">
                        <c:v>0</c:v>
                      </c:pt>
                      <c:pt idx="478">
                        <c:v>0.214035087719298</c:v>
                      </c:pt>
                      <c:pt idx="479">
                        <c:v>0.29649122807017497</c:v>
                      </c:pt>
                      <c:pt idx="480">
                        <c:v>0</c:v>
                      </c:pt>
                      <c:pt idx="481">
                        <c:v>0</c:v>
                      </c:pt>
                      <c:pt idx="482">
                        <c:v>0.29824561403508698</c:v>
                      </c:pt>
                      <c:pt idx="483">
                        <c:v>0.18421052631578899</c:v>
                      </c:pt>
                      <c:pt idx="484">
                        <c:v>0</c:v>
                      </c:pt>
                      <c:pt idx="485">
                        <c:v>5.2631578947368403E-3</c:v>
                      </c:pt>
                      <c:pt idx="486">
                        <c:v>0.41140350877192899</c:v>
                      </c:pt>
                      <c:pt idx="487">
                        <c:v>8.4210526315789402E-2</c:v>
                      </c:pt>
                      <c:pt idx="488">
                        <c:v>0</c:v>
                      </c:pt>
                      <c:pt idx="489">
                        <c:v>3.5087719298245602E-3</c:v>
                      </c:pt>
                      <c:pt idx="490">
                        <c:v>0.107017543859649</c:v>
                      </c:pt>
                      <c:pt idx="491">
                        <c:v>0</c:v>
                      </c:pt>
                      <c:pt idx="492">
                        <c:v>7.1052631578947298E-2</c:v>
                      </c:pt>
                      <c:pt idx="493">
                        <c:v>0</c:v>
                      </c:pt>
                      <c:pt idx="494">
                        <c:v>0</c:v>
                      </c:pt>
                      <c:pt idx="495">
                        <c:v>0</c:v>
                      </c:pt>
                      <c:pt idx="496">
                        <c:v>0</c:v>
                      </c:pt>
                      <c:pt idx="497">
                        <c:v>0</c:v>
                      </c:pt>
                      <c:pt idx="498">
                        <c:v>9.8245614035087706E-2</c:v>
                      </c:pt>
                      <c:pt idx="499">
                        <c:v>0</c:v>
                      </c:pt>
                      <c:pt idx="500">
                        <c:v>2.5438596491228E-2</c:v>
                      </c:pt>
                      <c:pt idx="501">
                        <c:v>0</c:v>
                      </c:pt>
                      <c:pt idx="502">
                        <c:v>0</c:v>
                      </c:pt>
                      <c:pt idx="503">
                        <c:v>3.5087719298245598E-2</c:v>
                      </c:pt>
                      <c:pt idx="504">
                        <c:v>0</c:v>
                      </c:pt>
                      <c:pt idx="505">
                        <c:v>1.9298245614034999E-2</c:v>
                      </c:pt>
                      <c:pt idx="506">
                        <c:v>2.0175438596491201E-2</c:v>
                      </c:pt>
                      <c:pt idx="507">
                        <c:v>0</c:v>
                      </c:pt>
                      <c:pt idx="508">
                        <c:v>0</c:v>
                      </c:pt>
                      <c:pt idx="509">
                        <c:v>5.2631578947368397E-2</c:v>
                      </c:pt>
                      <c:pt idx="510">
                        <c:v>3.42105263157894E-2</c:v>
                      </c:pt>
                      <c:pt idx="511">
                        <c:v>0</c:v>
                      </c:pt>
                      <c:pt idx="512">
                        <c:v>6.14035087719298E-2</c:v>
                      </c:pt>
                      <c:pt idx="513">
                        <c:v>0</c:v>
                      </c:pt>
                      <c:pt idx="514">
                        <c:v>0</c:v>
                      </c:pt>
                      <c:pt idx="515">
                        <c:v>0</c:v>
                      </c:pt>
                      <c:pt idx="516">
                        <c:v>0.37017543859649099</c:v>
                      </c:pt>
                      <c:pt idx="517">
                        <c:v>0.37105263157894702</c:v>
                      </c:pt>
                      <c:pt idx="518">
                        <c:v>9.9122807017543793E-2</c:v>
                      </c:pt>
                      <c:pt idx="519">
                        <c:v>0.28771929824561399</c:v>
                      </c:pt>
                      <c:pt idx="520">
                        <c:v>0</c:v>
                      </c:pt>
                      <c:pt idx="521">
                        <c:v>0.16666666666666599</c:v>
                      </c:pt>
                      <c:pt idx="522">
                        <c:v>0</c:v>
                      </c:pt>
                      <c:pt idx="523">
                        <c:v>0</c:v>
                      </c:pt>
                      <c:pt idx="524">
                        <c:v>0.16666666666666599</c:v>
                      </c:pt>
                      <c:pt idx="525">
                        <c:v>0</c:v>
                      </c:pt>
                      <c:pt idx="526">
                        <c:v>0.48684210526315702</c:v>
                      </c:pt>
                      <c:pt idx="527">
                        <c:v>0.48245614035087703</c:v>
                      </c:pt>
                      <c:pt idx="528">
                        <c:v>1.7543859649122801E-3</c:v>
                      </c:pt>
                      <c:pt idx="529">
                        <c:v>0</c:v>
                      </c:pt>
                      <c:pt idx="530">
                        <c:v>0</c:v>
                      </c:pt>
                      <c:pt idx="531">
                        <c:v>0</c:v>
                      </c:pt>
                      <c:pt idx="532">
                        <c:v>0</c:v>
                      </c:pt>
                      <c:pt idx="533">
                        <c:v>4.2105263157894701E-2</c:v>
                      </c:pt>
                      <c:pt idx="534">
                        <c:v>0.66315789473684195</c:v>
                      </c:pt>
                      <c:pt idx="535">
                        <c:v>0</c:v>
                      </c:pt>
                      <c:pt idx="536">
                        <c:v>0</c:v>
                      </c:pt>
                      <c:pt idx="537">
                        <c:v>0.49035087719298198</c:v>
                      </c:pt>
                      <c:pt idx="538">
                        <c:v>0</c:v>
                      </c:pt>
                      <c:pt idx="539">
                        <c:v>0</c:v>
                      </c:pt>
                      <c:pt idx="540">
                        <c:v>8.5087719298245601E-2</c:v>
                      </c:pt>
                      <c:pt idx="541">
                        <c:v>0</c:v>
                      </c:pt>
                      <c:pt idx="542">
                        <c:v>0.15526315789473599</c:v>
                      </c:pt>
                      <c:pt idx="543">
                        <c:v>5.2631578947368397E-2</c:v>
                      </c:pt>
                      <c:pt idx="544">
                        <c:v>0.44385964912280701</c:v>
                      </c:pt>
                      <c:pt idx="545">
                        <c:v>4.7368421052631497E-2</c:v>
                      </c:pt>
                      <c:pt idx="546">
                        <c:v>0</c:v>
                      </c:pt>
                      <c:pt idx="547">
                        <c:v>0</c:v>
                      </c:pt>
                      <c:pt idx="548">
                        <c:v>0.30877192982456098</c:v>
                      </c:pt>
                      <c:pt idx="549">
                        <c:v>0.35877192982456102</c:v>
                      </c:pt>
                      <c:pt idx="550">
                        <c:v>0.34298245614035</c:v>
                      </c:pt>
                      <c:pt idx="551">
                        <c:v>0</c:v>
                      </c:pt>
                      <c:pt idx="552">
                        <c:v>0</c:v>
                      </c:pt>
                      <c:pt idx="553">
                        <c:v>5.4385964912280697E-2</c:v>
                      </c:pt>
                      <c:pt idx="554">
                        <c:v>0</c:v>
                      </c:pt>
                      <c:pt idx="555">
                        <c:v>0</c:v>
                      </c:pt>
                      <c:pt idx="556">
                        <c:v>0.22280701754385901</c:v>
                      </c:pt>
                      <c:pt idx="557">
                        <c:v>0.179824561403508</c:v>
                      </c:pt>
                      <c:pt idx="558">
                        <c:v>0</c:v>
                      </c:pt>
                      <c:pt idx="559">
                        <c:v>0</c:v>
                      </c:pt>
                      <c:pt idx="560">
                        <c:v>0</c:v>
                      </c:pt>
                      <c:pt idx="561">
                        <c:v>0</c:v>
                      </c:pt>
                      <c:pt idx="562">
                        <c:v>0</c:v>
                      </c:pt>
                      <c:pt idx="563">
                        <c:v>2.89473684210526E-2</c:v>
                      </c:pt>
                      <c:pt idx="564">
                        <c:v>5.8771929824561399E-2</c:v>
                      </c:pt>
                      <c:pt idx="565">
                        <c:v>2.36842105263157E-2</c:v>
                      </c:pt>
                      <c:pt idx="566">
                        <c:v>8.6842105263157901E-2</c:v>
                      </c:pt>
                      <c:pt idx="567">
                        <c:v>1.5789473684210499E-2</c:v>
                      </c:pt>
                      <c:pt idx="568">
                        <c:v>8.7719298245613996E-3</c:v>
                      </c:pt>
                      <c:pt idx="569">
                        <c:v>2.2807017543859599E-2</c:v>
                      </c:pt>
                      <c:pt idx="570">
                        <c:v>1.49122807017543E-2</c:v>
                      </c:pt>
                      <c:pt idx="571">
                        <c:v>0</c:v>
                      </c:pt>
                      <c:pt idx="572">
                        <c:v>1.0526315789473601E-2</c:v>
                      </c:pt>
                      <c:pt idx="573">
                        <c:v>2.89473684210526E-2</c:v>
                      </c:pt>
                      <c:pt idx="574">
                        <c:v>1.6666666666666601E-2</c:v>
                      </c:pt>
                      <c:pt idx="575">
                        <c:v>3.5087719298245598E-2</c:v>
                      </c:pt>
                      <c:pt idx="576">
                        <c:v>3.07017543859649E-2</c:v>
                      </c:pt>
                      <c:pt idx="577">
                        <c:v>0.10614035087719199</c:v>
                      </c:pt>
                      <c:pt idx="578">
                        <c:v>0.10614035087719199</c:v>
                      </c:pt>
                      <c:pt idx="579">
                        <c:v>1.8421052631578901E-2</c:v>
                      </c:pt>
                      <c:pt idx="580">
                        <c:v>1.8421052631578901E-2</c:v>
                      </c:pt>
                      <c:pt idx="581">
                        <c:v>1.8421052631578901E-2</c:v>
                      </c:pt>
                      <c:pt idx="582">
                        <c:v>4.2982456140350803E-2</c:v>
                      </c:pt>
                      <c:pt idx="583">
                        <c:v>0</c:v>
                      </c:pt>
                      <c:pt idx="584">
                        <c:v>0</c:v>
                      </c:pt>
                      <c:pt idx="585">
                        <c:v>2.1052631578947299E-2</c:v>
                      </c:pt>
                      <c:pt idx="586">
                        <c:v>4.8245614035087703E-2</c:v>
                      </c:pt>
                      <c:pt idx="587">
                        <c:v>0</c:v>
                      </c:pt>
                      <c:pt idx="588">
                        <c:v>0</c:v>
                      </c:pt>
                      <c:pt idx="589">
                        <c:v>0</c:v>
                      </c:pt>
                      <c:pt idx="590">
                        <c:v>0</c:v>
                      </c:pt>
                      <c:pt idx="591">
                        <c:v>0</c:v>
                      </c:pt>
                      <c:pt idx="592">
                        <c:v>0</c:v>
                      </c:pt>
                      <c:pt idx="593">
                        <c:v>0</c:v>
                      </c:pt>
                      <c:pt idx="594">
                        <c:v>3.7719298245614E-2</c:v>
                      </c:pt>
                      <c:pt idx="595">
                        <c:v>0</c:v>
                      </c:pt>
                      <c:pt idx="596">
                        <c:v>3.3333333333333298E-2</c:v>
                      </c:pt>
                      <c:pt idx="597">
                        <c:v>0</c:v>
                      </c:pt>
                      <c:pt idx="598">
                        <c:v>0</c:v>
                      </c:pt>
                      <c:pt idx="599">
                        <c:v>0</c:v>
                      </c:pt>
                      <c:pt idx="600">
                        <c:v>6.8421052631578896E-2</c:v>
                      </c:pt>
                      <c:pt idx="601">
                        <c:v>0</c:v>
                      </c:pt>
                      <c:pt idx="602">
                        <c:v>0.14122807017543801</c:v>
                      </c:pt>
                      <c:pt idx="603">
                        <c:v>2.0175438596491201E-2</c:v>
                      </c:pt>
                      <c:pt idx="604">
                        <c:v>5.5263157894736799E-2</c:v>
                      </c:pt>
                      <c:pt idx="605">
                        <c:v>0</c:v>
                      </c:pt>
                      <c:pt idx="606">
                        <c:v>3.94736842105263E-2</c:v>
                      </c:pt>
                      <c:pt idx="607">
                        <c:v>0</c:v>
                      </c:pt>
                      <c:pt idx="608">
                        <c:v>0</c:v>
                      </c:pt>
                      <c:pt idx="609">
                        <c:v>0</c:v>
                      </c:pt>
                      <c:pt idx="610">
                        <c:v>1.4035087719298201E-2</c:v>
                      </c:pt>
                      <c:pt idx="611">
                        <c:v>7.1929824561403496E-2</c:v>
                      </c:pt>
                      <c:pt idx="612">
                        <c:v>1.1403508771929799E-2</c:v>
                      </c:pt>
                      <c:pt idx="613">
                        <c:v>0</c:v>
                      </c:pt>
                      <c:pt idx="614">
                        <c:v>3.3333333333333298E-2</c:v>
                      </c:pt>
                      <c:pt idx="615">
                        <c:v>9.8245614035087706E-2</c:v>
                      </c:pt>
                      <c:pt idx="616">
                        <c:v>1.0526315789473601E-2</c:v>
                      </c:pt>
                      <c:pt idx="617">
                        <c:v>1.49122807017543E-2</c:v>
                      </c:pt>
                      <c:pt idx="618">
                        <c:v>0</c:v>
                      </c:pt>
                      <c:pt idx="619">
                        <c:v>2.1052631578947299E-2</c:v>
                      </c:pt>
                      <c:pt idx="620">
                        <c:v>2.6315789473684199E-2</c:v>
                      </c:pt>
                      <c:pt idx="621">
                        <c:v>0</c:v>
                      </c:pt>
                      <c:pt idx="622">
                        <c:v>6.5789473684210495E-2</c:v>
                      </c:pt>
                      <c:pt idx="623">
                        <c:v>6.4035087719298195E-2</c:v>
                      </c:pt>
                      <c:pt idx="624">
                        <c:v>6.4035087719298195E-2</c:v>
                      </c:pt>
                      <c:pt idx="625">
                        <c:v>0.102631578947368</c:v>
                      </c:pt>
                      <c:pt idx="626">
                        <c:v>0</c:v>
                      </c:pt>
                      <c:pt idx="627">
                        <c:v>0</c:v>
                      </c:pt>
                      <c:pt idx="628">
                        <c:v>0</c:v>
                      </c:pt>
                      <c:pt idx="629">
                        <c:v>1.49122807017543E-2</c:v>
                      </c:pt>
                    </c:numCache>
                  </c:numRef>
                </c:val>
                <c:smooth val="1"/>
              </c15:ser>
            </c15:filteredLineSeries>
            <c15:filteredLineSeries>
              <c15:ser>
                <c:idx val="1"/>
                <c:order val="1"/>
                <c:tx>
                  <c:v>mix</c:v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work!$C$9:$C$638</c15:sqref>
                        </c15:formulaRef>
                      </c:ext>
                    </c:extLst>
                    <c:numCache>
                      <c:formatCode>General</c:formatCode>
                      <c:ptCount val="630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2.1929824561403501E-2</c:v>
                      </c:pt>
                      <c:pt idx="6">
                        <c:v>0.10614035087719199</c:v>
                      </c:pt>
                      <c:pt idx="7">
                        <c:v>0</c:v>
                      </c:pt>
                      <c:pt idx="8">
                        <c:v>1.9298245614034999E-2</c:v>
                      </c:pt>
                      <c:pt idx="9">
                        <c:v>0</c:v>
                      </c:pt>
                      <c:pt idx="10">
                        <c:v>1.7543859649122799E-2</c:v>
                      </c:pt>
                      <c:pt idx="11">
                        <c:v>3.5087719298245602E-3</c:v>
                      </c:pt>
                      <c:pt idx="12">
                        <c:v>3.5087719298245602E-3</c:v>
                      </c:pt>
                      <c:pt idx="13">
                        <c:v>7.8947368421052599E-3</c:v>
                      </c:pt>
                      <c:pt idx="14">
                        <c:v>7.8947368421052599E-3</c:v>
                      </c:pt>
                      <c:pt idx="15">
                        <c:v>1.0526315789473601E-2</c:v>
                      </c:pt>
                      <c:pt idx="16">
                        <c:v>1.0526315789473601E-2</c:v>
                      </c:pt>
                      <c:pt idx="17">
                        <c:v>0.30701754385964902</c:v>
                      </c:pt>
                      <c:pt idx="18">
                        <c:v>2.36842105263157E-2</c:v>
                      </c:pt>
                      <c:pt idx="19">
                        <c:v>0.163157894736842</c:v>
                      </c:pt>
                      <c:pt idx="20">
                        <c:v>0</c:v>
                      </c:pt>
                      <c:pt idx="21">
                        <c:v>0.21140350877192901</c:v>
                      </c:pt>
                      <c:pt idx="22">
                        <c:v>0.41403508771929798</c:v>
                      </c:pt>
                      <c:pt idx="23">
                        <c:v>0.34122807017543799</c:v>
                      </c:pt>
                      <c:pt idx="24">
                        <c:v>0.21666666666666601</c:v>
                      </c:pt>
                      <c:pt idx="25">
                        <c:v>0</c:v>
                      </c:pt>
                      <c:pt idx="26">
                        <c:v>9.2105263157894704E-2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3.7719298245614E-2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7.0175438596491203E-3</c:v>
                      </c:pt>
                      <c:pt idx="37">
                        <c:v>0</c:v>
                      </c:pt>
                      <c:pt idx="38">
                        <c:v>3.5087719298245598E-2</c:v>
                      </c:pt>
                      <c:pt idx="39">
                        <c:v>1.8421052631578901E-2</c:v>
                      </c:pt>
                      <c:pt idx="40">
                        <c:v>0</c:v>
                      </c:pt>
                      <c:pt idx="41">
                        <c:v>8.7719298245614004E-4</c:v>
                      </c:pt>
                      <c:pt idx="42">
                        <c:v>1.9298245614034999E-2</c:v>
                      </c:pt>
                      <c:pt idx="43">
                        <c:v>7.9824561403508701E-2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1.6666666666666601E-2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0.167543859649122</c:v>
                      </c:pt>
                      <c:pt idx="61">
                        <c:v>0.43421052631578899</c:v>
                      </c:pt>
                      <c:pt idx="62">
                        <c:v>0.43421052631578899</c:v>
                      </c:pt>
                      <c:pt idx="63">
                        <c:v>2.2807017543859599E-2</c:v>
                      </c:pt>
                      <c:pt idx="64">
                        <c:v>2.2807017543859599E-2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7.0175438596491203E-3</c:v>
                      </c:pt>
                      <c:pt idx="69">
                        <c:v>3.5087719298245598E-2</c:v>
                      </c:pt>
                      <c:pt idx="70">
                        <c:v>0.05</c:v>
                      </c:pt>
                      <c:pt idx="71">
                        <c:v>5.8771929824561399E-2</c:v>
                      </c:pt>
                      <c:pt idx="72">
                        <c:v>3.7719298245614E-2</c:v>
                      </c:pt>
                      <c:pt idx="73">
                        <c:v>9.7368421052631507E-2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0.33596491228070102</c:v>
                      </c:pt>
                      <c:pt idx="79">
                        <c:v>1.49122807017543E-2</c:v>
                      </c:pt>
                      <c:pt idx="80">
                        <c:v>0</c:v>
                      </c:pt>
                      <c:pt idx="81">
                        <c:v>0.17719298245614001</c:v>
                      </c:pt>
                      <c:pt idx="82">
                        <c:v>0.139473684210526</c:v>
                      </c:pt>
                      <c:pt idx="83">
                        <c:v>0.37017543859649099</c:v>
                      </c:pt>
                      <c:pt idx="84">
                        <c:v>1.3157894736842099E-2</c:v>
                      </c:pt>
                      <c:pt idx="85">
                        <c:v>0.26842105263157801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2.5438596491228E-2</c:v>
                      </c:pt>
                      <c:pt idx="92">
                        <c:v>3.8596491228070101E-2</c:v>
                      </c:pt>
                      <c:pt idx="93">
                        <c:v>1.49122807017543E-2</c:v>
                      </c:pt>
                      <c:pt idx="94">
                        <c:v>2.71929824561403E-2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5.2631578947368397E-2</c:v>
                      </c:pt>
                      <c:pt idx="98">
                        <c:v>0</c:v>
                      </c:pt>
                      <c:pt idx="99">
                        <c:v>0</c:v>
                      </c:pt>
                      <c:pt idx="100">
                        <c:v>1.1403508771929799E-2</c:v>
                      </c:pt>
                      <c:pt idx="101">
                        <c:v>0.20526315789473601</c:v>
                      </c:pt>
                      <c:pt idx="102">
                        <c:v>0</c:v>
                      </c:pt>
                      <c:pt idx="103">
                        <c:v>0.19649122807017499</c:v>
                      </c:pt>
                      <c:pt idx="104">
                        <c:v>7.7192982456140299E-2</c:v>
                      </c:pt>
                      <c:pt idx="105">
                        <c:v>0</c:v>
                      </c:pt>
                      <c:pt idx="106">
                        <c:v>0.209649122807017</c:v>
                      </c:pt>
                      <c:pt idx="107">
                        <c:v>0</c:v>
                      </c:pt>
                      <c:pt idx="108">
                        <c:v>0.22982456140350799</c:v>
                      </c:pt>
                      <c:pt idx="109">
                        <c:v>0.23070175438596399</c:v>
                      </c:pt>
                      <c:pt idx="110">
                        <c:v>0</c:v>
                      </c:pt>
                      <c:pt idx="111">
                        <c:v>0</c:v>
                      </c:pt>
                      <c:pt idx="112">
                        <c:v>0.31754385964912202</c:v>
                      </c:pt>
                      <c:pt idx="113">
                        <c:v>0</c:v>
                      </c:pt>
                      <c:pt idx="114">
                        <c:v>8.0701754385964899E-2</c:v>
                      </c:pt>
                      <c:pt idx="115">
                        <c:v>3.5087719298245598E-2</c:v>
                      </c:pt>
                      <c:pt idx="116">
                        <c:v>0</c:v>
                      </c:pt>
                      <c:pt idx="117">
                        <c:v>0</c:v>
                      </c:pt>
                      <c:pt idx="118">
                        <c:v>0.18157894736842101</c:v>
                      </c:pt>
                      <c:pt idx="119">
                        <c:v>0</c:v>
                      </c:pt>
                      <c:pt idx="120">
                        <c:v>0.29473684210526302</c:v>
                      </c:pt>
                      <c:pt idx="121">
                        <c:v>7.7192982456140299E-2</c:v>
                      </c:pt>
                      <c:pt idx="122">
                        <c:v>0</c:v>
                      </c:pt>
                      <c:pt idx="123">
                        <c:v>0</c:v>
                      </c:pt>
                      <c:pt idx="124">
                        <c:v>0.167543859649122</c:v>
                      </c:pt>
                      <c:pt idx="125">
                        <c:v>1.7543859649122799E-2</c:v>
                      </c:pt>
                      <c:pt idx="126">
                        <c:v>1.7543859649122799E-2</c:v>
                      </c:pt>
                      <c:pt idx="127">
                        <c:v>0</c:v>
                      </c:pt>
                      <c:pt idx="128">
                        <c:v>0</c:v>
                      </c:pt>
                      <c:pt idx="129">
                        <c:v>0</c:v>
                      </c:pt>
                      <c:pt idx="130">
                        <c:v>0</c:v>
                      </c:pt>
                      <c:pt idx="131">
                        <c:v>0</c:v>
                      </c:pt>
                      <c:pt idx="132">
                        <c:v>0</c:v>
                      </c:pt>
                      <c:pt idx="133">
                        <c:v>0</c:v>
                      </c:pt>
                      <c:pt idx="134">
                        <c:v>0</c:v>
                      </c:pt>
                      <c:pt idx="135">
                        <c:v>0</c:v>
                      </c:pt>
                      <c:pt idx="136">
                        <c:v>0</c:v>
                      </c:pt>
                      <c:pt idx="137">
                        <c:v>0</c:v>
                      </c:pt>
                      <c:pt idx="138">
                        <c:v>0</c:v>
                      </c:pt>
                      <c:pt idx="139">
                        <c:v>0</c:v>
                      </c:pt>
                      <c:pt idx="140">
                        <c:v>0</c:v>
                      </c:pt>
                      <c:pt idx="141">
                        <c:v>0</c:v>
                      </c:pt>
                      <c:pt idx="142">
                        <c:v>9.0350877192982404E-2</c:v>
                      </c:pt>
                      <c:pt idx="143">
                        <c:v>6.7543859649122795E-2</c:v>
                      </c:pt>
                      <c:pt idx="144">
                        <c:v>0</c:v>
                      </c:pt>
                      <c:pt idx="145">
                        <c:v>0</c:v>
                      </c:pt>
                      <c:pt idx="146">
                        <c:v>0.134210526315789</c:v>
                      </c:pt>
                      <c:pt idx="147">
                        <c:v>0</c:v>
                      </c:pt>
                      <c:pt idx="148">
                        <c:v>8.7719298245613996E-3</c:v>
                      </c:pt>
                      <c:pt idx="149">
                        <c:v>0</c:v>
                      </c:pt>
                      <c:pt idx="150">
                        <c:v>0</c:v>
                      </c:pt>
                      <c:pt idx="151">
                        <c:v>1.4035087719298201E-2</c:v>
                      </c:pt>
                      <c:pt idx="152">
                        <c:v>0.14824561403508699</c:v>
                      </c:pt>
                      <c:pt idx="153">
                        <c:v>0.100877192982456</c:v>
                      </c:pt>
                      <c:pt idx="154">
                        <c:v>6.0526315789473602E-2</c:v>
                      </c:pt>
                      <c:pt idx="155">
                        <c:v>0</c:v>
                      </c:pt>
                      <c:pt idx="156">
                        <c:v>9.4736842105263105E-2</c:v>
                      </c:pt>
                      <c:pt idx="157">
                        <c:v>0.30526315789473601</c:v>
                      </c:pt>
                      <c:pt idx="158">
                        <c:v>7.1561338289962806E-2</c:v>
                      </c:pt>
                      <c:pt idx="159">
                        <c:v>0</c:v>
                      </c:pt>
                      <c:pt idx="160">
                        <c:v>6.4035087719298195E-2</c:v>
                      </c:pt>
                      <c:pt idx="161">
                        <c:v>2.36842105263157E-2</c:v>
                      </c:pt>
                      <c:pt idx="162">
                        <c:v>3.94736842105263E-2</c:v>
                      </c:pt>
                      <c:pt idx="163">
                        <c:v>0</c:v>
                      </c:pt>
                      <c:pt idx="164">
                        <c:v>0</c:v>
                      </c:pt>
                      <c:pt idx="165">
                        <c:v>0</c:v>
                      </c:pt>
                      <c:pt idx="166">
                        <c:v>2.9824561403508702E-2</c:v>
                      </c:pt>
                      <c:pt idx="167">
                        <c:v>2.1052631578947299E-2</c:v>
                      </c:pt>
                      <c:pt idx="168">
                        <c:v>1.1403508771929799E-2</c:v>
                      </c:pt>
                      <c:pt idx="169">
                        <c:v>6.9298245614034998E-2</c:v>
                      </c:pt>
                      <c:pt idx="170">
                        <c:v>0</c:v>
                      </c:pt>
                      <c:pt idx="171">
                        <c:v>0</c:v>
                      </c:pt>
                      <c:pt idx="172">
                        <c:v>0</c:v>
                      </c:pt>
                      <c:pt idx="173">
                        <c:v>0.22807017543859601</c:v>
                      </c:pt>
                      <c:pt idx="174">
                        <c:v>5.0877192982456097E-2</c:v>
                      </c:pt>
                      <c:pt idx="175">
                        <c:v>3.8596491228070101E-2</c:v>
                      </c:pt>
                      <c:pt idx="176">
                        <c:v>0</c:v>
                      </c:pt>
                      <c:pt idx="177">
                        <c:v>0</c:v>
                      </c:pt>
                      <c:pt idx="178">
                        <c:v>3.5087719298245598E-2</c:v>
                      </c:pt>
                      <c:pt idx="179">
                        <c:v>2.36842105263157E-2</c:v>
                      </c:pt>
                      <c:pt idx="180">
                        <c:v>0</c:v>
                      </c:pt>
                      <c:pt idx="181">
                        <c:v>0.102631578947368</c:v>
                      </c:pt>
                      <c:pt idx="182">
                        <c:v>0.119298245614035</c:v>
                      </c:pt>
                      <c:pt idx="183">
                        <c:v>6.7543859649122795E-2</c:v>
                      </c:pt>
                      <c:pt idx="184">
                        <c:v>0</c:v>
                      </c:pt>
                      <c:pt idx="185">
                        <c:v>0</c:v>
                      </c:pt>
                      <c:pt idx="186">
                        <c:v>0.116666666666666</c:v>
                      </c:pt>
                      <c:pt idx="187">
                        <c:v>0</c:v>
                      </c:pt>
                      <c:pt idx="188">
                        <c:v>9.1228070175438603E-2</c:v>
                      </c:pt>
                      <c:pt idx="189">
                        <c:v>0</c:v>
                      </c:pt>
                      <c:pt idx="190">
                        <c:v>0</c:v>
                      </c:pt>
                      <c:pt idx="191">
                        <c:v>0</c:v>
                      </c:pt>
                      <c:pt idx="192">
                        <c:v>0</c:v>
                      </c:pt>
                      <c:pt idx="193">
                        <c:v>0</c:v>
                      </c:pt>
                      <c:pt idx="194">
                        <c:v>0</c:v>
                      </c:pt>
                      <c:pt idx="195">
                        <c:v>0</c:v>
                      </c:pt>
                      <c:pt idx="196">
                        <c:v>0</c:v>
                      </c:pt>
                      <c:pt idx="197">
                        <c:v>1.6666666666666601E-2</c:v>
                      </c:pt>
                      <c:pt idx="198">
                        <c:v>0</c:v>
                      </c:pt>
                      <c:pt idx="199">
                        <c:v>0</c:v>
                      </c:pt>
                      <c:pt idx="200">
                        <c:v>0</c:v>
                      </c:pt>
                      <c:pt idx="201">
                        <c:v>0</c:v>
                      </c:pt>
                      <c:pt idx="202">
                        <c:v>0</c:v>
                      </c:pt>
                      <c:pt idx="203">
                        <c:v>2.1929824561403501E-2</c:v>
                      </c:pt>
                      <c:pt idx="204">
                        <c:v>3.42105263157894E-2</c:v>
                      </c:pt>
                      <c:pt idx="205">
                        <c:v>0</c:v>
                      </c:pt>
                      <c:pt idx="206">
                        <c:v>0</c:v>
                      </c:pt>
                      <c:pt idx="207">
                        <c:v>0</c:v>
                      </c:pt>
                      <c:pt idx="208">
                        <c:v>0</c:v>
                      </c:pt>
                      <c:pt idx="209">
                        <c:v>0</c:v>
                      </c:pt>
                      <c:pt idx="210">
                        <c:v>0</c:v>
                      </c:pt>
                      <c:pt idx="211">
                        <c:v>0</c:v>
                      </c:pt>
                      <c:pt idx="212">
                        <c:v>5.8771929824561399E-2</c:v>
                      </c:pt>
                      <c:pt idx="213">
                        <c:v>0</c:v>
                      </c:pt>
                      <c:pt idx="214">
                        <c:v>9.2105263157894704E-2</c:v>
                      </c:pt>
                      <c:pt idx="215">
                        <c:v>1.6666666666666601E-2</c:v>
                      </c:pt>
                      <c:pt idx="216">
                        <c:v>2.0175438596491201E-2</c:v>
                      </c:pt>
                      <c:pt idx="217">
                        <c:v>0</c:v>
                      </c:pt>
                      <c:pt idx="218">
                        <c:v>0</c:v>
                      </c:pt>
                      <c:pt idx="219">
                        <c:v>4.3859649122806998E-3</c:v>
                      </c:pt>
                      <c:pt idx="220">
                        <c:v>0</c:v>
                      </c:pt>
                      <c:pt idx="221">
                        <c:v>0</c:v>
                      </c:pt>
                      <c:pt idx="222">
                        <c:v>1.5789473684210499E-2</c:v>
                      </c:pt>
                      <c:pt idx="223">
                        <c:v>0</c:v>
                      </c:pt>
                      <c:pt idx="224">
                        <c:v>1.3157894736842099E-2</c:v>
                      </c:pt>
                      <c:pt idx="225">
                        <c:v>0</c:v>
                      </c:pt>
                      <c:pt idx="226">
                        <c:v>6.1403508771929799E-3</c:v>
                      </c:pt>
                      <c:pt idx="227">
                        <c:v>0</c:v>
                      </c:pt>
                      <c:pt idx="228">
                        <c:v>4.2982456140350803E-2</c:v>
                      </c:pt>
                      <c:pt idx="229">
                        <c:v>4.2982456140350803E-2</c:v>
                      </c:pt>
                      <c:pt idx="230">
                        <c:v>0</c:v>
                      </c:pt>
                      <c:pt idx="231">
                        <c:v>0</c:v>
                      </c:pt>
                      <c:pt idx="232">
                        <c:v>0</c:v>
                      </c:pt>
                      <c:pt idx="233">
                        <c:v>7.9824561403508701E-2</c:v>
                      </c:pt>
                      <c:pt idx="234">
                        <c:v>0</c:v>
                      </c:pt>
                      <c:pt idx="235">
                        <c:v>3.5087719298245598E-2</c:v>
                      </c:pt>
                      <c:pt idx="236">
                        <c:v>2.2807017543859599E-2</c:v>
                      </c:pt>
                      <c:pt idx="237">
                        <c:v>0</c:v>
                      </c:pt>
                      <c:pt idx="238">
                        <c:v>1.7543859649122799E-2</c:v>
                      </c:pt>
                      <c:pt idx="239">
                        <c:v>0.144736842105263</c:v>
                      </c:pt>
                      <c:pt idx="240">
                        <c:v>8.7719298245613996E-3</c:v>
                      </c:pt>
                      <c:pt idx="241">
                        <c:v>0</c:v>
                      </c:pt>
                      <c:pt idx="242">
                        <c:v>9.6491228070175392E-3</c:v>
                      </c:pt>
                      <c:pt idx="243">
                        <c:v>2.4561403508771899E-2</c:v>
                      </c:pt>
                      <c:pt idx="244">
                        <c:v>0.203508771929824</c:v>
                      </c:pt>
                      <c:pt idx="245">
                        <c:v>7.0175438596491203E-3</c:v>
                      </c:pt>
                      <c:pt idx="246">
                        <c:v>1.7543859649122801E-3</c:v>
                      </c:pt>
                      <c:pt idx="247">
                        <c:v>2.1052631578947299E-2</c:v>
                      </c:pt>
                      <c:pt idx="248">
                        <c:v>3.5087719298245598E-2</c:v>
                      </c:pt>
                      <c:pt idx="249">
                        <c:v>0</c:v>
                      </c:pt>
                      <c:pt idx="250">
                        <c:v>2.71929824561403E-2</c:v>
                      </c:pt>
                      <c:pt idx="251">
                        <c:v>9.6491228070175392E-3</c:v>
                      </c:pt>
                      <c:pt idx="252">
                        <c:v>0</c:v>
                      </c:pt>
                      <c:pt idx="253">
                        <c:v>2.36842105263157E-2</c:v>
                      </c:pt>
                      <c:pt idx="254">
                        <c:v>1.6666666666666601E-2</c:v>
                      </c:pt>
                      <c:pt idx="255">
                        <c:v>1.7543859649122801E-3</c:v>
                      </c:pt>
                      <c:pt idx="256">
                        <c:v>0</c:v>
                      </c:pt>
                      <c:pt idx="257">
                        <c:v>7.5438596491227999E-2</c:v>
                      </c:pt>
                      <c:pt idx="258">
                        <c:v>0</c:v>
                      </c:pt>
                      <c:pt idx="259">
                        <c:v>0</c:v>
                      </c:pt>
                      <c:pt idx="260">
                        <c:v>1.2280701754385901E-2</c:v>
                      </c:pt>
                      <c:pt idx="261">
                        <c:v>2.36842105263157E-2</c:v>
                      </c:pt>
                      <c:pt idx="262">
                        <c:v>5.0877192982456097E-2</c:v>
                      </c:pt>
                      <c:pt idx="263">
                        <c:v>0</c:v>
                      </c:pt>
                      <c:pt idx="264">
                        <c:v>0</c:v>
                      </c:pt>
                      <c:pt idx="265">
                        <c:v>0</c:v>
                      </c:pt>
                      <c:pt idx="266">
                        <c:v>0</c:v>
                      </c:pt>
                      <c:pt idx="267">
                        <c:v>0</c:v>
                      </c:pt>
                      <c:pt idx="268">
                        <c:v>2.4561403508771899E-2</c:v>
                      </c:pt>
                      <c:pt idx="269">
                        <c:v>2.2807017543859599E-2</c:v>
                      </c:pt>
                      <c:pt idx="270">
                        <c:v>1.9298245614034999E-2</c:v>
                      </c:pt>
                      <c:pt idx="271">
                        <c:v>3.94736842105263E-2</c:v>
                      </c:pt>
                      <c:pt idx="272">
                        <c:v>0</c:v>
                      </c:pt>
                      <c:pt idx="273">
                        <c:v>0</c:v>
                      </c:pt>
                      <c:pt idx="274">
                        <c:v>0</c:v>
                      </c:pt>
                      <c:pt idx="275">
                        <c:v>0</c:v>
                      </c:pt>
                      <c:pt idx="276">
                        <c:v>0</c:v>
                      </c:pt>
                      <c:pt idx="277">
                        <c:v>0.198245614035087</c:v>
                      </c:pt>
                      <c:pt idx="278">
                        <c:v>0</c:v>
                      </c:pt>
                      <c:pt idx="279">
                        <c:v>0</c:v>
                      </c:pt>
                      <c:pt idx="280">
                        <c:v>3.6842105263157801E-2</c:v>
                      </c:pt>
                      <c:pt idx="281">
                        <c:v>9.6491228070175392E-3</c:v>
                      </c:pt>
                      <c:pt idx="282">
                        <c:v>0.12719298245614</c:v>
                      </c:pt>
                      <c:pt idx="283">
                        <c:v>3.5087719298245602E-3</c:v>
                      </c:pt>
                      <c:pt idx="284">
                        <c:v>3.5087719298245602E-3</c:v>
                      </c:pt>
                      <c:pt idx="285">
                        <c:v>6.2280701754385902E-2</c:v>
                      </c:pt>
                      <c:pt idx="286">
                        <c:v>4.7368421052631497E-2</c:v>
                      </c:pt>
                      <c:pt idx="287">
                        <c:v>0.26491228070175399</c:v>
                      </c:pt>
                      <c:pt idx="288">
                        <c:v>0.30438596491227998</c:v>
                      </c:pt>
                      <c:pt idx="289">
                        <c:v>9.6491228070175405E-2</c:v>
                      </c:pt>
                      <c:pt idx="290">
                        <c:v>0.359649122807017</c:v>
                      </c:pt>
                      <c:pt idx="291">
                        <c:v>0.44122807017543803</c:v>
                      </c:pt>
                      <c:pt idx="292">
                        <c:v>0.42105263157894701</c:v>
                      </c:pt>
                      <c:pt idx="293">
                        <c:v>0</c:v>
                      </c:pt>
                      <c:pt idx="294">
                        <c:v>7.3684210526315699E-2</c:v>
                      </c:pt>
                      <c:pt idx="295">
                        <c:v>0</c:v>
                      </c:pt>
                      <c:pt idx="296">
                        <c:v>0</c:v>
                      </c:pt>
                      <c:pt idx="297">
                        <c:v>6.4912280701754296E-2</c:v>
                      </c:pt>
                      <c:pt idx="298">
                        <c:v>0.107017543859649</c:v>
                      </c:pt>
                      <c:pt idx="299">
                        <c:v>0</c:v>
                      </c:pt>
                      <c:pt idx="300">
                        <c:v>0</c:v>
                      </c:pt>
                      <c:pt idx="301">
                        <c:v>8.0701754385964899E-2</c:v>
                      </c:pt>
                      <c:pt idx="302">
                        <c:v>0</c:v>
                      </c:pt>
                      <c:pt idx="303">
                        <c:v>0.25877192982456099</c:v>
                      </c:pt>
                      <c:pt idx="304">
                        <c:v>0</c:v>
                      </c:pt>
                      <c:pt idx="305">
                        <c:v>0.16666666666666599</c:v>
                      </c:pt>
                      <c:pt idx="306">
                        <c:v>0.42280701754385902</c:v>
                      </c:pt>
                      <c:pt idx="307">
                        <c:v>0</c:v>
                      </c:pt>
                      <c:pt idx="308">
                        <c:v>0</c:v>
                      </c:pt>
                      <c:pt idx="309">
                        <c:v>0</c:v>
                      </c:pt>
                      <c:pt idx="310">
                        <c:v>0.34561403508771898</c:v>
                      </c:pt>
                      <c:pt idx="311">
                        <c:v>0</c:v>
                      </c:pt>
                      <c:pt idx="312">
                        <c:v>1.1403508771929799E-2</c:v>
                      </c:pt>
                      <c:pt idx="313">
                        <c:v>1.7543859649122801E-3</c:v>
                      </c:pt>
                      <c:pt idx="314">
                        <c:v>2.1929824561403501E-2</c:v>
                      </c:pt>
                      <c:pt idx="315">
                        <c:v>7.0175438596491203E-3</c:v>
                      </c:pt>
                      <c:pt idx="316">
                        <c:v>4.7368421052631497E-2</c:v>
                      </c:pt>
                      <c:pt idx="317">
                        <c:v>2.0175438596491201E-2</c:v>
                      </c:pt>
                      <c:pt idx="318">
                        <c:v>1.3157894736842099E-2</c:v>
                      </c:pt>
                      <c:pt idx="319">
                        <c:v>0</c:v>
                      </c:pt>
                      <c:pt idx="320">
                        <c:v>0</c:v>
                      </c:pt>
                      <c:pt idx="321">
                        <c:v>0</c:v>
                      </c:pt>
                      <c:pt idx="322">
                        <c:v>0</c:v>
                      </c:pt>
                      <c:pt idx="323">
                        <c:v>4.7368421052631497E-2</c:v>
                      </c:pt>
                      <c:pt idx="324">
                        <c:v>0</c:v>
                      </c:pt>
                      <c:pt idx="325">
                        <c:v>0</c:v>
                      </c:pt>
                      <c:pt idx="326">
                        <c:v>0</c:v>
                      </c:pt>
                      <c:pt idx="327">
                        <c:v>0</c:v>
                      </c:pt>
                      <c:pt idx="328">
                        <c:v>0</c:v>
                      </c:pt>
                      <c:pt idx="329">
                        <c:v>0</c:v>
                      </c:pt>
                      <c:pt idx="330">
                        <c:v>4.9122807017543797E-2</c:v>
                      </c:pt>
                      <c:pt idx="331">
                        <c:v>0</c:v>
                      </c:pt>
                      <c:pt idx="332">
                        <c:v>0.11754385964912201</c:v>
                      </c:pt>
                      <c:pt idx="333">
                        <c:v>0</c:v>
                      </c:pt>
                      <c:pt idx="334">
                        <c:v>5.96491228070175E-2</c:v>
                      </c:pt>
                      <c:pt idx="335">
                        <c:v>3.42105263157894E-2</c:v>
                      </c:pt>
                      <c:pt idx="336">
                        <c:v>0</c:v>
                      </c:pt>
                      <c:pt idx="337">
                        <c:v>7.3684210526315699E-2</c:v>
                      </c:pt>
                      <c:pt idx="338">
                        <c:v>1.6666666666666601E-2</c:v>
                      </c:pt>
                      <c:pt idx="339">
                        <c:v>0.21666666666666601</c:v>
                      </c:pt>
                      <c:pt idx="340">
                        <c:v>8.5964912280701702E-2</c:v>
                      </c:pt>
                      <c:pt idx="341">
                        <c:v>4.6491228070175403E-2</c:v>
                      </c:pt>
                      <c:pt idx="342">
                        <c:v>2.5438596491228E-2</c:v>
                      </c:pt>
                      <c:pt idx="343">
                        <c:v>0</c:v>
                      </c:pt>
                      <c:pt idx="344">
                        <c:v>2.1052631578947299E-2</c:v>
                      </c:pt>
                      <c:pt idx="345">
                        <c:v>1.49122807017543E-2</c:v>
                      </c:pt>
                      <c:pt idx="346">
                        <c:v>0</c:v>
                      </c:pt>
                      <c:pt idx="347">
                        <c:v>6.7543859649122795E-2</c:v>
                      </c:pt>
                      <c:pt idx="348">
                        <c:v>0.14122807017543801</c:v>
                      </c:pt>
                      <c:pt idx="349">
                        <c:v>0</c:v>
                      </c:pt>
                      <c:pt idx="350">
                        <c:v>0</c:v>
                      </c:pt>
                      <c:pt idx="351">
                        <c:v>0</c:v>
                      </c:pt>
                      <c:pt idx="352">
                        <c:v>0</c:v>
                      </c:pt>
                      <c:pt idx="353">
                        <c:v>0</c:v>
                      </c:pt>
                      <c:pt idx="354">
                        <c:v>0</c:v>
                      </c:pt>
                      <c:pt idx="355">
                        <c:v>0.101754385964912</c:v>
                      </c:pt>
                      <c:pt idx="356">
                        <c:v>2.1052631578947299E-2</c:v>
                      </c:pt>
                      <c:pt idx="357">
                        <c:v>0</c:v>
                      </c:pt>
                      <c:pt idx="358">
                        <c:v>0</c:v>
                      </c:pt>
                      <c:pt idx="359">
                        <c:v>0.134210526315789</c:v>
                      </c:pt>
                      <c:pt idx="360">
                        <c:v>0</c:v>
                      </c:pt>
                      <c:pt idx="361">
                        <c:v>2.8070175438596402E-2</c:v>
                      </c:pt>
                      <c:pt idx="362">
                        <c:v>0</c:v>
                      </c:pt>
                      <c:pt idx="363">
                        <c:v>0</c:v>
                      </c:pt>
                      <c:pt idx="364">
                        <c:v>0</c:v>
                      </c:pt>
                      <c:pt idx="365">
                        <c:v>0</c:v>
                      </c:pt>
                      <c:pt idx="366">
                        <c:v>4.1144901610017798E-2</c:v>
                      </c:pt>
                      <c:pt idx="367">
                        <c:v>0</c:v>
                      </c:pt>
                      <c:pt idx="368">
                        <c:v>0</c:v>
                      </c:pt>
                      <c:pt idx="369">
                        <c:v>0.120175438596491</c:v>
                      </c:pt>
                      <c:pt idx="370">
                        <c:v>1.9298245614034999E-2</c:v>
                      </c:pt>
                      <c:pt idx="371">
                        <c:v>0</c:v>
                      </c:pt>
                      <c:pt idx="372">
                        <c:v>0</c:v>
                      </c:pt>
                      <c:pt idx="373">
                        <c:v>1.7543859649122801E-3</c:v>
                      </c:pt>
                      <c:pt idx="374">
                        <c:v>2.36842105263157E-2</c:v>
                      </c:pt>
                      <c:pt idx="375">
                        <c:v>1.7543859649122799E-2</c:v>
                      </c:pt>
                      <c:pt idx="376">
                        <c:v>4.5614035087719301E-2</c:v>
                      </c:pt>
                      <c:pt idx="377">
                        <c:v>1.9298245614034999E-2</c:v>
                      </c:pt>
                      <c:pt idx="378">
                        <c:v>1.2280701754385901E-2</c:v>
                      </c:pt>
                      <c:pt idx="379">
                        <c:v>0</c:v>
                      </c:pt>
                      <c:pt idx="380">
                        <c:v>1.49122807017543E-2</c:v>
                      </c:pt>
                      <c:pt idx="381">
                        <c:v>0</c:v>
                      </c:pt>
                      <c:pt idx="382">
                        <c:v>0</c:v>
                      </c:pt>
                      <c:pt idx="383">
                        <c:v>0</c:v>
                      </c:pt>
                      <c:pt idx="384">
                        <c:v>0</c:v>
                      </c:pt>
                      <c:pt idx="385">
                        <c:v>2.8070175438596402E-2</c:v>
                      </c:pt>
                      <c:pt idx="386">
                        <c:v>4.6491228070175403E-2</c:v>
                      </c:pt>
                      <c:pt idx="387">
                        <c:v>0</c:v>
                      </c:pt>
                      <c:pt idx="388">
                        <c:v>1.4035087719298201E-2</c:v>
                      </c:pt>
                      <c:pt idx="389">
                        <c:v>2.6315789473684199E-2</c:v>
                      </c:pt>
                      <c:pt idx="390">
                        <c:v>0</c:v>
                      </c:pt>
                      <c:pt idx="391">
                        <c:v>2.6315789473684199E-2</c:v>
                      </c:pt>
                      <c:pt idx="392">
                        <c:v>9.3859649122807004E-2</c:v>
                      </c:pt>
                      <c:pt idx="393">
                        <c:v>0.151754385964912</c:v>
                      </c:pt>
                      <c:pt idx="394">
                        <c:v>0.31052631578947298</c:v>
                      </c:pt>
                      <c:pt idx="395">
                        <c:v>0</c:v>
                      </c:pt>
                      <c:pt idx="396">
                        <c:v>1.3157894736842099E-2</c:v>
                      </c:pt>
                      <c:pt idx="397">
                        <c:v>0.27017543859649101</c:v>
                      </c:pt>
                      <c:pt idx="398">
                        <c:v>4.3859649122806998E-3</c:v>
                      </c:pt>
                      <c:pt idx="399">
                        <c:v>0.31842105263157799</c:v>
                      </c:pt>
                      <c:pt idx="400">
                        <c:v>0</c:v>
                      </c:pt>
                      <c:pt idx="401">
                        <c:v>0.162280701754385</c:v>
                      </c:pt>
                      <c:pt idx="402">
                        <c:v>0</c:v>
                      </c:pt>
                      <c:pt idx="403">
                        <c:v>0.407017543859649</c:v>
                      </c:pt>
                      <c:pt idx="404">
                        <c:v>0</c:v>
                      </c:pt>
                      <c:pt idx="405">
                        <c:v>0</c:v>
                      </c:pt>
                      <c:pt idx="406">
                        <c:v>0.15877192982456101</c:v>
                      </c:pt>
                      <c:pt idx="407">
                        <c:v>0.202631578947368</c:v>
                      </c:pt>
                      <c:pt idx="408">
                        <c:v>0.10350877192982399</c:v>
                      </c:pt>
                      <c:pt idx="409">
                        <c:v>8.5964912280701702E-2</c:v>
                      </c:pt>
                      <c:pt idx="410">
                        <c:v>0</c:v>
                      </c:pt>
                      <c:pt idx="411">
                        <c:v>0</c:v>
                      </c:pt>
                      <c:pt idx="412">
                        <c:v>0.14385964912280699</c:v>
                      </c:pt>
                      <c:pt idx="413">
                        <c:v>0.21228070175438499</c:v>
                      </c:pt>
                      <c:pt idx="414">
                        <c:v>0.13070175438596399</c:v>
                      </c:pt>
                      <c:pt idx="415">
                        <c:v>0.260526315789473</c:v>
                      </c:pt>
                      <c:pt idx="416">
                        <c:v>0.256140350877193</c:v>
                      </c:pt>
                      <c:pt idx="417">
                        <c:v>0.442105263157894</c:v>
                      </c:pt>
                      <c:pt idx="418">
                        <c:v>0</c:v>
                      </c:pt>
                      <c:pt idx="419">
                        <c:v>0.19561403508771899</c:v>
                      </c:pt>
                      <c:pt idx="420">
                        <c:v>0</c:v>
                      </c:pt>
                      <c:pt idx="421">
                        <c:v>0</c:v>
                      </c:pt>
                      <c:pt idx="422">
                        <c:v>0</c:v>
                      </c:pt>
                      <c:pt idx="423">
                        <c:v>3.94736842105263E-2</c:v>
                      </c:pt>
                      <c:pt idx="424">
                        <c:v>3.94736842105263E-2</c:v>
                      </c:pt>
                      <c:pt idx="425">
                        <c:v>4.12280701754386E-2</c:v>
                      </c:pt>
                      <c:pt idx="426">
                        <c:v>0</c:v>
                      </c:pt>
                      <c:pt idx="427">
                        <c:v>4.0350877192982401E-2</c:v>
                      </c:pt>
                      <c:pt idx="428">
                        <c:v>4.4736842105263103E-2</c:v>
                      </c:pt>
                      <c:pt idx="429">
                        <c:v>3.6842105263157801E-2</c:v>
                      </c:pt>
                      <c:pt idx="430">
                        <c:v>0</c:v>
                      </c:pt>
                      <c:pt idx="431">
                        <c:v>8.7719298245614004E-4</c:v>
                      </c:pt>
                      <c:pt idx="432">
                        <c:v>3.94736842105263E-2</c:v>
                      </c:pt>
                      <c:pt idx="433">
                        <c:v>1.7543859649122799E-2</c:v>
                      </c:pt>
                      <c:pt idx="434">
                        <c:v>0</c:v>
                      </c:pt>
                      <c:pt idx="435">
                        <c:v>0</c:v>
                      </c:pt>
                      <c:pt idx="436">
                        <c:v>2.8070175438596402E-2</c:v>
                      </c:pt>
                      <c:pt idx="437">
                        <c:v>0</c:v>
                      </c:pt>
                      <c:pt idx="438">
                        <c:v>0</c:v>
                      </c:pt>
                      <c:pt idx="439">
                        <c:v>3.3333333333333298E-2</c:v>
                      </c:pt>
                      <c:pt idx="440">
                        <c:v>1.49122807017543E-2</c:v>
                      </c:pt>
                      <c:pt idx="441">
                        <c:v>0.112280701754385</c:v>
                      </c:pt>
                      <c:pt idx="442">
                        <c:v>0</c:v>
                      </c:pt>
                      <c:pt idx="443">
                        <c:v>0.119298245614035</c:v>
                      </c:pt>
                      <c:pt idx="444">
                        <c:v>0.119298245614035</c:v>
                      </c:pt>
                      <c:pt idx="445">
                        <c:v>0</c:v>
                      </c:pt>
                      <c:pt idx="446">
                        <c:v>0</c:v>
                      </c:pt>
                      <c:pt idx="447">
                        <c:v>0</c:v>
                      </c:pt>
                      <c:pt idx="448">
                        <c:v>0.22192982456140301</c:v>
                      </c:pt>
                      <c:pt idx="449">
                        <c:v>3.1578947368420998E-2</c:v>
                      </c:pt>
                      <c:pt idx="450">
                        <c:v>6.7543859649122795E-2</c:v>
                      </c:pt>
                      <c:pt idx="451">
                        <c:v>3.59649122807017E-2</c:v>
                      </c:pt>
                      <c:pt idx="452">
                        <c:v>8.7719298245614002E-2</c:v>
                      </c:pt>
                      <c:pt idx="453">
                        <c:v>0</c:v>
                      </c:pt>
                      <c:pt idx="454">
                        <c:v>0.192105263157894</c:v>
                      </c:pt>
                      <c:pt idx="455">
                        <c:v>0</c:v>
                      </c:pt>
                      <c:pt idx="456">
                        <c:v>0</c:v>
                      </c:pt>
                      <c:pt idx="457">
                        <c:v>0</c:v>
                      </c:pt>
                      <c:pt idx="458">
                        <c:v>1.0526315789473601E-2</c:v>
                      </c:pt>
                      <c:pt idx="459">
                        <c:v>0</c:v>
                      </c:pt>
                      <c:pt idx="460">
                        <c:v>2.1929824561403501E-2</c:v>
                      </c:pt>
                      <c:pt idx="461">
                        <c:v>3.07017543859649E-2</c:v>
                      </c:pt>
                      <c:pt idx="462">
                        <c:v>0</c:v>
                      </c:pt>
                      <c:pt idx="463">
                        <c:v>2.0175438596491201E-2</c:v>
                      </c:pt>
                      <c:pt idx="464">
                        <c:v>0</c:v>
                      </c:pt>
                      <c:pt idx="465">
                        <c:v>0</c:v>
                      </c:pt>
                      <c:pt idx="466">
                        <c:v>0</c:v>
                      </c:pt>
                      <c:pt idx="467">
                        <c:v>3.24561403508771E-2</c:v>
                      </c:pt>
                      <c:pt idx="468">
                        <c:v>4.3859649122806998E-3</c:v>
                      </c:pt>
                      <c:pt idx="469">
                        <c:v>1.1403508771929799E-2</c:v>
                      </c:pt>
                      <c:pt idx="470">
                        <c:v>0</c:v>
                      </c:pt>
                      <c:pt idx="471">
                        <c:v>1.6666666666666601E-2</c:v>
                      </c:pt>
                      <c:pt idx="472">
                        <c:v>0</c:v>
                      </c:pt>
                      <c:pt idx="473">
                        <c:v>1.3157894736842099E-2</c:v>
                      </c:pt>
                      <c:pt idx="474">
                        <c:v>0.37456140350877098</c:v>
                      </c:pt>
                      <c:pt idx="475">
                        <c:v>5.3508771929824499E-2</c:v>
                      </c:pt>
                      <c:pt idx="476">
                        <c:v>0</c:v>
                      </c:pt>
                      <c:pt idx="477">
                        <c:v>0</c:v>
                      </c:pt>
                      <c:pt idx="478">
                        <c:v>0.12894736842105201</c:v>
                      </c:pt>
                      <c:pt idx="479">
                        <c:v>0.29298245614035001</c:v>
                      </c:pt>
                      <c:pt idx="480">
                        <c:v>0</c:v>
                      </c:pt>
                      <c:pt idx="481">
                        <c:v>0</c:v>
                      </c:pt>
                      <c:pt idx="482">
                        <c:v>0.192105263157894</c:v>
                      </c:pt>
                      <c:pt idx="483">
                        <c:v>0.14649122807017501</c:v>
                      </c:pt>
                      <c:pt idx="484">
                        <c:v>0</c:v>
                      </c:pt>
                      <c:pt idx="485">
                        <c:v>4.3859649122806998E-3</c:v>
                      </c:pt>
                      <c:pt idx="486">
                        <c:v>0.378070175438596</c:v>
                      </c:pt>
                      <c:pt idx="487">
                        <c:v>7.8947368421052599E-2</c:v>
                      </c:pt>
                      <c:pt idx="488">
                        <c:v>0</c:v>
                      </c:pt>
                      <c:pt idx="489">
                        <c:v>3.5087719298245602E-3</c:v>
                      </c:pt>
                      <c:pt idx="490">
                        <c:v>9.3859649122807004E-2</c:v>
                      </c:pt>
                      <c:pt idx="491">
                        <c:v>0</c:v>
                      </c:pt>
                      <c:pt idx="492">
                        <c:v>6.0526315789473602E-2</c:v>
                      </c:pt>
                      <c:pt idx="493">
                        <c:v>0</c:v>
                      </c:pt>
                      <c:pt idx="494">
                        <c:v>0</c:v>
                      </c:pt>
                      <c:pt idx="495">
                        <c:v>0</c:v>
                      </c:pt>
                      <c:pt idx="496">
                        <c:v>0</c:v>
                      </c:pt>
                      <c:pt idx="497">
                        <c:v>0</c:v>
                      </c:pt>
                      <c:pt idx="498">
                        <c:v>9.4736842105263105E-2</c:v>
                      </c:pt>
                      <c:pt idx="499">
                        <c:v>0</c:v>
                      </c:pt>
                      <c:pt idx="500">
                        <c:v>2.5438596491228E-2</c:v>
                      </c:pt>
                      <c:pt idx="501">
                        <c:v>0</c:v>
                      </c:pt>
                      <c:pt idx="502">
                        <c:v>0</c:v>
                      </c:pt>
                      <c:pt idx="503">
                        <c:v>3.5087719298245598E-2</c:v>
                      </c:pt>
                      <c:pt idx="504">
                        <c:v>0</c:v>
                      </c:pt>
                      <c:pt idx="505">
                        <c:v>1.9298245614034999E-2</c:v>
                      </c:pt>
                      <c:pt idx="506">
                        <c:v>2.0175438596491201E-2</c:v>
                      </c:pt>
                      <c:pt idx="507">
                        <c:v>0</c:v>
                      </c:pt>
                      <c:pt idx="508">
                        <c:v>0</c:v>
                      </c:pt>
                      <c:pt idx="509">
                        <c:v>5.2631578947368397E-2</c:v>
                      </c:pt>
                      <c:pt idx="510">
                        <c:v>3.3333333333333298E-2</c:v>
                      </c:pt>
                      <c:pt idx="511">
                        <c:v>0</c:v>
                      </c:pt>
                      <c:pt idx="512">
                        <c:v>5.61403508771929E-2</c:v>
                      </c:pt>
                      <c:pt idx="513">
                        <c:v>0</c:v>
                      </c:pt>
                      <c:pt idx="514">
                        <c:v>0</c:v>
                      </c:pt>
                      <c:pt idx="515">
                        <c:v>0</c:v>
                      </c:pt>
                      <c:pt idx="516">
                        <c:v>0.31929824561403503</c:v>
                      </c:pt>
                      <c:pt idx="517">
                        <c:v>0.32543859649122803</c:v>
                      </c:pt>
                      <c:pt idx="518">
                        <c:v>9.5614035087719304E-2</c:v>
                      </c:pt>
                      <c:pt idx="519">
                        <c:v>0.26491228070175399</c:v>
                      </c:pt>
                      <c:pt idx="520">
                        <c:v>0</c:v>
                      </c:pt>
                      <c:pt idx="521">
                        <c:v>0.16578947368420999</c:v>
                      </c:pt>
                      <c:pt idx="522">
                        <c:v>0</c:v>
                      </c:pt>
                      <c:pt idx="523">
                        <c:v>0</c:v>
                      </c:pt>
                      <c:pt idx="524">
                        <c:v>3.8596491228070101E-2</c:v>
                      </c:pt>
                      <c:pt idx="525">
                        <c:v>0</c:v>
                      </c:pt>
                      <c:pt idx="526">
                        <c:v>0.28157894736842098</c:v>
                      </c:pt>
                      <c:pt idx="527">
                        <c:v>0.36666666666666597</c:v>
                      </c:pt>
                      <c:pt idx="528">
                        <c:v>1.7543859649122801E-3</c:v>
                      </c:pt>
                      <c:pt idx="529">
                        <c:v>0</c:v>
                      </c:pt>
                      <c:pt idx="530">
                        <c:v>0</c:v>
                      </c:pt>
                      <c:pt idx="531">
                        <c:v>0</c:v>
                      </c:pt>
                      <c:pt idx="532">
                        <c:v>0</c:v>
                      </c:pt>
                      <c:pt idx="533">
                        <c:v>3.8596491228070101E-2</c:v>
                      </c:pt>
                      <c:pt idx="534">
                        <c:v>5.61403508771929E-2</c:v>
                      </c:pt>
                      <c:pt idx="535">
                        <c:v>0</c:v>
                      </c:pt>
                      <c:pt idx="536">
                        <c:v>0</c:v>
                      </c:pt>
                      <c:pt idx="537">
                        <c:v>0.307894736842105</c:v>
                      </c:pt>
                      <c:pt idx="538">
                        <c:v>0</c:v>
                      </c:pt>
                      <c:pt idx="539">
                        <c:v>0</c:v>
                      </c:pt>
                      <c:pt idx="540">
                        <c:v>7.9824561403508701E-2</c:v>
                      </c:pt>
                      <c:pt idx="541">
                        <c:v>0</c:v>
                      </c:pt>
                      <c:pt idx="542">
                        <c:v>0.14649122807017501</c:v>
                      </c:pt>
                      <c:pt idx="543">
                        <c:v>5.2631578947368397E-2</c:v>
                      </c:pt>
                      <c:pt idx="544">
                        <c:v>0.42192982456140299</c:v>
                      </c:pt>
                      <c:pt idx="545">
                        <c:v>4.7368421052631497E-2</c:v>
                      </c:pt>
                      <c:pt idx="546">
                        <c:v>0</c:v>
                      </c:pt>
                      <c:pt idx="547">
                        <c:v>0</c:v>
                      </c:pt>
                      <c:pt idx="548">
                        <c:v>0.30877192982456098</c:v>
                      </c:pt>
                      <c:pt idx="549">
                        <c:v>0.35877192982456102</c:v>
                      </c:pt>
                      <c:pt idx="550">
                        <c:v>0.34298245614035</c:v>
                      </c:pt>
                      <c:pt idx="551">
                        <c:v>0</c:v>
                      </c:pt>
                      <c:pt idx="552">
                        <c:v>0</c:v>
                      </c:pt>
                      <c:pt idx="553">
                        <c:v>5.4385964912280697E-2</c:v>
                      </c:pt>
                      <c:pt idx="554">
                        <c:v>0</c:v>
                      </c:pt>
                      <c:pt idx="555">
                        <c:v>0</c:v>
                      </c:pt>
                      <c:pt idx="556">
                        <c:v>0.198245614035087</c:v>
                      </c:pt>
                      <c:pt idx="557">
                        <c:v>0.14736842105263101</c:v>
                      </c:pt>
                      <c:pt idx="558">
                        <c:v>0</c:v>
                      </c:pt>
                      <c:pt idx="559">
                        <c:v>0</c:v>
                      </c:pt>
                      <c:pt idx="560">
                        <c:v>0</c:v>
                      </c:pt>
                      <c:pt idx="561">
                        <c:v>0</c:v>
                      </c:pt>
                      <c:pt idx="562">
                        <c:v>0</c:v>
                      </c:pt>
                      <c:pt idx="563">
                        <c:v>2.89473684210526E-2</c:v>
                      </c:pt>
                      <c:pt idx="564">
                        <c:v>5.8771929824561399E-2</c:v>
                      </c:pt>
                      <c:pt idx="565">
                        <c:v>2.36842105263157E-2</c:v>
                      </c:pt>
                      <c:pt idx="566">
                        <c:v>8.6842105263157901E-2</c:v>
                      </c:pt>
                      <c:pt idx="567">
                        <c:v>1.5789473684210499E-2</c:v>
                      </c:pt>
                      <c:pt idx="568">
                        <c:v>8.7719298245613996E-3</c:v>
                      </c:pt>
                      <c:pt idx="569">
                        <c:v>2.1929824561403501E-2</c:v>
                      </c:pt>
                      <c:pt idx="570">
                        <c:v>1.49122807017543E-2</c:v>
                      </c:pt>
                      <c:pt idx="571">
                        <c:v>0</c:v>
                      </c:pt>
                      <c:pt idx="572">
                        <c:v>1.0526315789473601E-2</c:v>
                      </c:pt>
                      <c:pt idx="573">
                        <c:v>2.89473684210526E-2</c:v>
                      </c:pt>
                      <c:pt idx="574">
                        <c:v>1.6666666666666601E-2</c:v>
                      </c:pt>
                      <c:pt idx="575">
                        <c:v>3.5087719298245598E-2</c:v>
                      </c:pt>
                      <c:pt idx="576">
                        <c:v>3.07017543859649E-2</c:v>
                      </c:pt>
                      <c:pt idx="577">
                        <c:v>0.10614035087719199</c:v>
                      </c:pt>
                      <c:pt idx="578">
                        <c:v>0.10614035087719199</c:v>
                      </c:pt>
                      <c:pt idx="579">
                        <c:v>1.8421052631578901E-2</c:v>
                      </c:pt>
                      <c:pt idx="580">
                        <c:v>1.8421052631578901E-2</c:v>
                      </c:pt>
                      <c:pt idx="581">
                        <c:v>1.8421052631578901E-2</c:v>
                      </c:pt>
                      <c:pt idx="582">
                        <c:v>4.2982456140350803E-2</c:v>
                      </c:pt>
                      <c:pt idx="583">
                        <c:v>0</c:v>
                      </c:pt>
                      <c:pt idx="584">
                        <c:v>0</c:v>
                      </c:pt>
                      <c:pt idx="585">
                        <c:v>2.1052631578947299E-2</c:v>
                      </c:pt>
                      <c:pt idx="586">
                        <c:v>4.8245614035087703E-2</c:v>
                      </c:pt>
                      <c:pt idx="587">
                        <c:v>0</c:v>
                      </c:pt>
                      <c:pt idx="588">
                        <c:v>0</c:v>
                      </c:pt>
                      <c:pt idx="589">
                        <c:v>0</c:v>
                      </c:pt>
                      <c:pt idx="590">
                        <c:v>0</c:v>
                      </c:pt>
                      <c:pt idx="591">
                        <c:v>0</c:v>
                      </c:pt>
                      <c:pt idx="592">
                        <c:v>0</c:v>
                      </c:pt>
                      <c:pt idx="593">
                        <c:v>0</c:v>
                      </c:pt>
                      <c:pt idx="594">
                        <c:v>3.7719298245614E-2</c:v>
                      </c:pt>
                      <c:pt idx="595">
                        <c:v>0</c:v>
                      </c:pt>
                      <c:pt idx="596">
                        <c:v>3.3333333333333298E-2</c:v>
                      </c:pt>
                      <c:pt idx="597">
                        <c:v>0</c:v>
                      </c:pt>
                      <c:pt idx="598">
                        <c:v>0</c:v>
                      </c:pt>
                      <c:pt idx="599">
                        <c:v>0</c:v>
                      </c:pt>
                      <c:pt idx="600">
                        <c:v>6.8421052631578896E-2</c:v>
                      </c:pt>
                      <c:pt idx="601">
                        <c:v>0</c:v>
                      </c:pt>
                      <c:pt idx="602">
                        <c:v>0.14122807017543801</c:v>
                      </c:pt>
                      <c:pt idx="603">
                        <c:v>2.0175438596491201E-2</c:v>
                      </c:pt>
                      <c:pt idx="604">
                        <c:v>5.5263157894736799E-2</c:v>
                      </c:pt>
                      <c:pt idx="605">
                        <c:v>0</c:v>
                      </c:pt>
                      <c:pt idx="606">
                        <c:v>3.7719298245614E-2</c:v>
                      </c:pt>
                      <c:pt idx="607">
                        <c:v>0</c:v>
                      </c:pt>
                      <c:pt idx="608">
                        <c:v>0</c:v>
                      </c:pt>
                      <c:pt idx="609">
                        <c:v>0</c:v>
                      </c:pt>
                      <c:pt idx="610">
                        <c:v>1.4035087719298201E-2</c:v>
                      </c:pt>
                      <c:pt idx="611">
                        <c:v>7.1929824561403496E-2</c:v>
                      </c:pt>
                      <c:pt idx="612">
                        <c:v>1.1403508771929799E-2</c:v>
                      </c:pt>
                      <c:pt idx="613">
                        <c:v>0</c:v>
                      </c:pt>
                      <c:pt idx="614">
                        <c:v>3.3333333333333298E-2</c:v>
                      </c:pt>
                      <c:pt idx="615">
                        <c:v>9.8245614035087706E-2</c:v>
                      </c:pt>
                      <c:pt idx="616">
                        <c:v>1.0526315789473601E-2</c:v>
                      </c:pt>
                      <c:pt idx="617">
                        <c:v>1.49122807017543E-2</c:v>
                      </c:pt>
                      <c:pt idx="618">
                        <c:v>0</c:v>
                      </c:pt>
                      <c:pt idx="619">
                        <c:v>2.1052631578947299E-2</c:v>
                      </c:pt>
                      <c:pt idx="620">
                        <c:v>2.6315789473684199E-2</c:v>
                      </c:pt>
                      <c:pt idx="621">
                        <c:v>0</c:v>
                      </c:pt>
                      <c:pt idx="622">
                        <c:v>6.5789473684210495E-2</c:v>
                      </c:pt>
                      <c:pt idx="623">
                        <c:v>6.4035087719298195E-2</c:v>
                      </c:pt>
                      <c:pt idx="624">
                        <c:v>6.4035087719298195E-2</c:v>
                      </c:pt>
                      <c:pt idx="625">
                        <c:v>0.102631578947368</c:v>
                      </c:pt>
                      <c:pt idx="626">
                        <c:v>0</c:v>
                      </c:pt>
                      <c:pt idx="627">
                        <c:v>0</c:v>
                      </c:pt>
                      <c:pt idx="628">
                        <c:v>0</c:v>
                      </c:pt>
                      <c:pt idx="629">
                        <c:v>1.49122807017543E-2</c:v>
                      </c:pt>
                    </c:numCache>
                  </c:numRef>
                </c:val>
                <c:smooth val="1"/>
              </c15:ser>
            </c15:filteredLineSeries>
            <c15:filteredLineSeries>
              <c15:ser>
                <c:idx val="0"/>
                <c:order val="2"/>
                <c:tx>
                  <c:v>Ice</c:v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work!$B$9:$B$638</c15:sqref>
                        </c15:formulaRef>
                      </c:ext>
                    </c:extLst>
                    <c:numCache>
                      <c:formatCode>General</c:formatCode>
                      <c:ptCount val="630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2.1929824561403501E-2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3.5087719298245602E-3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2.6315789473684201E-3</c:v>
                      </c:pt>
                      <c:pt idx="22">
                        <c:v>0</c:v>
                      </c:pt>
                      <c:pt idx="23">
                        <c:v>0.121929824561403</c:v>
                      </c:pt>
                      <c:pt idx="24">
                        <c:v>2.6315789473684201E-3</c:v>
                      </c:pt>
                      <c:pt idx="25">
                        <c:v>0</c:v>
                      </c:pt>
                      <c:pt idx="26">
                        <c:v>0.49649122807017498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0.61578947368421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0.71315789473684199</c:v>
                      </c:pt>
                      <c:pt idx="39">
                        <c:v>8.7719298245614004E-4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7.8070175438596498E-2</c:v>
                      </c:pt>
                      <c:pt idx="43">
                        <c:v>5.96491228070175E-2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0.74649122807017498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4.9122807017543797E-2</c:v>
                      </c:pt>
                      <c:pt idx="61">
                        <c:v>6.4035087719298195E-2</c:v>
                      </c:pt>
                      <c:pt idx="62">
                        <c:v>6.4035087719298195E-2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  <c:pt idx="69">
                        <c:v>0</c:v>
                      </c:pt>
                      <c:pt idx="70">
                        <c:v>1.7543859649122801E-3</c:v>
                      </c:pt>
                      <c:pt idx="71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2.6315789473684201E-3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1.4035087719298201E-2</c:v>
                      </c:pt>
                      <c:pt idx="82">
                        <c:v>1.7543859649122799E-2</c:v>
                      </c:pt>
                      <c:pt idx="83">
                        <c:v>4.4736842105263103E-2</c:v>
                      </c:pt>
                      <c:pt idx="84">
                        <c:v>0</c:v>
                      </c:pt>
                      <c:pt idx="85">
                        <c:v>3.59649122807017E-2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0.77368421052631497</c:v>
                      </c:pt>
                      <c:pt idx="92">
                        <c:v>0.86578947368421</c:v>
                      </c:pt>
                      <c:pt idx="93">
                        <c:v>0.77719298245613999</c:v>
                      </c:pt>
                      <c:pt idx="94">
                        <c:v>0.77982456140350798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0.59035087719298196</c:v>
                      </c:pt>
                      <c:pt idx="98">
                        <c:v>0</c:v>
                      </c:pt>
                      <c:pt idx="99">
                        <c:v>0</c:v>
                      </c:pt>
                      <c:pt idx="100">
                        <c:v>5.2631578947368403E-3</c:v>
                      </c:pt>
                      <c:pt idx="101">
                        <c:v>0.33421052631578901</c:v>
                      </c:pt>
                      <c:pt idx="102">
                        <c:v>0</c:v>
                      </c:pt>
                      <c:pt idx="103">
                        <c:v>0.33859649122807001</c:v>
                      </c:pt>
                      <c:pt idx="104">
                        <c:v>6.4912280701754296E-2</c:v>
                      </c:pt>
                      <c:pt idx="105">
                        <c:v>0</c:v>
                      </c:pt>
                      <c:pt idx="106">
                        <c:v>0.32982456140350802</c:v>
                      </c:pt>
                      <c:pt idx="107">
                        <c:v>0</c:v>
                      </c:pt>
                      <c:pt idx="108">
                        <c:v>0.30877192982456098</c:v>
                      </c:pt>
                      <c:pt idx="109">
                        <c:v>0.28684210526315701</c:v>
                      </c:pt>
                      <c:pt idx="110">
                        <c:v>0</c:v>
                      </c:pt>
                      <c:pt idx="111">
                        <c:v>0</c:v>
                      </c:pt>
                      <c:pt idx="112">
                        <c:v>2.8070175438596402E-2</c:v>
                      </c:pt>
                      <c:pt idx="113">
                        <c:v>0</c:v>
                      </c:pt>
                      <c:pt idx="114">
                        <c:v>1.7543859649122801E-3</c:v>
                      </c:pt>
                      <c:pt idx="115">
                        <c:v>0</c:v>
                      </c:pt>
                      <c:pt idx="116">
                        <c:v>0</c:v>
                      </c:pt>
                      <c:pt idx="117">
                        <c:v>0</c:v>
                      </c:pt>
                      <c:pt idx="118">
                        <c:v>0.34035087719298202</c:v>
                      </c:pt>
                      <c:pt idx="119">
                        <c:v>0</c:v>
                      </c:pt>
                      <c:pt idx="120">
                        <c:v>0.11754385964912201</c:v>
                      </c:pt>
                      <c:pt idx="121">
                        <c:v>0</c:v>
                      </c:pt>
                      <c:pt idx="122">
                        <c:v>0</c:v>
                      </c:pt>
                      <c:pt idx="123">
                        <c:v>0</c:v>
                      </c:pt>
                      <c:pt idx="124">
                        <c:v>0</c:v>
                      </c:pt>
                      <c:pt idx="125">
                        <c:v>8.7719298245614004E-4</c:v>
                      </c:pt>
                      <c:pt idx="126">
                        <c:v>0</c:v>
                      </c:pt>
                      <c:pt idx="127">
                        <c:v>0</c:v>
                      </c:pt>
                      <c:pt idx="128">
                        <c:v>0</c:v>
                      </c:pt>
                      <c:pt idx="129">
                        <c:v>0</c:v>
                      </c:pt>
                      <c:pt idx="130">
                        <c:v>0</c:v>
                      </c:pt>
                      <c:pt idx="131">
                        <c:v>0</c:v>
                      </c:pt>
                      <c:pt idx="132">
                        <c:v>0</c:v>
                      </c:pt>
                      <c:pt idx="133">
                        <c:v>0</c:v>
                      </c:pt>
                      <c:pt idx="134">
                        <c:v>0</c:v>
                      </c:pt>
                      <c:pt idx="135">
                        <c:v>0</c:v>
                      </c:pt>
                      <c:pt idx="136">
                        <c:v>0</c:v>
                      </c:pt>
                      <c:pt idx="137">
                        <c:v>0</c:v>
                      </c:pt>
                      <c:pt idx="138">
                        <c:v>0</c:v>
                      </c:pt>
                      <c:pt idx="139">
                        <c:v>0</c:v>
                      </c:pt>
                      <c:pt idx="140">
                        <c:v>0</c:v>
                      </c:pt>
                      <c:pt idx="141">
                        <c:v>0</c:v>
                      </c:pt>
                      <c:pt idx="142">
                        <c:v>2.6315789473684201E-3</c:v>
                      </c:pt>
                      <c:pt idx="143">
                        <c:v>0</c:v>
                      </c:pt>
                      <c:pt idx="144">
                        <c:v>0</c:v>
                      </c:pt>
                      <c:pt idx="145">
                        <c:v>0</c:v>
                      </c:pt>
                      <c:pt idx="146">
                        <c:v>7.8947368421052599E-3</c:v>
                      </c:pt>
                      <c:pt idx="147">
                        <c:v>0</c:v>
                      </c:pt>
                      <c:pt idx="148">
                        <c:v>2.36842105263157E-2</c:v>
                      </c:pt>
                      <c:pt idx="149">
                        <c:v>0</c:v>
                      </c:pt>
                      <c:pt idx="150">
                        <c:v>0</c:v>
                      </c:pt>
                      <c:pt idx="151">
                        <c:v>3.5087719298245602E-3</c:v>
                      </c:pt>
                      <c:pt idx="152">
                        <c:v>0</c:v>
                      </c:pt>
                      <c:pt idx="153">
                        <c:v>2.6315789473684199E-2</c:v>
                      </c:pt>
                      <c:pt idx="154">
                        <c:v>5.2631578947368403E-3</c:v>
                      </c:pt>
                      <c:pt idx="155">
                        <c:v>0</c:v>
                      </c:pt>
                      <c:pt idx="156">
                        <c:v>2.6315789473684199E-2</c:v>
                      </c:pt>
                      <c:pt idx="157">
                        <c:v>2.6315789473684201E-3</c:v>
                      </c:pt>
                      <c:pt idx="158">
                        <c:v>1.2081784386617099E-2</c:v>
                      </c:pt>
                      <c:pt idx="159">
                        <c:v>0</c:v>
                      </c:pt>
                      <c:pt idx="160">
                        <c:v>2.6315789473684201E-3</c:v>
                      </c:pt>
                      <c:pt idx="161">
                        <c:v>0</c:v>
                      </c:pt>
                      <c:pt idx="162">
                        <c:v>0</c:v>
                      </c:pt>
                      <c:pt idx="163">
                        <c:v>0</c:v>
                      </c:pt>
                      <c:pt idx="164">
                        <c:v>0</c:v>
                      </c:pt>
                      <c:pt idx="165">
                        <c:v>0</c:v>
                      </c:pt>
                      <c:pt idx="166">
                        <c:v>8.7719298245614004E-4</c:v>
                      </c:pt>
                      <c:pt idx="167">
                        <c:v>0</c:v>
                      </c:pt>
                      <c:pt idx="168">
                        <c:v>0</c:v>
                      </c:pt>
                      <c:pt idx="169">
                        <c:v>0</c:v>
                      </c:pt>
                      <c:pt idx="170">
                        <c:v>0</c:v>
                      </c:pt>
                      <c:pt idx="171">
                        <c:v>0</c:v>
                      </c:pt>
                      <c:pt idx="172">
                        <c:v>0</c:v>
                      </c:pt>
                      <c:pt idx="173">
                        <c:v>0</c:v>
                      </c:pt>
                      <c:pt idx="174">
                        <c:v>2.6315789473684201E-3</c:v>
                      </c:pt>
                      <c:pt idx="175">
                        <c:v>0</c:v>
                      </c:pt>
                      <c:pt idx="176">
                        <c:v>0</c:v>
                      </c:pt>
                      <c:pt idx="177">
                        <c:v>0</c:v>
                      </c:pt>
                      <c:pt idx="178">
                        <c:v>0</c:v>
                      </c:pt>
                      <c:pt idx="179">
                        <c:v>8.7719298245614004E-4</c:v>
                      </c:pt>
                      <c:pt idx="180">
                        <c:v>0</c:v>
                      </c:pt>
                      <c:pt idx="181">
                        <c:v>6.8421052631578896E-2</c:v>
                      </c:pt>
                      <c:pt idx="182">
                        <c:v>0</c:v>
                      </c:pt>
                      <c:pt idx="183">
                        <c:v>1.7543859649122799E-2</c:v>
                      </c:pt>
                      <c:pt idx="184">
                        <c:v>0</c:v>
                      </c:pt>
                      <c:pt idx="185">
                        <c:v>0</c:v>
                      </c:pt>
                      <c:pt idx="186">
                        <c:v>0</c:v>
                      </c:pt>
                      <c:pt idx="187">
                        <c:v>0</c:v>
                      </c:pt>
                      <c:pt idx="188">
                        <c:v>2.2807017543859599E-2</c:v>
                      </c:pt>
                      <c:pt idx="189">
                        <c:v>0</c:v>
                      </c:pt>
                      <c:pt idx="190">
                        <c:v>0</c:v>
                      </c:pt>
                      <c:pt idx="191">
                        <c:v>0</c:v>
                      </c:pt>
                      <c:pt idx="192">
                        <c:v>0</c:v>
                      </c:pt>
                      <c:pt idx="193">
                        <c:v>0</c:v>
                      </c:pt>
                      <c:pt idx="194">
                        <c:v>0</c:v>
                      </c:pt>
                      <c:pt idx="195">
                        <c:v>0</c:v>
                      </c:pt>
                      <c:pt idx="196">
                        <c:v>0</c:v>
                      </c:pt>
                      <c:pt idx="197">
                        <c:v>0</c:v>
                      </c:pt>
                      <c:pt idx="198">
                        <c:v>0</c:v>
                      </c:pt>
                      <c:pt idx="199">
                        <c:v>0</c:v>
                      </c:pt>
                      <c:pt idx="200">
                        <c:v>0</c:v>
                      </c:pt>
                      <c:pt idx="201">
                        <c:v>0</c:v>
                      </c:pt>
                      <c:pt idx="202">
                        <c:v>0</c:v>
                      </c:pt>
                      <c:pt idx="203">
                        <c:v>0</c:v>
                      </c:pt>
                      <c:pt idx="204">
                        <c:v>0</c:v>
                      </c:pt>
                      <c:pt idx="205">
                        <c:v>0</c:v>
                      </c:pt>
                      <c:pt idx="206">
                        <c:v>0</c:v>
                      </c:pt>
                      <c:pt idx="207">
                        <c:v>0</c:v>
                      </c:pt>
                      <c:pt idx="208">
                        <c:v>0</c:v>
                      </c:pt>
                      <c:pt idx="209">
                        <c:v>0</c:v>
                      </c:pt>
                      <c:pt idx="210">
                        <c:v>0</c:v>
                      </c:pt>
                      <c:pt idx="211">
                        <c:v>0</c:v>
                      </c:pt>
                      <c:pt idx="212">
                        <c:v>0</c:v>
                      </c:pt>
                      <c:pt idx="213">
                        <c:v>0</c:v>
                      </c:pt>
                      <c:pt idx="214">
                        <c:v>0</c:v>
                      </c:pt>
                      <c:pt idx="215">
                        <c:v>0</c:v>
                      </c:pt>
                      <c:pt idx="216">
                        <c:v>0</c:v>
                      </c:pt>
                      <c:pt idx="217">
                        <c:v>0</c:v>
                      </c:pt>
                      <c:pt idx="218">
                        <c:v>0</c:v>
                      </c:pt>
                      <c:pt idx="219">
                        <c:v>0</c:v>
                      </c:pt>
                      <c:pt idx="220">
                        <c:v>0</c:v>
                      </c:pt>
                      <c:pt idx="221">
                        <c:v>0</c:v>
                      </c:pt>
                      <c:pt idx="222">
                        <c:v>0</c:v>
                      </c:pt>
                      <c:pt idx="223">
                        <c:v>0</c:v>
                      </c:pt>
                      <c:pt idx="224">
                        <c:v>0</c:v>
                      </c:pt>
                      <c:pt idx="225">
                        <c:v>0</c:v>
                      </c:pt>
                      <c:pt idx="226">
                        <c:v>0</c:v>
                      </c:pt>
                      <c:pt idx="227">
                        <c:v>0</c:v>
                      </c:pt>
                      <c:pt idx="228">
                        <c:v>0</c:v>
                      </c:pt>
                      <c:pt idx="229">
                        <c:v>0</c:v>
                      </c:pt>
                      <c:pt idx="230">
                        <c:v>0</c:v>
                      </c:pt>
                      <c:pt idx="231">
                        <c:v>0</c:v>
                      </c:pt>
                      <c:pt idx="232">
                        <c:v>0</c:v>
                      </c:pt>
                      <c:pt idx="233">
                        <c:v>2.5438596491228E-2</c:v>
                      </c:pt>
                      <c:pt idx="234">
                        <c:v>0</c:v>
                      </c:pt>
                      <c:pt idx="235">
                        <c:v>0</c:v>
                      </c:pt>
                      <c:pt idx="236">
                        <c:v>0</c:v>
                      </c:pt>
                      <c:pt idx="237">
                        <c:v>0</c:v>
                      </c:pt>
                      <c:pt idx="238">
                        <c:v>0</c:v>
                      </c:pt>
                      <c:pt idx="239">
                        <c:v>0</c:v>
                      </c:pt>
                      <c:pt idx="240">
                        <c:v>0</c:v>
                      </c:pt>
                      <c:pt idx="241">
                        <c:v>0</c:v>
                      </c:pt>
                      <c:pt idx="242">
                        <c:v>0</c:v>
                      </c:pt>
                      <c:pt idx="243">
                        <c:v>0</c:v>
                      </c:pt>
                      <c:pt idx="244">
                        <c:v>0</c:v>
                      </c:pt>
                      <c:pt idx="245">
                        <c:v>0</c:v>
                      </c:pt>
                      <c:pt idx="246">
                        <c:v>0</c:v>
                      </c:pt>
                      <c:pt idx="247">
                        <c:v>0</c:v>
                      </c:pt>
                      <c:pt idx="248">
                        <c:v>0</c:v>
                      </c:pt>
                      <c:pt idx="249">
                        <c:v>0</c:v>
                      </c:pt>
                      <c:pt idx="250">
                        <c:v>8.7719298245614004E-4</c:v>
                      </c:pt>
                      <c:pt idx="251">
                        <c:v>0</c:v>
                      </c:pt>
                      <c:pt idx="252">
                        <c:v>0</c:v>
                      </c:pt>
                      <c:pt idx="253">
                        <c:v>0</c:v>
                      </c:pt>
                      <c:pt idx="254">
                        <c:v>0</c:v>
                      </c:pt>
                      <c:pt idx="255">
                        <c:v>0</c:v>
                      </c:pt>
                      <c:pt idx="256">
                        <c:v>0</c:v>
                      </c:pt>
                      <c:pt idx="257">
                        <c:v>0</c:v>
                      </c:pt>
                      <c:pt idx="258">
                        <c:v>0</c:v>
                      </c:pt>
                      <c:pt idx="259">
                        <c:v>0</c:v>
                      </c:pt>
                      <c:pt idx="260">
                        <c:v>0</c:v>
                      </c:pt>
                      <c:pt idx="261">
                        <c:v>0</c:v>
                      </c:pt>
                      <c:pt idx="262">
                        <c:v>0</c:v>
                      </c:pt>
                      <c:pt idx="263">
                        <c:v>0</c:v>
                      </c:pt>
                      <c:pt idx="264">
                        <c:v>0</c:v>
                      </c:pt>
                      <c:pt idx="265">
                        <c:v>0</c:v>
                      </c:pt>
                      <c:pt idx="266">
                        <c:v>0</c:v>
                      </c:pt>
                      <c:pt idx="267">
                        <c:v>0</c:v>
                      </c:pt>
                      <c:pt idx="268">
                        <c:v>0</c:v>
                      </c:pt>
                      <c:pt idx="269">
                        <c:v>0</c:v>
                      </c:pt>
                      <c:pt idx="270">
                        <c:v>8.7719298245614004E-4</c:v>
                      </c:pt>
                      <c:pt idx="271">
                        <c:v>0</c:v>
                      </c:pt>
                      <c:pt idx="272">
                        <c:v>0</c:v>
                      </c:pt>
                      <c:pt idx="273">
                        <c:v>0</c:v>
                      </c:pt>
                      <c:pt idx="274">
                        <c:v>0</c:v>
                      </c:pt>
                      <c:pt idx="275">
                        <c:v>0</c:v>
                      </c:pt>
                      <c:pt idx="276">
                        <c:v>0</c:v>
                      </c:pt>
                      <c:pt idx="277">
                        <c:v>0</c:v>
                      </c:pt>
                      <c:pt idx="278">
                        <c:v>0</c:v>
                      </c:pt>
                      <c:pt idx="279">
                        <c:v>0</c:v>
                      </c:pt>
                      <c:pt idx="280">
                        <c:v>0</c:v>
                      </c:pt>
                      <c:pt idx="281">
                        <c:v>0</c:v>
                      </c:pt>
                      <c:pt idx="282">
                        <c:v>0</c:v>
                      </c:pt>
                      <c:pt idx="283">
                        <c:v>0</c:v>
                      </c:pt>
                      <c:pt idx="284">
                        <c:v>0</c:v>
                      </c:pt>
                      <c:pt idx="285">
                        <c:v>1.1403508771929799E-2</c:v>
                      </c:pt>
                      <c:pt idx="286">
                        <c:v>0</c:v>
                      </c:pt>
                      <c:pt idx="287">
                        <c:v>0</c:v>
                      </c:pt>
                      <c:pt idx="288">
                        <c:v>0</c:v>
                      </c:pt>
                      <c:pt idx="289">
                        <c:v>0.14385964912280699</c:v>
                      </c:pt>
                      <c:pt idx="290">
                        <c:v>2.71929824561403E-2</c:v>
                      </c:pt>
                      <c:pt idx="291">
                        <c:v>0</c:v>
                      </c:pt>
                      <c:pt idx="292">
                        <c:v>0</c:v>
                      </c:pt>
                      <c:pt idx="293">
                        <c:v>0</c:v>
                      </c:pt>
                      <c:pt idx="294">
                        <c:v>0</c:v>
                      </c:pt>
                      <c:pt idx="295">
                        <c:v>0</c:v>
                      </c:pt>
                      <c:pt idx="296">
                        <c:v>0</c:v>
                      </c:pt>
                      <c:pt idx="297">
                        <c:v>0.65964912280701704</c:v>
                      </c:pt>
                      <c:pt idx="298">
                        <c:v>0.55701754385964897</c:v>
                      </c:pt>
                      <c:pt idx="299">
                        <c:v>0</c:v>
                      </c:pt>
                      <c:pt idx="300">
                        <c:v>0</c:v>
                      </c:pt>
                      <c:pt idx="301">
                        <c:v>0.61842105263157898</c:v>
                      </c:pt>
                      <c:pt idx="302">
                        <c:v>0</c:v>
                      </c:pt>
                      <c:pt idx="303">
                        <c:v>0.2</c:v>
                      </c:pt>
                      <c:pt idx="304">
                        <c:v>0</c:v>
                      </c:pt>
                      <c:pt idx="305">
                        <c:v>4.8245614035087703E-2</c:v>
                      </c:pt>
                      <c:pt idx="306">
                        <c:v>6.4035087719298195E-2</c:v>
                      </c:pt>
                      <c:pt idx="307">
                        <c:v>0</c:v>
                      </c:pt>
                      <c:pt idx="308">
                        <c:v>0</c:v>
                      </c:pt>
                      <c:pt idx="309">
                        <c:v>0</c:v>
                      </c:pt>
                      <c:pt idx="310">
                        <c:v>0.128070175438596</c:v>
                      </c:pt>
                      <c:pt idx="311">
                        <c:v>0</c:v>
                      </c:pt>
                      <c:pt idx="312">
                        <c:v>0</c:v>
                      </c:pt>
                      <c:pt idx="313">
                        <c:v>0</c:v>
                      </c:pt>
                      <c:pt idx="314">
                        <c:v>0</c:v>
                      </c:pt>
                      <c:pt idx="315">
                        <c:v>0</c:v>
                      </c:pt>
                      <c:pt idx="316">
                        <c:v>0</c:v>
                      </c:pt>
                      <c:pt idx="317">
                        <c:v>0</c:v>
                      </c:pt>
                      <c:pt idx="318">
                        <c:v>0</c:v>
                      </c:pt>
                      <c:pt idx="319">
                        <c:v>0</c:v>
                      </c:pt>
                      <c:pt idx="320">
                        <c:v>0</c:v>
                      </c:pt>
                      <c:pt idx="321">
                        <c:v>0</c:v>
                      </c:pt>
                      <c:pt idx="322">
                        <c:v>0</c:v>
                      </c:pt>
                      <c:pt idx="323">
                        <c:v>0</c:v>
                      </c:pt>
                      <c:pt idx="324">
                        <c:v>0</c:v>
                      </c:pt>
                      <c:pt idx="325">
                        <c:v>0</c:v>
                      </c:pt>
                      <c:pt idx="326">
                        <c:v>0</c:v>
                      </c:pt>
                      <c:pt idx="327">
                        <c:v>0</c:v>
                      </c:pt>
                      <c:pt idx="328">
                        <c:v>0</c:v>
                      </c:pt>
                      <c:pt idx="329">
                        <c:v>0</c:v>
                      </c:pt>
                      <c:pt idx="330">
                        <c:v>0</c:v>
                      </c:pt>
                      <c:pt idx="331">
                        <c:v>0</c:v>
                      </c:pt>
                      <c:pt idx="332">
                        <c:v>8.7719298245614004E-4</c:v>
                      </c:pt>
                      <c:pt idx="333">
                        <c:v>0</c:v>
                      </c:pt>
                      <c:pt idx="334">
                        <c:v>3.5087719298245602E-3</c:v>
                      </c:pt>
                      <c:pt idx="335">
                        <c:v>0</c:v>
                      </c:pt>
                      <c:pt idx="336">
                        <c:v>0</c:v>
                      </c:pt>
                      <c:pt idx="337">
                        <c:v>0</c:v>
                      </c:pt>
                      <c:pt idx="338">
                        <c:v>0</c:v>
                      </c:pt>
                      <c:pt idx="339">
                        <c:v>0</c:v>
                      </c:pt>
                      <c:pt idx="340">
                        <c:v>0</c:v>
                      </c:pt>
                      <c:pt idx="341">
                        <c:v>0</c:v>
                      </c:pt>
                      <c:pt idx="342">
                        <c:v>0</c:v>
                      </c:pt>
                      <c:pt idx="343">
                        <c:v>0</c:v>
                      </c:pt>
                      <c:pt idx="344">
                        <c:v>0</c:v>
                      </c:pt>
                      <c:pt idx="345">
                        <c:v>0</c:v>
                      </c:pt>
                      <c:pt idx="346">
                        <c:v>0</c:v>
                      </c:pt>
                      <c:pt idx="347">
                        <c:v>0</c:v>
                      </c:pt>
                      <c:pt idx="348">
                        <c:v>0</c:v>
                      </c:pt>
                      <c:pt idx="349">
                        <c:v>0</c:v>
                      </c:pt>
                      <c:pt idx="350">
                        <c:v>0</c:v>
                      </c:pt>
                      <c:pt idx="351">
                        <c:v>0</c:v>
                      </c:pt>
                      <c:pt idx="352">
                        <c:v>0</c:v>
                      </c:pt>
                      <c:pt idx="353">
                        <c:v>0</c:v>
                      </c:pt>
                      <c:pt idx="354">
                        <c:v>0</c:v>
                      </c:pt>
                      <c:pt idx="355">
                        <c:v>0</c:v>
                      </c:pt>
                      <c:pt idx="356">
                        <c:v>0</c:v>
                      </c:pt>
                      <c:pt idx="357">
                        <c:v>0</c:v>
                      </c:pt>
                      <c:pt idx="358">
                        <c:v>0</c:v>
                      </c:pt>
                      <c:pt idx="359">
                        <c:v>4.3859649122806998E-3</c:v>
                      </c:pt>
                      <c:pt idx="360">
                        <c:v>0</c:v>
                      </c:pt>
                      <c:pt idx="361">
                        <c:v>0</c:v>
                      </c:pt>
                      <c:pt idx="362">
                        <c:v>0</c:v>
                      </c:pt>
                      <c:pt idx="363">
                        <c:v>0</c:v>
                      </c:pt>
                      <c:pt idx="364">
                        <c:v>0</c:v>
                      </c:pt>
                      <c:pt idx="365">
                        <c:v>0</c:v>
                      </c:pt>
                      <c:pt idx="366">
                        <c:v>0</c:v>
                      </c:pt>
                      <c:pt idx="367">
                        <c:v>0</c:v>
                      </c:pt>
                      <c:pt idx="368">
                        <c:v>0</c:v>
                      </c:pt>
                      <c:pt idx="369">
                        <c:v>1.0526315789473601E-2</c:v>
                      </c:pt>
                      <c:pt idx="370">
                        <c:v>0</c:v>
                      </c:pt>
                      <c:pt idx="371">
                        <c:v>0</c:v>
                      </c:pt>
                      <c:pt idx="372">
                        <c:v>0</c:v>
                      </c:pt>
                      <c:pt idx="373">
                        <c:v>0</c:v>
                      </c:pt>
                      <c:pt idx="374">
                        <c:v>0</c:v>
                      </c:pt>
                      <c:pt idx="375">
                        <c:v>0</c:v>
                      </c:pt>
                      <c:pt idx="376">
                        <c:v>0</c:v>
                      </c:pt>
                      <c:pt idx="377">
                        <c:v>0</c:v>
                      </c:pt>
                      <c:pt idx="378">
                        <c:v>0</c:v>
                      </c:pt>
                      <c:pt idx="379">
                        <c:v>0</c:v>
                      </c:pt>
                      <c:pt idx="380">
                        <c:v>0</c:v>
                      </c:pt>
                      <c:pt idx="381">
                        <c:v>0</c:v>
                      </c:pt>
                      <c:pt idx="382">
                        <c:v>0</c:v>
                      </c:pt>
                      <c:pt idx="383">
                        <c:v>0</c:v>
                      </c:pt>
                      <c:pt idx="384">
                        <c:v>0</c:v>
                      </c:pt>
                      <c:pt idx="385">
                        <c:v>0</c:v>
                      </c:pt>
                      <c:pt idx="386">
                        <c:v>4.3859649122806998E-3</c:v>
                      </c:pt>
                      <c:pt idx="387">
                        <c:v>0</c:v>
                      </c:pt>
                      <c:pt idx="388">
                        <c:v>0</c:v>
                      </c:pt>
                      <c:pt idx="389">
                        <c:v>4.3859649122806998E-3</c:v>
                      </c:pt>
                      <c:pt idx="390">
                        <c:v>0</c:v>
                      </c:pt>
                      <c:pt idx="391">
                        <c:v>0</c:v>
                      </c:pt>
                      <c:pt idx="392">
                        <c:v>4.3859649122806998E-3</c:v>
                      </c:pt>
                      <c:pt idx="393">
                        <c:v>0</c:v>
                      </c:pt>
                      <c:pt idx="394">
                        <c:v>0</c:v>
                      </c:pt>
                      <c:pt idx="395">
                        <c:v>0</c:v>
                      </c:pt>
                      <c:pt idx="396">
                        <c:v>0</c:v>
                      </c:pt>
                      <c:pt idx="397">
                        <c:v>0.25087719298245598</c:v>
                      </c:pt>
                      <c:pt idx="398">
                        <c:v>0</c:v>
                      </c:pt>
                      <c:pt idx="399">
                        <c:v>0.14385964912280699</c:v>
                      </c:pt>
                      <c:pt idx="400">
                        <c:v>0</c:v>
                      </c:pt>
                      <c:pt idx="401">
                        <c:v>0</c:v>
                      </c:pt>
                      <c:pt idx="402">
                        <c:v>0</c:v>
                      </c:pt>
                      <c:pt idx="403">
                        <c:v>0</c:v>
                      </c:pt>
                      <c:pt idx="404">
                        <c:v>0</c:v>
                      </c:pt>
                      <c:pt idx="405">
                        <c:v>0</c:v>
                      </c:pt>
                      <c:pt idx="406">
                        <c:v>0.38771929824561402</c:v>
                      </c:pt>
                      <c:pt idx="407">
                        <c:v>0.237719298245614</c:v>
                      </c:pt>
                      <c:pt idx="408">
                        <c:v>0.483333333333333</c:v>
                      </c:pt>
                      <c:pt idx="409">
                        <c:v>0.47543859649122799</c:v>
                      </c:pt>
                      <c:pt idx="410">
                        <c:v>0</c:v>
                      </c:pt>
                      <c:pt idx="411">
                        <c:v>0</c:v>
                      </c:pt>
                      <c:pt idx="412">
                        <c:v>0.29912280701754301</c:v>
                      </c:pt>
                      <c:pt idx="413">
                        <c:v>0.39912280701754299</c:v>
                      </c:pt>
                      <c:pt idx="414">
                        <c:v>0.394736842105263</c:v>
                      </c:pt>
                      <c:pt idx="415">
                        <c:v>0.25526315789473603</c:v>
                      </c:pt>
                      <c:pt idx="416">
                        <c:v>8.7719298245614004E-4</c:v>
                      </c:pt>
                      <c:pt idx="417">
                        <c:v>0</c:v>
                      </c:pt>
                      <c:pt idx="418">
                        <c:v>0</c:v>
                      </c:pt>
                      <c:pt idx="419">
                        <c:v>0</c:v>
                      </c:pt>
                      <c:pt idx="420">
                        <c:v>0</c:v>
                      </c:pt>
                      <c:pt idx="421">
                        <c:v>0</c:v>
                      </c:pt>
                      <c:pt idx="422">
                        <c:v>0</c:v>
                      </c:pt>
                      <c:pt idx="423">
                        <c:v>0</c:v>
                      </c:pt>
                      <c:pt idx="424">
                        <c:v>0</c:v>
                      </c:pt>
                      <c:pt idx="425">
                        <c:v>0</c:v>
                      </c:pt>
                      <c:pt idx="426">
                        <c:v>0</c:v>
                      </c:pt>
                      <c:pt idx="427">
                        <c:v>0</c:v>
                      </c:pt>
                      <c:pt idx="428">
                        <c:v>0</c:v>
                      </c:pt>
                      <c:pt idx="429">
                        <c:v>0</c:v>
                      </c:pt>
                      <c:pt idx="430">
                        <c:v>0</c:v>
                      </c:pt>
                      <c:pt idx="431">
                        <c:v>0</c:v>
                      </c:pt>
                      <c:pt idx="432">
                        <c:v>0</c:v>
                      </c:pt>
                      <c:pt idx="433">
                        <c:v>0</c:v>
                      </c:pt>
                      <c:pt idx="434">
                        <c:v>0</c:v>
                      </c:pt>
                      <c:pt idx="435">
                        <c:v>0</c:v>
                      </c:pt>
                      <c:pt idx="436">
                        <c:v>0</c:v>
                      </c:pt>
                      <c:pt idx="437">
                        <c:v>0</c:v>
                      </c:pt>
                      <c:pt idx="438">
                        <c:v>0</c:v>
                      </c:pt>
                      <c:pt idx="439">
                        <c:v>0</c:v>
                      </c:pt>
                      <c:pt idx="440">
                        <c:v>0</c:v>
                      </c:pt>
                      <c:pt idx="441">
                        <c:v>1.9298245614034999E-2</c:v>
                      </c:pt>
                      <c:pt idx="442">
                        <c:v>0</c:v>
                      </c:pt>
                      <c:pt idx="443">
                        <c:v>0</c:v>
                      </c:pt>
                      <c:pt idx="444">
                        <c:v>0</c:v>
                      </c:pt>
                      <c:pt idx="445">
                        <c:v>0</c:v>
                      </c:pt>
                      <c:pt idx="446">
                        <c:v>0</c:v>
                      </c:pt>
                      <c:pt idx="447">
                        <c:v>0</c:v>
                      </c:pt>
                      <c:pt idx="448">
                        <c:v>5.2631578947368403E-3</c:v>
                      </c:pt>
                      <c:pt idx="449">
                        <c:v>0</c:v>
                      </c:pt>
                      <c:pt idx="450">
                        <c:v>0</c:v>
                      </c:pt>
                      <c:pt idx="451">
                        <c:v>0</c:v>
                      </c:pt>
                      <c:pt idx="452">
                        <c:v>8.7719298245614004E-4</c:v>
                      </c:pt>
                      <c:pt idx="453">
                        <c:v>0</c:v>
                      </c:pt>
                      <c:pt idx="454">
                        <c:v>0</c:v>
                      </c:pt>
                      <c:pt idx="455">
                        <c:v>0</c:v>
                      </c:pt>
                      <c:pt idx="456">
                        <c:v>0</c:v>
                      </c:pt>
                      <c:pt idx="457">
                        <c:v>0</c:v>
                      </c:pt>
                      <c:pt idx="458">
                        <c:v>0</c:v>
                      </c:pt>
                      <c:pt idx="459">
                        <c:v>0</c:v>
                      </c:pt>
                      <c:pt idx="460">
                        <c:v>0</c:v>
                      </c:pt>
                      <c:pt idx="461">
                        <c:v>0</c:v>
                      </c:pt>
                      <c:pt idx="462">
                        <c:v>0</c:v>
                      </c:pt>
                      <c:pt idx="463">
                        <c:v>0</c:v>
                      </c:pt>
                      <c:pt idx="464">
                        <c:v>0</c:v>
                      </c:pt>
                      <c:pt idx="465">
                        <c:v>0</c:v>
                      </c:pt>
                      <c:pt idx="466">
                        <c:v>0</c:v>
                      </c:pt>
                      <c:pt idx="467">
                        <c:v>2.6315789473684201E-3</c:v>
                      </c:pt>
                      <c:pt idx="468">
                        <c:v>0</c:v>
                      </c:pt>
                      <c:pt idx="469">
                        <c:v>0</c:v>
                      </c:pt>
                      <c:pt idx="470">
                        <c:v>0</c:v>
                      </c:pt>
                      <c:pt idx="471">
                        <c:v>0</c:v>
                      </c:pt>
                      <c:pt idx="472">
                        <c:v>0</c:v>
                      </c:pt>
                      <c:pt idx="473">
                        <c:v>0</c:v>
                      </c:pt>
                      <c:pt idx="474">
                        <c:v>6.1403508771929799E-3</c:v>
                      </c:pt>
                      <c:pt idx="475">
                        <c:v>0</c:v>
                      </c:pt>
                      <c:pt idx="476">
                        <c:v>0</c:v>
                      </c:pt>
                      <c:pt idx="477">
                        <c:v>0</c:v>
                      </c:pt>
                      <c:pt idx="478">
                        <c:v>8.5087719298245601E-2</c:v>
                      </c:pt>
                      <c:pt idx="479">
                        <c:v>3.5087719298245602E-3</c:v>
                      </c:pt>
                      <c:pt idx="480">
                        <c:v>0</c:v>
                      </c:pt>
                      <c:pt idx="481">
                        <c:v>0</c:v>
                      </c:pt>
                      <c:pt idx="482">
                        <c:v>0.10614035087719199</c:v>
                      </c:pt>
                      <c:pt idx="483">
                        <c:v>3.7719298245614E-2</c:v>
                      </c:pt>
                      <c:pt idx="484">
                        <c:v>0</c:v>
                      </c:pt>
                      <c:pt idx="485">
                        <c:v>8.7719298245614004E-4</c:v>
                      </c:pt>
                      <c:pt idx="486">
                        <c:v>3.3333333333333298E-2</c:v>
                      </c:pt>
                      <c:pt idx="487">
                        <c:v>5.2631578947368403E-3</c:v>
                      </c:pt>
                      <c:pt idx="488">
                        <c:v>0</c:v>
                      </c:pt>
                      <c:pt idx="489">
                        <c:v>0</c:v>
                      </c:pt>
                      <c:pt idx="490">
                        <c:v>1.3157894736842099E-2</c:v>
                      </c:pt>
                      <c:pt idx="491">
                        <c:v>0</c:v>
                      </c:pt>
                      <c:pt idx="492">
                        <c:v>1.0526315789473601E-2</c:v>
                      </c:pt>
                      <c:pt idx="493">
                        <c:v>0</c:v>
                      </c:pt>
                      <c:pt idx="494">
                        <c:v>0</c:v>
                      </c:pt>
                      <c:pt idx="495">
                        <c:v>0</c:v>
                      </c:pt>
                      <c:pt idx="496">
                        <c:v>0</c:v>
                      </c:pt>
                      <c:pt idx="497">
                        <c:v>0</c:v>
                      </c:pt>
                      <c:pt idx="498">
                        <c:v>3.5087719298245602E-3</c:v>
                      </c:pt>
                      <c:pt idx="499">
                        <c:v>0</c:v>
                      </c:pt>
                      <c:pt idx="500">
                        <c:v>0</c:v>
                      </c:pt>
                      <c:pt idx="501">
                        <c:v>0</c:v>
                      </c:pt>
                      <c:pt idx="502">
                        <c:v>0</c:v>
                      </c:pt>
                      <c:pt idx="503">
                        <c:v>0</c:v>
                      </c:pt>
                      <c:pt idx="504">
                        <c:v>0</c:v>
                      </c:pt>
                      <c:pt idx="505">
                        <c:v>0</c:v>
                      </c:pt>
                      <c:pt idx="506">
                        <c:v>0</c:v>
                      </c:pt>
                      <c:pt idx="507">
                        <c:v>0</c:v>
                      </c:pt>
                      <c:pt idx="508">
                        <c:v>0</c:v>
                      </c:pt>
                      <c:pt idx="509">
                        <c:v>0</c:v>
                      </c:pt>
                      <c:pt idx="510">
                        <c:v>8.7719298245614004E-4</c:v>
                      </c:pt>
                      <c:pt idx="511">
                        <c:v>0</c:v>
                      </c:pt>
                      <c:pt idx="512">
                        <c:v>5.2631578947368403E-3</c:v>
                      </c:pt>
                      <c:pt idx="513">
                        <c:v>0</c:v>
                      </c:pt>
                      <c:pt idx="514">
                        <c:v>0</c:v>
                      </c:pt>
                      <c:pt idx="515">
                        <c:v>0</c:v>
                      </c:pt>
                      <c:pt idx="516">
                        <c:v>5.0877192982456097E-2</c:v>
                      </c:pt>
                      <c:pt idx="517">
                        <c:v>4.5614035087719301E-2</c:v>
                      </c:pt>
                      <c:pt idx="518">
                        <c:v>3.5087719298245602E-3</c:v>
                      </c:pt>
                      <c:pt idx="519">
                        <c:v>2.2807017543859599E-2</c:v>
                      </c:pt>
                      <c:pt idx="520">
                        <c:v>0</c:v>
                      </c:pt>
                      <c:pt idx="521">
                        <c:v>8.7719298245614004E-4</c:v>
                      </c:pt>
                      <c:pt idx="522">
                        <c:v>0</c:v>
                      </c:pt>
                      <c:pt idx="523">
                        <c:v>0</c:v>
                      </c:pt>
                      <c:pt idx="524">
                        <c:v>0.128070175438596</c:v>
                      </c:pt>
                      <c:pt idx="525">
                        <c:v>0</c:v>
                      </c:pt>
                      <c:pt idx="526">
                        <c:v>0.20526315789473601</c:v>
                      </c:pt>
                      <c:pt idx="527">
                        <c:v>0.11578947368421</c:v>
                      </c:pt>
                      <c:pt idx="528">
                        <c:v>0</c:v>
                      </c:pt>
                      <c:pt idx="529">
                        <c:v>0</c:v>
                      </c:pt>
                      <c:pt idx="530">
                        <c:v>0</c:v>
                      </c:pt>
                      <c:pt idx="531">
                        <c:v>0</c:v>
                      </c:pt>
                      <c:pt idx="532">
                        <c:v>0</c:v>
                      </c:pt>
                      <c:pt idx="533">
                        <c:v>3.5087719298245602E-3</c:v>
                      </c:pt>
                      <c:pt idx="534">
                        <c:v>0.60701754385964901</c:v>
                      </c:pt>
                      <c:pt idx="535">
                        <c:v>0</c:v>
                      </c:pt>
                      <c:pt idx="536">
                        <c:v>0</c:v>
                      </c:pt>
                      <c:pt idx="537">
                        <c:v>0.18245614035087701</c:v>
                      </c:pt>
                      <c:pt idx="538">
                        <c:v>0</c:v>
                      </c:pt>
                      <c:pt idx="539">
                        <c:v>0</c:v>
                      </c:pt>
                      <c:pt idx="540">
                        <c:v>5.2631578947368403E-3</c:v>
                      </c:pt>
                      <c:pt idx="541">
                        <c:v>0</c:v>
                      </c:pt>
                      <c:pt idx="542">
                        <c:v>8.7719298245613996E-3</c:v>
                      </c:pt>
                      <c:pt idx="543">
                        <c:v>0</c:v>
                      </c:pt>
                      <c:pt idx="544">
                        <c:v>2.1929824561403501E-2</c:v>
                      </c:pt>
                      <c:pt idx="545">
                        <c:v>0</c:v>
                      </c:pt>
                      <c:pt idx="546">
                        <c:v>0</c:v>
                      </c:pt>
                      <c:pt idx="547">
                        <c:v>0</c:v>
                      </c:pt>
                      <c:pt idx="548">
                        <c:v>0</c:v>
                      </c:pt>
                      <c:pt idx="549">
                        <c:v>0</c:v>
                      </c:pt>
                      <c:pt idx="550">
                        <c:v>0</c:v>
                      </c:pt>
                      <c:pt idx="551">
                        <c:v>0</c:v>
                      </c:pt>
                      <c:pt idx="552">
                        <c:v>0</c:v>
                      </c:pt>
                      <c:pt idx="553">
                        <c:v>0</c:v>
                      </c:pt>
                      <c:pt idx="554">
                        <c:v>0</c:v>
                      </c:pt>
                      <c:pt idx="555">
                        <c:v>0</c:v>
                      </c:pt>
                      <c:pt idx="556">
                        <c:v>2.4561403508771899E-2</c:v>
                      </c:pt>
                      <c:pt idx="557">
                        <c:v>3.24561403508771E-2</c:v>
                      </c:pt>
                      <c:pt idx="558">
                        <c:v>0</c:v>
                      </c:pt>
                      <c:pt idx="559">
                        <c:v>0</c:v>
                      </c:pt>
                      <c:pt idx="560">
                        <c:v>0</c:v>
                      </c:pt>
                      <c:pt idx="561">
                        <c:v>0</c:v>
                      </c:pt>
                      <c:pt idx="562">
                        <c:v>0</c:v>
                      </c:pt>
                      <c:pt idx="563">
                        <c:v>0</c:v>
                      </c:pt>
                      <c:pt idx="564">
                        <c:v>0</c:v>
                      </c:pt>
                      <c:pt idx="565">
                        <c:v>0</c:v>
                      </c:pt>
                      <c:pt idx="566">
                        <c:v>0</c:v>
                      </c:pt>
                      <c:pt idx="567">
                        <c:v>0</c:v>
                      </c:pt>
                      <c:pt idx="568">
                        <c:v>0</c:v>
                      </c:pt>
                      <c:pt idx="569">
                        <c:v>8.7719298245614004E-4</c:v>
                      </c:pt>
                      <c:pt idx="570">
                        <c:v>0</c:v>
                      </c:pt>
                      <c:pt idx="571">
                        <c:v>0</c:v>
                      </c:pt>
                      <c:pt idx="572">
                        <c:v>0</c:v>
                      </c:pt>
                      <c:pt idx="573">
                        <c:v>0</c:v>
                      </c:pt>
                      <c:pt idx="574">
                        <c:v>0</c:v>
                      </c:pt>
                      <c:pt idx="575">
                        <c:v>0</c:v>
                      </c:pt>
                      <c:pt idx="576">
                        <c:v>0</c:v>
                      </c:pt>
                      <c:pt idx="577">
                        <c:v>0</c:v>
                      </c:pt>
                      <c:pt idx="578">
                        <c:v>0</c:v>
                      </c:pt>
                      <c:pt idx="579">
                        <c:v>0</c:v>
                      </c:pt>
                      <c:pt idx="580">
                        <c:v>0</c:v>
                      </c:pt>
                      <c:pt idx="581">
                        <c:v>0</c:v>
                      </c:pt>
                      <c:pt idx="582">
                        <c:v>0</c:v>
                      </c:pt>
                      <c:pt idx="583">
                        <c:v>0</c:v>
                      </c:pt>
                      <c:pt idx="584">
                        <c:v>0</c:v>
                      </c:pt>
                      <c:pt idx="585">
                        <c:v>0</c:v>
                      </c:pt>
                      <c:pt idx="586">
                        <c:v>0</c:v>
                      </c:pt>
                      <c:pt idx="587">
                        <c:v>0</c:v>
                      </c:pt>
                      <c:pt idx="588">
                        <c:v>0</c:v>
                      </c:pt>
                      <c:pt idx="589">
                        <c:v>0</c:v>
                      </c:pt>
                      <c:pt idx="590">
                        <c:v>0</c:v>
                      </c:pt>
                      <c:pt idx="591">
                        <c:v>0</c:v>
                      </c:pt>
                      <c:pt idx="592">
                        <c:v>0</c:v>
                      </c:pt>
                      <c:pt idx="593">
                        <c:v>0</c:v>
                      </c:pt>
                      <c:pt idx="594">
                        <c:v>0</c:v>
                      </c:pt>
                      <c:pt idx="595">
                        <c:v>0</c:v>
                      </c:pt>
                      <c:pt idx="596">
                        <c:v>0</c:v>
                      </c:pt>
                      <c:pt idx="597">
                        <c:v>0</c:v>
                      </c:pt>
                      <c:pt idx="598">
                        <c:v>0</c:v>
                      </c:pt>
                      <c:pt idx="599">
                        <c:v>0</c:v>
                      </c:pt>
                      <c:pt idx="600">
                        <c:v>0</c:v>
                      </c:pt>
                      <c:pt idx="601">
                        <c:v>0</c:v>
                      </c:pt>
                      <c:pt idx="602">
                        <c:v>0</c:v>
                      </c:pt>
                      <c:pt idx="603">
                        <c:v>0</c:v>
                      </c:pt>
                      <c:pt idx="604">
                        <c:v>0</c:v>
                      </c:pt>
                      <c:pt idx="605">
                        <c:v>0</c:v>
                      </c:pt>
                      <c:pt idx="606">
                        <c:v>1.7543859649122801E-3</c:v>
                      </c:pt>
                      <c:pt idx="607">
                        <c:v>0</c:v>
                      </c:pt>
                      <c:pt idx="608">
                        <c:v>0</c:v>
                      </c:pt>
                      <c:pt idx="609">
                        <c:v>0</c:v>
                      </c:pt>
                      <c:pt idx="610">
                        <c:v>0</c:v>
                      </c:pt>
                      <c:pt idx="611">
                        <c:v>0</c:v>
                      </c:pt>
                      <c:pt idx="612">
                        <c:v>0</c:v>
                      </c:pt>
                      <c:pt idx="613">
                        <c:v>0</c:v>
                      </c:pt>
                      <c:pt idx="614">
                        <c:v>0</c:v>
                      </c:pt>
                      <c:pt idx="615">
                        <c:v>0</c:v>
                      </c:pt>
                      <c:pt idx="616">
                        <c:v>0</c:v>
                      </c:pt>
                      <c:pt idx="617">
                        <c:v>0</c:v>
                      </c:pt>
                      <c:pt idx="618">
                        <c:v>0</c:v>
                      </c:pt>
                      <c:pt idx="619">
                        <c:v>0</c:v>
                      </c:pt>
                      <c:pt idx="620">
                        <c:v>0</c:v>
                      </c:pt>
                      <c:pt idx="621">
                        <c:v>0</c:v>
                      </c:pt>
                      <c:pt idx="622">
                        <c:v>0</c:v>
                      </c:pt>
                      <c:pt idx="623">
                        <c:v>0</c:v>
                      </c:pt>
                      <c:pt idx="624">
                        <c:v>0</c:v>
                      </c:pt>
                      <c:pt idx="625">
                        <c:v>0</c:v>
                      </c:pt>
                      <c:pt idx="626">
                        <c:v>0</c:v>
                      </c:pt>
                      <c:pt idx="627">
                        <c:v>0</c:v>
                      </c:pt>
                      <c:pt idx="628">
                        <c:v>0</c:v>
                      </c:pt>
                      <c:pt idx="629">
                        <c:v>0</c:v>
                      </c:pt>
                    </c:numCache>
                  </c:numRef>
                </c:val>
                <c:smooth val="1"/>
              </c15:ser>
            </c15:filteredLineSeries>
            <c15:filteredLineSeries>
              <c15:ser>
                <c:idx val="3"/>
                <c:order val="4"/>
                <c:tx>
                  <c:v>jams</c:v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work!$E$9:$E$638</c15:sqref>
                        </c15:formulaRef>
                      </c:ext>
                    </c:extLst>
                    <c:numCache>
                      <c:formatCode>General</c:formatCode>
                      <c:ptCount val="630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1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1</c:v>
                      </c:pt>
                      <c:pt idx="85">
                        <c:v>0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0</c:v>
                      </c:pt>
                      <c:pt idx="94">
                        <c:v>0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</c:v>
                      </c:pt>
                      <c:pt idx="98">
                        <c:v>1</c:v>
                      </c:pt>
                      <c:pt idx="99">
                        <c:v>0</c:v>
                      </c:pt>
                      <c:pt idx="100">
                        <c:v>0</c:v>
                      </c:pt>
                      <c:pt idx="101">
                        <c:v>0</c:v>
                      </c:pt>
                      <c:pt idx="102">
                        <c:v>0</c:v>
                      </c:pt>
                      <c:pt idx="103">
                        <c:v>0</c:v>
                      </c:pt>
                      <c:pt idx="104">
                        <c:v>0</c:v>
                      </c:pt>
                      <c:pt idx="105">
                        <c:v>0</c:v>
                      </c:pt>
                      <c:pt idx="106">
                        <c:v>0</c:v>
                      </c:pt>
                      <c:pt idx="107">
                        <c:v>0</c:v>
                      </c:pt>
                      <c:pt idx="108">
                        <c:v>0</c:v>
                      </c:pt>
                      <c:pt idx="109">
                        <c:v>0</c:v>
                      </c:pt>
                      <c:pt idx="110">
                        <c:v>0</c:v>
                      </c:pt>
                      <c:pt idx="111">
                        <c:v>0</c:v>
                      </c:pt>
                      <c:pt idx="112">
                        <c:v>0</c:v>
                      </c:pt>
                      <c:pt idx="113">
                        <c:v>0</c:v>
                      </c:pt>
                      <c:pt idx="114">
                        <c:v>0</c:v>
                      </c:pt>
                      <c:pt idx="115">
                        <c:v>0</c:v>
                      </c:pt>
                      <c:pt idx="116">
                        <c:v>0</c:v>
                      </c:pt>
                      <c:pt idx="117">
                        <c:v>0</c:v>
                      </c:pt>
                      <c:pt idx="118">
                        <c:v>0</c:v>
                      </c:pt>
                      <c:pt idx="119">
                        <c:v>0</c:v>
                      </c:pt>
                      <c:pt idx="120">
                        <c:v>0</c:v>
                      </c:pt>
                      <c:pt idx="121">
                        <c:v>0</c:v>
                      </c:pt>
                      <c:pt idx="122">
                        <c:v>0</c:v>
                      </c:pt>
                      <c:pt idx="123">
                        <c:v>0</c:v>
                      </c:pt>
                      <c:pt idx="124">
                        <c:v>0</c:v>
                      </c:pt>
                      <c:pt idx="125">
                        <c:v>0</c:v>
                      </c:pt>
                      <c:pt idx="126">
                        <c:v>0</c:v>
                      </c:pt>
                      <c:pt idx="127">
                        <c:v>0</c:v>
                      </c:pt>
                      <c:pt idx="128">
                        <c:v>0</c:v>
                      </c:pt>
                      <c:pt idx="129">
                        <c:v>0</c:v>
                      </c:pt>
                      <c:pt idx="130">
                        <c:v>0</c:v>
                      </c:pt>
                      <c:pt idx="131">
                        <c:v>0</c:v>
                      </c:pt>
                      <c:pt idx="132">
                        <c:v>0</c:v>
                      </c:pt>
                      <c:pt idx="133">
                        <c:v>0</c:v>
                      </c:pt>
                      <c:pt idx="134">
                        <c:v>0</c:v>
                      </c:pt>
                      <c:pt idx="135">
                        <c:v>0</c:v>
                      </c:pt>
                      <c:pt idx="136">
                        <c:v>0</c:v>
                      </c:pt>
                      <c:pt idx="137">
                        <c:v>0</c:v>
                      </c:pt>
                      <c:pt idx="138">
                        <c:v>0</c:v>
                      </c:pt>
                      <c:pt idx="139">
                        <c:v>0</c:v>
                      </c:pt>
                      <c:pt idx="140">
                        <c:v>0</c:v>
                      </c:pt>
                      <c:pt idx="141">
                        <c:v>0</c:v>
                      </c:pt>
                      <c:pt idx="142">
                        <c:v>0</c:v>
                      </c:pt>
                      <c:pt idx="143">
                        <c:v>0</c:v>
                      </c:pt>
                      <c:pt idx="144">
                        <c:v>0</c:v>
                      </c:pt>
                      <c:pt idx="145">
                        <c:v>0</c:v>
                      </c:pt>
                      <c:pt idx="146">
                        <c:v>0</c:v>
                      </c:pt>
                      <c:pt idx="147">
                        <c:v>0</c:v>
                      </c:pt>
                      <c:pt idx="148">
                        <c:v>0</c:v>
                      </c:pt>
                      <c:pt idx="149">
                        <c:v>0</c:v>
                      </c:pt>
                      <c:pt idx="150">
                        <c:v>0</c:v>
                      </c:pt>
                      <c:pt idx="151">
                        <c:v>0</c:v>
                      </c:pt>
                      <c:pt idx="152">
                        <c:v>0</c:v>
                      </c:pt>
                      <c:pt idx="153">
                        <c:v>0</c:v>
                      </c:pt>
                      <c:pt idx="154">
                        <c:v>0</c:v>
                      </c:pt>
                      <c:pt idx="155">
                        <c:v>0</c:v>
                      </c:pt>
                      <c:pt idx="156">
                        <c:v>0</c:v>
                      </c:pt>
                      <c:pt idx="157">
                        <c:v>0</c:v>
                      </c:pt>
                      <c:pt idx="158">
                        <c:v>0</c:v>
                      </c:pt>
                      <c:pt idx="159">
                        <c:v>0</c:v>
                      </c:pt>
                      <c:pt idx="160">
                        <c:v>0</c:v>
                      </c:pt>
                      <c:pt idx="161">
                        <c:v>0</c:v>
                      </c:pt>
                      <c:pt idx="162">
                        <c:v>0</c:v>
                      </c:pt>
                      <c:pt idx="163">
                        <c:v>0</c:v>
                      </c:pt>
                      <c:pt idx="164">
                        <c:v>0</c:v>
                      </c:pt>
                      <c:pt idx="165">
                        <c:v>0</c:v>
                      </c:pt>
                      <c:pt idx="166">
                        <c:v>0</c:v>
                      </c:pt>
                      <c:pt idx="167">
                        <c:v>0</c:v>
                      </c:pt>
                      <c:pt idx="168">
                        <c:v>0</c:v>
                      </c:pt>
                      <c:pt idx="169">
                        <c:v>0</c:v>
                      </c:pt>
                      <c:pt idx="170">
                        <c:v>0</c:v>
                      </c:pt>
                      <c:pt idx="171">
                        <c:v>0</c:v>
                      </c:pt>
                      <c:pt idx="172">
                        <c:v>0</c:v>
                      </c:pt>
                      <c:pt idx="173">
                        <c:v>0</c:v>
                      </c:pt>
                      <c:pt idx="174">
                        <c:v>0</c:v>
                      </c:pt>
                      <c:pt idx="175">
                        <c:v>0</c:v>
                      </c:pt>
                      <c:pt idx="176">
                        <c:v>0</c:v>
                      </c:pt>
                      <c:pt idx="177">
                        <c:v>0</c:v>
                      </c:pt>
                      <c:pt idx="178">
                        <c:v>0</c:v>
                      </c:pt>
                      <c:pt idx="179">
                        <c:v>0</c:v>
                      </c:pt>
                      <c:pt idx="180">
                        <c:v>0</c:v>
                      </c:pt>
                      <c:pt idx="181">
                        <c:v>0</c:v>
                      </c:pt>
                      <c:pt idx="182">
                        <c:v>0</c:v>
                      </c:pt>
                      <c:pt idx="183">
                        <c:v>0</c:v>
                      </c:pt>
                      <c:pt idx="184">
                        <c:v>0</c:v>
                      </c:pt>
                      <c:pt idx="185">
                        <c:v>0</c:v>
                      </c:pt>
                      <c:pt idx="186">
                        <c:v>0</c:v>
                      </c:pt>
                      <c:pt idx="187">
                        <c:v>0</c:v>
                      </c:pt>
                      <c:pt idx="188">
                        <c:v>0</c:v>
                      </c:pt>
                      <c:pt idx="189">
                        <c:v>0</c:v>
                      </c:pt>
                      <c:pt idx="190">
                        <c:v>0</c:v>
                      </c:pt>
                      <c:pt idx="191">
                        <c:v>0</c:v>
                      </c:pt>
                      <c:pt idx="192">
                        <c:v>0</c:v>
                      </c:pt>
                      <c:pt idx="193">
                        <c:v>0</c:v>
                      </c:pt>
                      <c:pt idx="194">
                        <c:v>0</c:v>
                      </c:pt>
                      <c:pt idx="195">
                        <c:v>0</c:v>
                      </c:pt>
                      <c:pt idx="196">
                        <c:v>0</c:v>
                      </c:pt>
                      <c:pt idx="197">
                        <c:v>0</c:v>
                      </c:pt>
                      <c:pt idx="198">
                        <c:v>0</c:v>
                      </c:pt>
                      <c:pt idx="199">
                        <c:v>0</c:v>
                      </c:pt>
                      <c:pt idx="200">
                        <c:v>0</c:v>
                      </c:pt>
                      <c:pt idx="201">
                        <c:v>0</c:v>
                      </c:pt>
                      <c:pt idx="202">
                        <c:v>0</c:v>
                      </c:pt>
                      <c:pt idx="203">
                        <c:v>0</c:v>
                      </c:pt>
                      <c:pt idx="204">
                        <c:v>0</c:v>
                      </c:pt>
                      <c:pt idx="205">
                        <c:v>0</c:v>
                      </c:pt>
                      <c:pt idx="206">
                        <c:v>0</c:v>
                      </c:pt>
                      <c:pt idx="207">
                        <c:v>0</c:v>
                      </c:pt>
                      <c:pt idx="208">
                        <c:v>0</c:v>
                      </c:pt>
                      <c:pt idx="209">
                        <c:v>0</c:v>
                      </c:pt>
                      <c:pt idx="210">
                        <c:v>0</c:v>
                      </c:pt>
                      <c:pt idx="211">
                        <c:v>0</c:v>
                      </c:pt>
                      <c:pt idx="212">
                        <c:v>0</c:v>
                      </c:pt>
                      <c:pt idx="213">
                        <c:v>0</c:v>
                      </c:pt>
                      <c:pt idx="214">
                        <c:v>0</c:v>
                      </c:pt>
                      <c:pt idx="215">
                        <c:v>0</c:v>
                      </c:pt>
                      <c:pt idx="216">
                        <c:v>0</c:v>
                      </c:pt>
                      <c:pt idx="217">
                        <c:v>0</c:v>
                      </c:pt>
                      <c:pt idx="218">
                        <c:v>0</c:v>
                      </c:pt>
                      <c:pt idx="219">
                        <c:v>0</c:v>
                      </c:pt>
                      <c:pt idx="220">
                        <c:v>0</c:v>
                      </c:pt>
                      <c:pt idx="221">
                        <c:v>0</c:v>
                      </c:pt>
                      <c:pt idx="222">
                        <c:v>0</c:v>
                      </c:pt>
                      <c:pt idx="223">
                        <c:v>0</c:v>
                      </c:pt>
                      <c:pt idx="224">
                        <c:v>0</c:v>
                      </c:pt>
                      <c:pt idx="225">
                        <c:v>0</c:v>
                      </c:pt>
                      <c:pt idx="226">
                        <c:v>0</c:v>
                      </c:pt>
                      <c:pt idx="227">
                        <c:v>0</c:v>
                      </c:pt>
                      <c:pt idx="228">
                        <c:v>0</c:v>
                      </c:pt>
                      <c:pt idx="229">
                        <c:v>0</c:v>
                      </c:pt>
                      <c:pt idx="230">
                        <c:v>0</c:v>
                      </c:pt>
                      <c:pt idx="231">
                        <c:v>0</c:v>
                      </c:pt>
                      <c:pt idx="232">
                        <c:v>0</c:v>
                      </c:pt>
                      <c:pt idx="233">
                        <c:v>0</c:v>
                      </c:pt>
                      <c:pt idx="234">
                        <c:v>0</c:v>
                      </c:pt>
                      <c:pt idx="235">
                        <c:v>0</c:v>
                      </c:pt>
                      <c:pt idx="236">
                        <c:v>0</c:v>
                      </c:pt>
                      <c:pt idx="237">
                        <c:v>0</c:v>
                      </c:pt>
                      <c:pt idx="238">
                        <c:v>0</c:v>
                      </c:pt>
                      <c:pt idx="239">
                        <c:v>0</c:v>
                      </c:pt>
                      <c:pt idx="240">
                        <c:v>0</c:v>
                      </c:pt>
                      <c:pt idx="241">
                        <c:v>0</c:v>
                      </c:pt>
                      <c:pt idx="242">
                        <c:v>0</c:v>
                      </c:pt>
                      <c:pt idx="243">
                        <c:v>0</c:v>
                      </c:pt>
                      <c:pt idx="244">
                        <c:v>0</c:v>
                      </c:pt>
                      <c:pt idx="245">
                        <c:v>0</c:v>
                      </c:pt>
                      <c:pt idx="246">
                        <c:v>0</c:v>
                      </c:pt>
                      <c:pt idx="247">
                        <c:v>0</c:v>
                      </c:pt>
                      <c:pt idx="248">
                        <c:v>0</c:v>
                      </c:pt>
                      <c:pt idx="249">
                        <c:v>0</c:v>
                      </c:pt>
                      <c:pt idx="250">
                        <c:v>0</c:v>
                      </c:pt>
                      <c:pt idx="251">
                        <c:v>0</c:v>
                      </c:pt>
                      <c:pt idx="252">
                        <c:v>0</c:v>
                      </c:pt>
                      <c:pt idx="253">
                        <c:v>0</c:v>
                      </c:pt>
                      <c:pt idx="254">
                        <c:v>0</c:v>
                      </c:pt>
                      <c:pt idx="255">
                        <c:v>0</c:v>
                      </c:pt>
                      <c:pt idx="256">
                        <c:v>0</c:v>
                      </c:pt>
                      <c:pt idx="257">
                        <c:v>0</c:v>
                      </c:pt>
                      <c:pt idx="258">
                        <c:v>0</c:v>
                      </c:pt>
                      <c:pt idx="259">
                        <c:v>0</c:v>
                      </c:pt>
                      <c:pt idx="260">
                        <c:v>0</c:v>
                      </c:pt>
                      <c:pt idx="261">
                        <c:v>0</c:v>
                      </c:pt>
                      <c:pt idx="262">
                        <c:v>0</c:v>
                      </c:pt>
                      <c:pt idx="263">
                        <c:v>0</c:v>
                      </c:pt>
                      <c:pt idx="264">
                        <c:v>0</c:v>
                      </c:pt>
                      <c:pt idx="265">
                        <c:v>0</c:v>
                      </c:pt>
                      <c:pt idx="266">
                        <c:v>0</c:v>
                      </c:pt>
                      <c:pt idx="267">
                        <c:v>0</c:v>
                      </c:pt>
                      <c:pt idx="268">
                        <c:v>0</c:v>
                      </c:pt>
                      <c:pt idx="269">
                        <c:v>0</c:v>
                      </c:pt>
                      <c:pt idx="270">
                        <c:v>0</c:v>
                      </c:pt>
                      <c:pt idx="271">
                        <c:v>0</c:v>
                      </c:pt>
                      <c:pt idx="272">
                        <c:v>0</c:v>
                      </c:pt>
                      <c:pt idx="273">
                        <c:v>0</c:v>
                      </c:pt>
                      <c:pt idx="274">
                        <c:v>0</c:v>
                      </c:pt>
                      <c:pt idx="275">
                        <c:v>0</c:v>
                      </c:pt>
                      <c:pt idx="276">
                        <c:v>0</c:v>
                      </c:pt>
                      <c:pt idx="277">
                        <c:v>0</c:v>
                      </c:pt>
                      <c:pt idx="278">
                        <c:v>0</c:v>
                      </c:pt>
                      <c:pt idx="279">
                        <c:v>0</c:v>
                      </c:pt>
                      <c:pt idx="280">
                        <c:v>0</c:v>
                      </c:pt>
                      <c:pt idx="281">
                        <c:v>0</c:v>
                      </c:pt>
                      <c:pt idx="282">
                        <c:v>0</c:v>
                      </c:pt>
                      <c:pt idx="283">
                        <c:v>0</c:v>
                      </c:pt>
                      <c:pt idx="284">
                        <c:v>0</c:v>
                      </c:pt>
                      <c:pt idx="285">
                        <c:v>0</c:v>
                      </c:pt>
                      <c:pt idx="286">
                        <c:v>0</c:v>
                      </c:pt>
                      <c:pt idx="287">
                        <c:v>0</c:v>
                      </c:pt>
                      <c:pt idx="288">
                        <c:v>0</c:v>
                      </c:pt>
                      <c:pt idx="289">
                        <c:v>0</c:v>
                      </c:pt>
                      <c:pt idx="290">
                        <c:v>0</c:v>
                      </c:pt>
                      <c:pt idx="291">
                        <c:v>0</c:v>
                      </c:pt>
                      <c:pt idx="292">
                        <c:v>0</c:v>
                      </c:pt>
                      <c:pt idx="293">
                        <c:v>0</c:v>
                      </c:pt>
                      <c:pt idx="294">
                        <c:v>0</c:v>
                      </c:pt>
                      <c:pt idx="295">
                        <c:v>0</c:v>
                      </c:pt>
                      <c:pt idx="296">
                        <c:v>0</c:v>
                      </c:pt>
                      <c:pt idx="297">
                        <c:v>0</c:v>
                      </c:pt>
                      <c:pt idx="298">
                        <c:v>0</c:v>
                      </c:pt>
                      <c:pt idx="299">
                        <c:v>0</c:v>
                      </c:pt>
                      <c:pt idx="300">
                        <c:v>0</c:v>
                      </c:pt>
                      <c:pt idx="301">
                        <c:v>0</c:v>
                      </c:pt>
                      <c:pt idx="302">
                        <c:v>0</c:v>
                      </c:pt>
                      <c:pt idx="303">
                        <c:v>0</c:v>
                      </c:pt>
                      <c:pt idx="304">
                        <c:v>0</c:v>
                      </c:pt>
                      <c:pt idx="305">
                        <c:v>0</c:v>
                      </c:pt>
                      <c:pt idx="306">
                        <c:v>0</c:v>
                      </c:pt>
                      <c:pt idx="307">
                        <c:v>0</c:v>
                      </c:pt>
                      <c:pt idx="308">
                        <c:v>0</c:v>
                      </c:pt>
                      <c:pt idx="309">
                        <c:v>0</c:v>
                      </c:pt>
                      <c:pt idx="310">
                        <c:v>0</c:v>
                      </c:pt>
                      <c:pt idx="311">
                        <c:v>0</c:v>
                      </c:pt>
                      <c:pt idx="312">
                        <c:v>1</c:v>
                      </c:pt>
                      <c:pt idx="313">
                        <c:v>0</c:v>
                      </c:pt>
                      <c:pt idx="314">
                        <c:v>0</c:v>
                      </c:pt>
                      <c:pt idx="315">
                        <c:v>0</c:v>
                      </c:pt>
                      <c:pt idx="316">
                        <c:v>0</c:v>
                      </c:pt>
                      <c:pt idx="317">
                        <c:v>0</c:v>
                      </c:pt>
                      <c:pt idx="318">
                        <c:v>0</c:v>
                      </c:pt>
                      <c:pt idx="319">
                        <c:v>0</c:v>
                      </c:pt>
                      <c:pt idx="320">
                        <c:v>0</c:v>
                      </c:pt>
                      <c:pt idx="321">
                        <c:v>0</c:v>
                      </c:pt>
                      <c:pt idx="322">
                        <c:v>0</c:v>
                      </c:pt>
                      <c:pt idx="323">
                        <c:v>0</c:v>
                      </c:pt>
                      <c:pt idx="324">
                        <c:v>0</c:v>
                      </c:pt>
                      <c:pt idx="325">
                        <c:v>0</c:v>
                      </c:pt>
                      <c:pt idx="326">
                        <c:v>0</c:v>
                      </c:pt>
                      <c:pt idx="327">
                        <c:v>0</c:v>
                      </c:pt>
                      <c:pt idx="328">
                        <c:v>0</c:v>
                      </c:pt>
                      <c:pt idx="329">
                        <c:v>0</c:v>
                      </c:pt>
                      <c:pt idx="330">
                        <c:v>0</c:v>
                      </c:pt>
                      <c:pt idx="331">
                        <c:v>0</c:v>
                      </c:pt>
                      <c:pt idx="332">
                        <c:v>0</c:v>
                      </c:pt>
                      <c:pt idx="333">
                        <c:v>0</c:v>
                      </c:pt>
                      <c:pt idx="334">
                        <c:v>0</c:v>
                      </c:pt>
                      <c:pt idx="335">
                        <c:v>0</c:v>
                      </c:pt>
                      <c:pt idx="336">
                        <c:v>0</c:v>
                      </c:pt>
                      <c:pt idx="337">
                        <c:v>0</c:v>
                      </c:pt>
                      <c:pt idx="338">
                        <c:v>0</c:v>
                      </c:pt>
                      <c:pt idx="339">
                        <c:v>0</c:v>
                      </c:pt>
                      <c:pt idx="340">
                        <c:v>0</c:v>
                      </c:pt>
                      <c:pt idx="341">
                        <c:v>0</c:v>
                      </c:pt>
                      <c:pt idx="342">
                        <c:v>0</c:v>
                      </c:pt>
                      <c:pt idx="343">
                        <c:v>0</c:v>
                      </c:pt>
                      <c:pt idx="344">
                        <c:v>0</c:v>
                      </c:pt>
                      <c:pt idx="345">
                        <c:v>0</c:v>
                      </c:pt>
                      <c:pt idx="346">
                        <c:v>0</c:v>
                      </c:pt>
                      <c:pt idx="347">
                        <c:v>0</c:v>
                      </c:pt>
                      <c:pt idx="348">
                        <c:v>0</c:v>
                      </c:pt>
                      <c:pt idx="349">
                        <c:v>0</c:v>
                      </c:pt>
                      <c:pt idx="350">
                        <c:v>0</c:v>
                      </c:pt>
                      <c:pt idx="351">
                        <c:v>0</c:v>
                      </c:pt>
                      <c:pt idx="352">
                        <c:v>0</c:v>
                      </c:pt>
                      <c:pt idx="353">
                        <c:v>0</c:v>
                      </c:pt>
                      <c:pt idx="354">
                        <c:v>0</c:v>
                      </c:pt>
                      <c:pt idx="355">
                        <c:v>0</c:v>
                      </c:pt>
                      <c:pt idx="356">
                        <c:v>0</c:v>
                      </c:pt>
                      <c:pt idx="357">
                        <c:v>0</c:v>
                      </c:pt>
                      <c:pt idx="358">
                        <c:v>0</c:v>
                      </c:pt>
                      <c:pt idx="359">
                        <c:v>0</c:v>
                      </c:pt>
                      <c:pt idx="360">
                        <c:v>0</c:v>
                      </c:pt>
                      <c:pt idx="361">
                        <c:v>0</c:v>
                      </c:pt>
                      <c:pt idx="362">
                        <c:v>0</c:v>
                      </c:pt>
                      <c:pt idx="363">
                        <c:v>0</c:v>
                      </c:pt>
                      <c:pt idx="364">
                        <c:v>0</c:v>
                      </c:pt>
                      <c:pt idx="365">
                        <c:v>0</c:v>
                      </c:pt>
                      <c:pt idx="366">
                        <c:v>0</c:v>
                      </c:pt>
                      <c:pt idx="367">
                        <c:v>0</c:v>
                      </c:pt>
                      <c:pt idx="368">
                        <c:v>0</c:v>
                      </c:pt>
                      <c:pt idx="369">
                        <c:v>0</c:v>
                      </c:pt>
                      <c:pt idx="370">
                        <c:v>0</c:v>
                      </c:pt>
                      <c:pt idx="371">
                        <c:v>0</c:v>
                      </c:pt>
                      <c:pt idx="372">
                        <c:v>0</c:v>
                      </c:pt>
                      <c:pt idx="373">
                        <c:v>0</c:v>
                      </c:pt>
                      <c:pt idx="374">
                        <c:v>0</c:v>
                      </c:pt>
                      <c:pt idx="375">
                        <c:v>0</c:v>
                      </c:pt>
                      <c:pt idx="376">
                        <c:v>0</c:v>
                      </c:pt>
                      <c:pt idx="377">
                        <c:v>0</c:v>
                      </c:pt>
                      <c:pt idx="378">
                        <c:v>0</c:v>
                      </c:pt>
                      <c:pt idx="379">
                        <c:v>0</c:v>
                      </c:pt>
                      <c:pt idx="380">
                        <c:v>0</c:v>
                      </c:pt>
                      <c:pt idx="381">
                        <c:v>0</c:v>
                      </c:pt>
                      <c:pt idx="382">
                        <c:v>0</c:v>
                      </c:pt>
                      <c:pt idx="383">
                        <c:v>0</c:v>
                      </c:pt>
                      <c:pt idx="384">
                        <c:v>0</c:v>
                      </c:pt>
                      <c:pt idx="385">
                        <c:v>0</c:v>
                      </c:pt>
                      <c:pt idx="386">
                        <c:v>0</c:v>
                      </c:pt>
                      <c:pt idx="387">
                        <c:v>0</c:v>
                      </c:pt>
                      <c:pt idx="388">
                        <c:v>0</c:v>
                      </c:pt>
                      <c:pt idx="389">
                        <c:v>0</c:v>
                      </c:pt>
                      <c:pt idx="390">
                        <c:v>0</c:v>
                      </c:pt>
                      <c:pt idx="391">
                        <c:v>0</c:v>
                      </c:pt>
                      <c:pt idx="392">
                        <c:v>0</c:v>
                      </c:pt>
                      <c:pt idx="393">
                        <c:v>0</c:v>
                      </c:pt>
                      <c:pt idx="394">
                        <c:v>0</c:v>
                      </c:pt>
                      <c:pt idx="395">
                        <c:v>0</c:v>
                      </c:pt>
                      <c:pt idx="396">
                        <c:v>0</c:v>
                      </c:pt>
                      <c:pt idx="397">
                        <c:v>0</c:v>
                      </c:pt>
                      <c:pt idx="398">
                        <c:v>0</c:v>
                      </c:pt>
                      <c:pt idx="399">
                        <c:v>0</c:v>
                      </c:pt>
                      <c:pt idx="400">
                        <c:v>0</c:v>
                      </c:pt>
                      <c:pt idx="401">
                        <c:v>0</c:v>
                      </c:pt>
                      <c:pt idx="402">
                        <c:v>0</c:v>
                      </c:pt>
                      <c:pt idx="403">
                        <c:v>0</c:v>
                      </c:pt>
                      <c:pt idx="404">
                        <c:v>0</c:v>
                      </c:pt>
                      <c:pt idx="405">
                        <c:v>0</c:v>
                      </c:pt>
                      <c:pt idx="406">
                        <c:v>0</c:v>
                      </c:pt>
                      <c:pt idx="407">
                        <c:v>0</c:v>
                      </c:pt>
                      <c:pt idx="408">
                        <c:v>0</c:v>
                      </c:pt>
                      <c:pt idx="409">
                        <c:v>0</c:v>
                      </c:pt>
                      <c:pt idx="410">
                        <c:v>0</c:v>
                      </c:pt>
                      <c:pt idx="411">
                        <c:v>1</c:v>
                      </c:pt>
                      <c:pt idx="412">
                        <c:v>0</c:v>
                      </c:pt>
                      <c:pt idx="413">
                        <c:v>0</c:v>
                      </c:pt>
                      <c:pt idx="414">
                        <c:v>0</c:v>
                      </c:pt>
                      <c:pt idx="415">
                        <c:v>0</c:v>
                      </c:pt>
                      <c:pt idx="416">
                        <c:v>0</c:v>
                      </c:pt>
                      <c:pt idx="417">
                        <c:v>0</c:v>
                      </c:pt>
                      <c:pt idx="418">
                        <c:v>0</c:v>
                      </c:pt>
                      <c:pt idx="419">
                        <c:v>0</c:v>
                      </c:pt>
                      <c:pt idx="420">
                        <c:v>0</c:v>
                      </c:pt>
                      <c:pt idx="421">
                        <c:v>0</c:v>
                      </c:pt>
                      <c:pt idx="422">
                        <c:v>0</c:v>
                      </c:pt>
                      <c:pt idx="423">
                        <c:v>0</c:v>
                      </c:pt>
                      <c:pt idx="424">
                        <c:v>0</c:v>
                      </c:pt>
                      <c:pt idx="425">
                        <c:v>0</c:v>
                      </c:pt>
                      <c:pt idx="426">
                        <c:v>0</c:v>
                      </c:pt>
                      <c:pt idx="427">
                        <c:v>0</c:v>
                      </c:pt>
                      <c:pt idx="428">
                        <c:v>0</c:v>
                      </c:pt>
                      <c:pt idx="429">
                        <c:v>0</c:v>
                      </c:pt>
                      <c:pt idx="430">
                        <c:v>0</c:v>
                      </c:pt>
                      <c:pt idx="431">
                        <c:v>0</c:v>
                      </c:pt>
                      <c:pt idx="432">
                        <c:v>0</c:v>
                      </c:pt>
                      <c:pt idx="433">
                        <c:v>0</c:v>
                      </c:pt>
                      <c:pt idx="434">
                        <c:v>0</c:v>
                      </c:pt>
                      <c:pt idx="435">
                        <c:v>0</c:v>
                      </c:pt>
                      <c:pt idx="436">
                        <c:v>0</c:v>
                      </c:pt>
                      <c:pt idx="437">
                        <c:v>0</c:v>
                      </c:pt>
                      <c:pt idx="438">
                        <c:v>0</c:v>
                      </c:pt>
                      <c:pt idx="439">
                        <c:v>0</c:v>
                      </c:pt>
                      <c:pt idx="440">
                        <c:v>0</c:v>
                      </c:pt>
                      <c:pt idx="441">
                        <c:v>0</c:v>
                      </c:pt>
                      <c:pt idx="442">
                        <c:v>0</c:v>
                      </c:pt>
                      <c:pt idx="443">
                        <c:v>0</c:v>
                      </c:pt>
                      <c:pt idx="444">
                        <c:v>0</c:v>
                      </c:pt>
                      <c:pt idx="445">
                        <c:v>0</c:v>
                      </c:pt>
                      <c:pt idx="446">
                        <c:v>0</c:v>
                      </c:pt>
                      <c:pt idx="447">
                        <c:v>0</c:v>
                      </c:pt>
                      <c:pt idx="448">
                        <c:v>0</c:v>
                      </c:pt>
                      <c:pt idx="449">
                        <c:v>0</c:v>
                      </c:pt>
                      <c:pt idx="450">
                        <c:v>0</c:v>
                      </c:pt>
                      <c:pt idx="451">
                        <c:v>0</c:v>
                      </c:pt>
                      <c:pt idx="452">
                        <c:v>0</c:v>
                      </c:pt>
                      <c:pt idx="453">
                        <c:v>0</c:v>
                      </c:pt>
                      <c:pt idx="454">
                        <c:v>0</c:v>
                      </c:pt>
                      <c:pt idx="455">
                        <c:v>0</c:v>
                      </c:pt>
                      <c:pt idx="456">
                        <c:v>0</c:v>
                      </c:pt>
                      <c:pt idx="457">
                        <c:v>0</c:v>
                      </c:pt>
                      <c:pt idx="458">
                        <c:v>0</c:v>
                      </c:pt>
                      <c:pt idx="459">
                        <c:v>0</c:v>
                      </c:pt>
                      <c:pt idx="460">
                        <c:v>0</c:v>
                      </c:pt>
                      <c:pt idx="461">
                        <c:v>0</c:v>
                      </c:pt>
                      <c:pt idx="462">
                        <c:v>0</c:v>
                      </c:pt>
                      <c:pt idx="463">
                        <c:v>0</c:v>
                      </c:pt>
                      <c:pt idx="464">
                        <c:v>0</c:v>
                      </c:pt>
                      <c:pt idx="465">
                        <c:v>0</c:v>
                      </c:pt>
                      <c:pt idx="466">
                        <c:v>0</c:v>
                      </c:pt>
                      <c:pt idx="467">
                        <c:v>0</c:v>
                      </c:pt>
                      <c:pt idx="468">
                        <c:v>0</c:v>
                      </c:pt>
                      <c:pt idx="469">
                        <c:v>0</c:v>
                      </c:pt>
                      <c:pt idx="470">
                        <c:v>0</c:v>
                      </c:pt>
                      <c:pt idx="471">
                        <c:v>0</c:v>
                      </c:pt>
                      <c:pt idx="472">
                        <c:v>0</c:v>
                      </c:pt>
                      <c:pt idx="473">
                        <c:v>0</c:v>
                      </c:pt>
                      <c:pt idx="474">
                        <c:v>0</c:v>
                      </c:pt>
                      <c:pt idx="475">
                        <c:v>0</c:v>
                      </c:pt>
                      <c:pt idx="476">
                        <c:v>0</c:v>
                      </c:pt>
                      <c:pt idx="477">
                        <c:v>0</c:v>
                      </c:pt>
                      <c:pt idx="478">
                        <c:v>0</c:v>
                      </c:pt>
                      <c:pt idx="479">
                        <c:v>0</c:v>
                      </c:pt>
                      <c:pt idx="480">
                        <c:v>0</c:v>
                      </c:pt>
                      <c:pt idx="481">
                        <c:v>0</c:v>
                      </c:pt>
                      <c:pt idx="482">
                        <c:v>0</c:v>
                      </c:pt>
                      <c:pt idx="483">
                        <c:v>0</c:v>
                      </c:pt>
                      <c:pt idx="484">
                        <c:v>0</c:v>
                      </c:pt>
                      <c:pt idx="485">
                        <c:v>0</c:v>
                      </c:pt>
                      <c:pt idx="486">
                        <c:v>0</c:v>
                      </c:pt>
                      <c:pt idx="487">
                        <c:v>0</c:v>
                      </c:pt>
                      <c:pt idx="488">
                        <c:v>0</c:v>
                      </c:pt>
                      <c:pt idx="489">
                        <c:v>0</c:v>
                      </c:pt>
                      <c:pt idx="490">
                        <c:v>0</c:v>
                      </c:pt>
                      <c:pt idx="491">
                        <c:v>0</c:v>
                      </c:pt>
                      <c:pt idx="492">
                        <c:v>0</c:v>
                      </c:pt>
                      <c:pt idx="493">
                        <c:v>0</c:v>
                      </c:pt>
                      <c:pt idx="494">
                        <c:v>0</c:v>
                      </c:pt>
                      <c:pt idx="495">
                        <c:v>0</c:v>
                      </c:pt>
                      <c:pt idx="496">
                        <c:v>0</c:v>
                      </c:pt>
                      <c:pt idx="497">
                        <c:v>0</c:v>
                      </c:pt>
                      <c:pt idx="498">
                        <c:v>0</c:v>
                      </c:pt>
                      <c:pt idx="499">
                        <c:v>0</c:v>
                      </c:pt>
                      <c:pt idx="500">
                        <c:v>0</c:v>
                      </c:pt>
                      <c:pt idx="501">
                        <c:v>0</c:v>
                      </c:pt>
                      <c:pt idx="502">
                        <c:v>0</c:v>
                      </c:pt>
                      <c:pt idx="503">
                        <c:v>0</c:v>
                      </c:pt>
                      <c:pt idx="504">
                        <c:v>0</c:v>
                      </c:pt>
                      <c:pt idx="505">
                        <c:v>0</c:v>
                      </c:pt>
                      <c:pt idx="506">
                        <c:v>0</c:v>
                      </c:pt>
                      <c:pt idx="507">
                        <c:v>0</c:v>
                      </c:pt>
                      <c:pt idx="508">
                        <c:v>0</c:v>
                      </c:pt>
                      <c:pt idx="509">
                        <c:v>0</c:v>
                      </c:pt>
                      <c:pt idx="510">
                        <c:v>0</c:v>
                      </c:pt>
                      <c:pt idx="511">
                        <c:v>0</c:v>
                      </c:pt>
                      <c:pt idx="512">
                        <c:v>0</c:v>
                      </c:pt>
                      <c:pt idx="513">
                        <c:v>0</c:v>
                      </c:pt>
                      <c:pt idx="514">
                        <c:v>0</c:v>
                      </c:pt>
                      <c:pt idx="515">
                        <c:v>0</c:v>
                      </c:pt>
                      <c:pt idx="516">
                        <c:v>0</c:v>
                      </c:pt>
                      <c:pt idx="517">
                        <c:v>0</c:v>
                      </c:pt>
                      <c:pt idx="518">
                        <c:v>0</c:v>
                      </c:pt>
                      <c:pt idx="519">
                        <c:v>0</c:v>
                      </c:pt>
                      <c:pt idx="520">
                        <c:v>0</c:v>
                      </c:pt>
                      <c:pt idx="521">
                        <c:v>0</c:v>
                      </c:pt>
                      <c:pt idx="522">
                        <c:v>0</c:v>
                      </c:pt>
                      <c:pt idx="523">
                        <c:v>0</c:v>
                      </c:pt>
                      <c:pt idx="524">
                        <c:v>0</c:v>
                      </c:pt>
                      <c:pt idx="525">
                        <c:v>0</c:v>
                      </c:pt>
                      <c:pt idx="526">
                        <c:v>0</c:v>
                      </c:pt>
                      <c:pt idx="527">
                        <c:v>0</c:v>
                      </c:pt>
                      <c:pt idx="528">
                        <c:v>0</c:v>
                      </c:pt>
                      <c:pt idx="529">
                        <c:v>0</c:v>
                      </c:pt>
                      <c:pt idx="530">
                        <c:v>0</c:v>
                      </c:pt>
                      <c:pt idx="531">
                        <c:v>0</c:v>
                      </c:pt>
                      <c:pt idx="532">
                        <c:v>0</c:v>
                      </c:pt>
                      <c:pt idx="533">
                        <c:v>0</c:v>
                      </c:pt>
                      <c:pt idx="534">
                        <c:v>0</c:v>
                      </c:pt>
                      <c:pt idx="535">
                        <c:v>0</c:v>
                      </c:pt>
                      <c:pt idx="536">
                        <c:v>0</c:v>
                      </c:pt>
                      <c:pt idx="537">
                        <c:v>0</c:v>
                      </c:pt>
                      <c:pt idx="538">
                        <c:v>0</c:v>
                      </c:pt>
                      <c:pt idx="539">
                        <c:v>0</c:v>
                      </c:pt>
                      <c:pt idx="540">
                        <c:v>0</c:v>
                      </c:pt>
                      <c:pt idx="541">
                        <c:v>0</c:v>
                      </c:pt>
                      <c:pt idx="542">
                        <c:v>0</c:v>
                      </c:pt>
                      <c:pt idx="543">
                        <c:v>0</c:v>
                      </c:pt>
                      <c:pt idx="544">
                        <c:v>0</c:v>
                      </c:pt>
                      <c:pt idx="545">
                        <c:v>0</c:v>
                      </c:pt>
                      <c:pt idx="546">
                        <c:v>0</c:v>
                      </c:pt>
                      <c:pt idx="547">
                        <c:v>0</c:v>
                      </c:pt>
                      <c:pt idx="548">
                        <c:v>0</c:v>
                      </c:pt>
                      <c:pt idx="549">
                        <c:v>0</c:v>
                      </c:pt>
                      <c:pt idx="550">
                        <c:v>0</c:v>
                      </c:pt>
                      <c:pt idx="551">
                        <c:v>0</c:v>
                      </c:pt>
                      <c:pt idx="552">
                        <c:v>0</c:v>
                      </c:pt>
                      <c:pt idx="553">
                        <c:v>0</c:v>
                      </c:pt>
                      <c:pt idx="554">
                        <c:v>0</c:v>
                      </c:pt>
                      <c:pt idx="555">
                        <c:v>0</c:v>
                      </c:pt>
                      <c:pt idx="556">
                        <c:v>0</c:v>
                      </c:pt>
                      <c:pt idx="557">
                        <c:v>0</c:v>
                      </c:pt>
                      <c:pt idx="558">
                        <c:v>0</c:v>
                      </c:pt>
                      <c:pt idx="559">
                        <c:v>0</c:v>
                      </c:pt>
                      <c:pt idx="560">
                        <c:v>0</c:v>
                      </c:pt>
                      <c:pt idx="561">
                        <c:v>0</c:v>
                      </c:pt>
                      <c:pt idx="562">
                        <c:v>0</c:v>
                      </c:pt>
                      <c:pt idx="563">
                        <c:v>0</c:v>
                      </c:pt>
                      <c:pt idx="564">
                        <c:v>0</c:v>
                      </c:pt>
                      <c:pt idx="565">
                        <c:v>0</c:v>
                      </c:pt>
                      <c:pt idx="566">
                        <c:v>0</c:v>
                      </c:pt>
                      <c:pt idx="567">
                        <c:v>0</c:v>
                      </c:pt>
                      <c:pt idx="568">
                        <c:v>0</c:v>
                      </c:pt>
                      <c:pt idx="569">
                        <c:v>0</c:v>
                      </c:pt>
                      <c:pt idx="570">
                        <c:v>0</c:v>
                      </c:pt>
                      <c:pt idx="571">
                        <c:v>0</c:v>
                      </c:pt>
                      <c:pt idx="572">
                        <c:v>0</c:v>
                      </c:pt>
                      <c:pt idx="573">
                        <c:v>0</c:v>
                      </c:pt>
                      <c:pt idx="574">
                        <c:v>0</c:v>
                      </c:pt>
                      <c:pt idx="575">
                        <c:v>0</c:v>
                      </c:pt>
                      <c:pt idx="576">
                        <c:v>0</c:v>
                      </c:pt>
                      <c:pt idx="577">
                        <c:v>0</c:v>
                      </c:pt>
                      <c:pt idx="578">
                        <c:v>0</c:v>
                      </c:pt>
                      <c:pt idx="579">
                        <c:v>0</c:v>
                      </c:pt>
                      <c:pt idx="580">
                        <c:v>0</c:v>
                      </c:pt>
                      <c:pt idx="581">
                        <c:v>0</c:v>
                      </c:pt>
                      <c:pt idx="582">
                        <c:v>0</c:v>
                      </c:pt>
                      <c:pt idx="583">
                        <c:v>0</c:v>
                      </c:pt>
                      <c:pt idx="584">
                        <c:v>0</c:v>
                      </c:pt>
                      <c:pt idx="585">
                        <c:v>0</c:v>
                      </c:pt>
                      <c:pt idx="586">
                        <c:v>0</c:v>
                      </c:pt>
                      <c:pt idx="587">
                        <c:v>0</c:v>
                      </c:pt>
                      <c:pt idx="588">
                        <c:v>0</c:v>
                      </c:pt>
                      <c:pt idx="589">
                        <c:v>0</c:v>
                      </c:pt>
                      <c:pt idx="590">
                        <c:v>0</c:v>
                      </c:pt>
                      <c:pt idx="591">
                        <c:v>0</c:v>
                      </c:pt>
                      <c:pt idx="592">
                        <c:v>0</c:v>
                      </c:pt>
                      <c:pt idx="593">
                        <c:v>0</c:v>
                      </c:pt>
                      <c:pt idx="594">
                        <c:v>0</c:v>
                      </c:pt>
                      <c:pt idx="595">
                        <c:v>0</c:v>
                      </c:pt>
                      <c:pt idx="596">
                        <c:v>0</c:v>
                      </c:pt>
                      <c:pt idx="597">
                        <c:v>0</c:v>
                      </c:pt>
                      <c:pt idx="598">
                        <c:v>0</c:v>
                      </c:pt>
                      <c:pt idx="599">
                        <c:v>0</c:v>
                      </c:pt>
                      <c:pt idx="600">
                        <c:v>0</c:v>
                      </c:pt>
                      <c:pt idx="601">
                        <c:v>0</c:v>
                      </c:pt>
                      <c:pt idx="602">
                        <c:v>0</c:v>
                      </c:pt>
                      <c:pt idx="603">
                        <c:v>0</c:v>
                      </c:pt>
                      <c:pt idx="604">
                        <c:v>0</c:v>
                      </c:pt>
                      <c:pt idx="605">
                        <c:v>0</c:v>
                      </c:pt>
                      <c:pt idx="606">
                        <c:v>0</c:v>
                      </c:pt>
                      <c:pt idx="607">
                        <c:v>0</c:v>
                      </c:pt>
                      <c:pt idx="608">
                        <c:v>0</c:v>
                      </c:pt>
                      <c:pt idx="609">
                        <c:v>0</c:v>
                      </c:pt>
                      <c:pt idx="610">
                        <c:v>0</c:v>
                      </c:pt>
                      <c:pt idx="611">
                        <c:v>0</c:v>
                      </c:pt>
                      <c:pt idx="612">
                        <c:v>0</c:v>
                      </c:pt>
                      <c:pt idx="613">
                        <c:v>0</c:v>
                      </c:pt>
                      <c:pt idx="614">
                        <c:v>0</c:v>
                      </c:pt>
                      <c:pt idx="615">
                        <c:v>0</c:v>
                      </c:pt>
                      <c:pt idx="616">
                        <c:v>0</c:v>
                      </c:pt>
                      <c:pt idx="617">
                        <c:v>0</c:v>
                      </c:pt>
                      <c:pt idx="618">
                        <c:v>0</c:v>
                      </c:pt>
                      <c:pt idx="619">
                        <c:v>0</c:v>
                      </c:pt>
                      <c:pt idx="620">
                        <c:v>0</c:v>
                      </c:pt>
                      <c:pt idx="621">
                        <c:v>0</c:v>
                      </c:pt>
                      <c:pt idx="622">
                        <c:v>0</c:v>
                      </c:pt>
                      <c:pt idx="623">
                        <c:v>0</c:v>
                      </c:pt>
                      <c:pt idx="624">
                        <c:v>0</c:v>
                      </c:pt>
                      <c:pt idx="625">
                        <c:v>0</c:v>
                      </c:pt>
                      <c:pt idx="626">
                        <c:v>0</c:v>
                      </c:pt>
                      <c:pt idx="627">
                        <c:v>0</c:v>
                      </c:pt>
                      <c:pt idx="628">
                        <c:v>0</c:v>
                      </c:pt>
                      <c:pt idx="629">
                        <c:v>0</c:v>
                      </c:pt>
                    </c:numCache>
                  </c:numRef>
                </c:val>
                <c:smooth val="1"/>
              </c15:ser>
            </c15:filteredLineSeries>
            <c15:filteredLineSeries>
              <c15:ser>
                <c:idx val="5"/>
                <c:order val="5"/>
                <c:tx>
                  <c:v>usice</c:v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work!$BD$9:$BD$638</c15:sqref>
                        </c15:formulaRef>
                      </c:ext>
                    </c:extLst>
                    <c:numCache>
                      <c:formatCode>General</c:formatCode>
                      <c:ptCount val="630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0.16475095785440599</c:v>
                      </c:pt>
                      <c:pt idx="7">
                        <c:v>0</c:v>
                      </c:pt>
                      <c:pt idx="8">
                        <c:v>4.6934865900383101E-2</c:v>
                      </c:pt>
                      <c:pt idx="9">
                        <c:v>7.3754789272030594E-2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0.15134099616858199</c:v>
                      </c:pt>
                      <c:pt idx="16">
                        <c:v>0.15134099616858199</c:v>
                      </c:pt>
                      <c:pt idx="17">
                        <c:v>0.318965517241379</c:v>
                      </c:pt>
                      <c:pt idx="18">
                        <c:v>0.18965517241379301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8.7164750957854406E-2</c:v>
                      </c:pt>
                      <c:pt idx="22">
                        <c:v>0.16858237547892699</c:v>
                      </c:pt>
                      <c:pt idx="23">
                        <c:v>0.35153256704980801</c:v>
                      </c:pt>
                      <c:pt idx="24">
                        <c:v>0.30459770114942503</c:v>
                      </c:pt>
                      <c:pt idx="25">
                        <c:v>0</c:v>
                      </c:pt>
                      <c:pt idx="26">
                        <c:v>0.41666666666666602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0.60249042145593801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6.41762452107279E-2</c:v>
                      </c:pt>
                      <c:pt idx="37">
                        <c:v>0</c:v>
                      </c:pt>
                      <c:pt idx="38">
                        <c:v>0.52011494252873502</c:v>
                      </c:pt>
                      <c:pt idx="39">
                        <c:v>5.7471264367815996E-3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0.45977011494252801</c:v>
                      </c:pt>
                      <c:pt idx="43">
                        <c:v>8.1417624521072707E-2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0.75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9.5785440613026804E-4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0.36877394636015298</c:v>
                      </c:pt>
                      <c:pt idx="62">
                        <c:v>0.36877394636015298</c:v>
                      </c:pt>
                      <c:pt idx="63">
                        <c:v>1.2452107279693401E-2</c:v>
                      </c:pt>
                      <c:pt idx="64">
                        <c:v>1.2452107279693401E-2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2.2030651340996101E-2</c:v>
                      </c:pt>
                      <c:pt idx="69">
                        <c:v>1.34099616858237E-2</c:v>
                      </c:pt>
                      <c:pt idx="70">
                        <c:v>2.0114942528735601E-2</c:v>
                      </c:pt>
                      <c:pt idx="71">
                        <c:v>7.66283524904214E-3</c:v>
                      </c:pt>
                      <c:pt idx="72">
                        <c:v>3.4482758620689599E-2</c:v>
                      </c:pt>
                      <c:pt idx="73">
                        <c:v>4.7892720306513398E-2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0.229885057471264</c:v>
                      </c:pt>
                      <c:pt idx="78">
                        <c:v>0.28065134099616801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5.2681992337164703E-2</c:v>
                      </c:pt>
                      <c:pt idx="82">
                        <c:v>2.4904214559386899E-2</c:v>
                      </c:pt>
                      <c:pt idx="83">
                        <c:v>0.25383141762452099</c:v>
                      </c:pt>
                      <c:pt idx="84">
                        <c:v>0</c:v>
                      </c:pt>
                      <c:pt idx="85">
                        <c:v>0.12164750957854401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0.50191570881226</c:v>
                      </c:pt>
                      <c:pt idx="92">
                        <c:v>0.57950191570881204</c:v>
                      </c:pt>
                      <c:pt idx="93">
                        <c:v>0.52298850574712596</c:v>
                      </c:pt>
                      <c:pt idx="94">
                        <c:v>0.462643678160919</c:v>
                      </c:pt>
                      <c:pt idx="95">
                        <c:v>4.8850574712643598E-2</c:v>
                      </c:pt>
                      <c:pt idx="96">
                        <c:v>0</c:v>
                      </c:pt>
                      <c:pt idx="97">
                        <c:v>0.13026819923371599</c:v>
                      </c:pt>
                      <c:pt idx="98">
                        <c:v>0</c:v>
                      </c:pt>
                      <c:pt idx="99">
                        <c:v>0</c:v>
                      </c:pt>
                      <c:pt idx="100">
                        <c:v>0</c:v>
                      </c:pt>
                      <c:pt idx="101">
                        <c:v>0.41570881226053602</c:v>
                      </c:pt>
                      <c:pt idx="102">
                        <c:v>0</c:v>
                      </c:pt>
                      <c:pt idx="103">
                        <c:v>0.43295019157088099</c:v>
                      </c:pt>
                      <c:pt idx="104">
                        <c:v>0.30172413793103398</c:v>
                      </c:pt>
                      <c:pt idx="105">
                        <c:v>0</c:v>
                      </c:pt>
                      <c:pt idx="106">
                        <c:v>0.46455938697318</c:v>
                      </c:pt>
                      <c:pt idx="107">
                        <c:v>0</c:v>
                      </c:pt>
                      <c:pt idx="108">
                        <c:v>0.41379310344827502</c:v>
                      </c:pt>
                      <c:pt idx="109">
                        <c:v>0.38793103448275801</c:v>
                      </c:pt>
                      <c:pt idx="110">
                        <c:v>0</c:v>
                      </c:pt>
                      <c:pt idx="111">
                        <c:v>0</c:v>
                      </c:pt>
                      <c:pt idx="112">
                        <c:v>0.3227969348659</c:v>
                      </c:pt>
                      <c:pt idx="113">
                        <c:v>0</c:v>
                      </c:pt>
                      <c:pt idx="114">
                        <c:v>0</c:v>
                      </c:pt>
                      <c:pt idx="115">
                        <c:v>8.8122605363984599E-2</c:v>
                      </c:pt>
                      <c:pt idx="116">
                        <c:v>1.34099616858237E-2</c:v>
                      </c:pt>
                      <c:pt idx="117">
                        <c:v>0</c:v>
                      </c:pt>
                      <c:pt idx="118">
                        <c:v>0.160919540229885</c:v>
                      </c:pt>
                      <c:pt idx="119">
                        <c:v>0</c:v>
                      </c:pt>
                      <c:pt idx="120">
                        <c:v>4.8850574712643598E-2</c:v>
                      </c:pt>
                      <c:pt idx="121">
                        <c:v>5.7471264367815996E-3</c:v>
                      </c:pt>
                      <c:pt idx="122">
                        <c:v>0</c:v>
                      </c:pt>
                      <c:pt idx="123">
                        <c:v>0</c:v>
                      </c:pt>
                      <c:pt idx="124">
                        <c:v>0.1455938697318</c:v>
                      </c:pt>
                      <c:pt idx="125">
                        <c:v>1.1494252873563199E-2</c:v>
                      </c:pt>
                      <c:pt idx="126">
                        <c:v>2.0114942528735601E-2</c:v>
                      </c:pt>
                      <c:pt idx="127">
                        <c:v>0</c:v>
                      </c:pt>
                      <c:pt idx="128">
                        <c:v>0</c:v>
                      </c:pt>
                      <c:pt idx="129">
                        <c:v>0</c:v>
                      </c:pt>
                      <c:pt idx="130">
                        <c:v>0</c:v>
                      </c:pt>
                      <c:pt idx="131">
                        <c:v>0</c:v>
                      </c:pt>
                      <c:pt idx="132">
                        <c:v>0</c:v>
                      </c:pt>
                      <c:pt idx="133">
                        <c:v>1.72413793103448E-2</c:v>
                      </c:pt>
                      <c:pt idx="134">
                        <c:v>0</c:v>
                      </c:pt>
                      <c:pt idx="135">
                        <c:v>0</c:v>
                      </c:pt>
                      <c:pt idx="136">
                        <c:v>0</c:v>
                      </c:pt>
                      <c:pt idx="137">
                        <c:v>0</c:v>
                      </c:pt>
                      <c:pt idx="138">
                        <c:v>0</c:v>
                      </c:pt>
                      <c:pt idx="139">
                        <c:v>0</c:v>
                      </c:pt>
                      <c:pt idx="140">
                        <c:v>0.101532567049808</c:v>
                      </c:pt>
                      <c:pt idx="141">
                        <c:v>0</c:v>
                      </c:pt>
                      <c:pt idx="142">
                        <c:v>2.8735632183908E-2</c:v>
                      </c:pt>
                      <c:pt idx="143">
                        <c:v>3.5440613026819903E-2</c:v>
                      </c:pt>
                      <c:pt idx="144">
                        <c:v>0</c:v>
                      </c:pt>
                      <c:pt idx="145">
                        <c:v>0</c:v>
                      </c:pt>
                      <c:pt idx="146">
                        <c:v>9.9616858237547803E-2</c:v>
                      </c:pt>
                      <c:pt idx="147">
                        <c:v>0</c:v>
                      </c:pt>
                      <c:pt idx="148">
                        <c:v>0.1455938697318</c:v>
                      </c:pt>
                      <c:pt idx="149">
                        <c:v>0</c:v>
                      </c:pt>
                      <c:pt idx="150">
                        <c:v>0</c:v>
                      </c:pt>
                      <c:pt idx="151">
                        <c:v>6.7049808429118698E-3</c:v>
                      </c:pt>
                      <c:pt idx="152">
                        <c:v>0.122605363984674</c:v>
                      </c:pt>
                      <c:pt idx="153">
                        <c:v>0.13026819923371599</c:v>
                      </c:pt>
                      <c:pt idx="154">
                        <c:v>1.53256704980842E-2</c:v>
                      </c:pt>
                      <c:pt idx="155">
                        <c:v>0</c:v>
                      </c:pt>
                      <c:pt idx="156">
                        <c:v>0.10919540229885</c:v>
                      </c:pt>
                      <c:pt idx="157">
                        <c:v>0.23659003831417599</c:v>
                      </c:pt>
                      <c:pt idx="158">
                        <c:v>7.5670498084291105E-2</c:v>
                      </c:pt>
                      <c:pt idx="159">
                        <c:v>0</c:v>
                      </c:pt>
                      <c:pt idx="160">
                        <c:v>6.41762452107279E-2</c:v>
                      </c:pt>
                      <c:pt idx="161">
                        <c:v>2.4904214559386899E-2</c:v>
                      </c:pt>
                      <c:pt idx="162">
                        <c:v>4.3103448275862002E-2</c:v>
                      </c:pt>
                      <c:pt idx="163">
                        <c:v>0</c:v>
                      </c:pt>
                      <c:pt idx="164">
                        <c:v>0</c:v>
                      </c:pt>
                      <c:pt idx="165">
                        <c:v>0</c:v>
                      </c:pt>
                      <c:pt idx="166">
                        <c:v>0</c:v>
                      </c:pt>
                      <c:pt idx="167">
                        <c:v>1.4367816091954E-2</c:v>
                      </c:pt>
                      <c:pt idx="168">
                        <c:v>2.2988505747126398E-2</c:v>
                      </c:pt>
                      <c:pt idx="169">
                        <c:v>3.3524904214559302E-2</c:v>
                      </c:pt>
                      <c:pt idx="170">
                        <c:v>0</c:v>
                      </c:pt>
                      <c:pt idx="171">
                        <c:v>0</c:v>
                      </c:pt>
                      <c:pt idx="172">
                        <c:v>0</c:v>
                      </c:pt>
                      <c:pt idx="173">
                        <c:v>0.122605363984674</c:v>
                      </c:pt>
                      <c:pt idx="174">
                        <c:v>6.7049808429118698E-3</c:v>
                      </c:pt>
                      <c:pt idx="175">
                        <c:v>5.2681992337164703E-2</c:v>
                      </c:pt>
                      <c:pt idx="176">
                        <c:v>0</c:v>
                      </c:pt>
                      <c:pt idx="177">
                        <c:v>0</c:v>
                      </c:pt>
                      <c:pt idx="178">
                        <c:v>9.6743295019157002E-2</c:v>
                      </c:pt>
                      <c:pt idx="179">
                        <c:v>2.9693486590038301E-2</c:v>
                      </c:pt>
                      <c:pt idx="180">
                        <c:v>0</c:v>
                      </c:pt>
                      <c:pt idx="181">
                        <c:v>4.6934865900383101E-2</c:v>
                      </c:pt>
                      <c:pt idx="182">
                        <c:v>0</c:v>
                      </c:pt>
                      <c:pt idx="183">
                        <c:v>4.6934865900383101E-2</c:v>
                      </c:pt>
                      <c:pt idx="184">
                        <c:v>0</c:v>
                      </c:pt>
                      <c:pt idx="185">
                        <c:v>0</c:v>
                      </c:pt>
                      <c:pt idx="186">
                        <c:v>0</c:v>
                      </c:pt>
                      <c:pt idx="187">
                        <c:v>0</c:v>
                      </c:pt>
                      <c:pt idx="188">
                        <c:v>0.21072796934865901</c:v>
                      </c:pt>
                      <c:pt idx="189">
                        <c:v>0</c:v>
                      </c:pt>
                      <c:pt idx="190">
                        <c:v>0</c:v>
                      </c:pt>
                      <c:pt idx="191">
                        <c:v>0</c:v>
                      </c:pt>
                      <c:pt idx="192">
                        <c:v>0</c:v>
                      </c:pt>
                      <c:pt idx="193">
                        <c:v>0</c:v>
                      </c:pt>
                      <c:pt idx="194">
                        <c:v>0</c:v>
                      </c:pt>
                      <c:pt idx="195">
                        <c:v>0</c:v>
                      </c:pt>
                      <c:pt idx="196">
                        <c:v>0</c:v>
                      </c:pt>
                      <c:pt idx="197">
                        <c:v>0</c:v>
                      </c:pt>
                      <c:pt idx="198">
                        <c:v>5.7471264367815996E-3</c:v>
                      </c:pt>
                      <c:pt idx="199">
                        <c:v>0</c:v>
                      </c:pt>
                      <c:pt idx="200">
                        <c:v>0</c:v>
                      </c:pt>
                      <c:pt idx="201">
                        <c:v>1.2452107279693401E-2</c:v>
                      </c:pt>
                      <c:pt idx="202">
                        <c:v>0</c:v>
                      </c:pt>
                      <c:pt idx="203">
                        <c:v>2.68199233716475E-2</c:v>
                      </c:pt>
                      <c:pt idx="204">
                        <c:v>3.0651340996168501E-2</c:v>
                      </c:pt>
                      <c:pt idx="205">
                        <c:v>0</c:v>
                      </c:pt>
                      <c:pt idx="206">
                        <c:v>0</c:v>
                      </c:pt>
                      <c:pt idx="207">
                        <c:v>0</c:v>
                      </c:pt>
                      <c:pt idx="208">
                        <c:v>0</c:v>
                      </c:pt>
                      <c:pt idx="209">
                        <c:v>0</c:v>
                      </c:pt>
                      <c:pt idx="210">
                        <c:v>0</c:v>
                      </c:pt>
                      <c:pt idx="211">
                        <c:v>0</c:v>
                      </c:pt>
                      <c:pt idx="212">
                        <c:v>3.0651340996168501E-2</c:v>
                      </c:pt>
                      <c:pt idx="213">
                        <c:v>0</c:v>
                      </c:pt>
                      <c:pt idx="214">
                        <c:v>0.10344827586206801</c:v>
                      </c:pt>
                      <c:pt idx="215">
                        <c:v>4.7892720306513398E-3</c:v>
                      </c:pt>
                      <c:pt idx="216">
                        <c:v>0</c:v>
                      </c:pt>
                      <c:pt idx="217">
                        <c:v>0</c:v>
                      </c:pt>
                      <c:pt idx="218">
                        <c:v>0</c:v>
                      </c:pt>
                      <c:pt idx="219">
                        <c:v>0</c:v>
                      </c:pt>
                      <c:pt idx="220">
                        <c:v>0</c:v>
                      </c:pt>
                      <c:pt idx="221">
                        <c:v>0</c:v>
                      </c:pt>
                      <c:pt idx="222">
                        <c:v>9.5785440613026795E-3</c:v>
                      </c:pt>
                      <c:pt idx="223">
                        <c:v>0</c:v>
                      </c:pt>
                      <c:pt idx="224">
                        <c:v>0</c:v>
                      </c:pt>
                      <c:pt idx="225">
                        <c:v>2.0114942528735601E-2</c:v>
                      </c:pt>
                      <c:pt idx="226">
                        <c:v>0</c:v>
                      </c:pt>
                      <c:pt idx="227">
                        <c:v>0</c:v>
                      </c:pt>
                      <c:pt idx="228">
                        <c:v>3.73563218390804E-2</c:v>
                      </c:pt>
                      <c:pt idx="229">
                        <c:v>3.73563218390804E-2</c:v>
                      </c:pt>
                      <c:pt idx="230">
                        <c:v>0</c:v>
                      </c:pt>
                      <c:pt idx="231">
                        <c:v>0</c:v>
                      </c:pt>
                      <c:pt idx="232">
                        <c:v>0</c:v>
                      </c:pt>
                      <c:pt idx="233">
                        <c:v>0.14942528735632099</c:v>
                      </c:pt>
                      <c:pt idx="234">
                        <c:v>2.2030651340996101E-2</c:v>
                      </c:pt>
                      <c:pt idx="235">
                        <c:v>2.3946360153256699E-2</c:v>
                      </c:pt>
                      <c:pt idx="236">
                        <c:v>1.53256704980842E-2</c:v>
                      </c:pt>
                      <c:pt idx="237">
                        <c:v>0</c:v>
                      </c:pt>
                      <c:pt idx="238">
                        <c:v>9.5785440613026795E-3</c:v>
                      </c:pt>
                      <c:pt idx="239">
                        <c:v>0.15517241379310301</c:v>
                      </c:pt>
                      <c:pt idx="240">
                        <c:v>5.6513409961685801E-2</c:v>
                      </c:pt>
                      <c:pt idx="241">
                        <c:v>1.2452107279693401E-2</c:v>
                      </c:pt>
                      <c:pt idx="242">
                        <c:v>6.3218390804597693E-2</c:v>
                      </c:pt>
                      <c:pt idx="243">
                        <c:v>2.4904214559386899E-2</c:v>
                      </c:pt>
                      <c:pt idx="244">
                        <c:v>0.20593869731800701</c:v>
                      </c:pt>
                      <c:pt idx="245">
                        <c:v>3.0651340996168501E-2</c:v>
                      </c:pt>
                      <c:pt idx="246">
                        <c:v>0</c:v>
                      </c:pt>
                      <c:pt idx="247">
                        <c:v>1.91570881226053E-2</c:v>
                      </c:pt>
                      <c:pt idx="248">
                        <c:v>3.0651340996168501E-2</c:v>
                      </c:pt>
                      <c:pt idx="249">
                        <c:v>0</c:v>
                      </c:pt>
                      <c:pt idx="250">
                        <c:v>1.91570881226053E-3</c:v>
                      </c:pt>
                      <c:pt idx="251">
                        <c:v>9.5785440613026804E-4</c:v>
                      </c:pt>
                      <c:pt idx="252">
                        <c:v>0</c:v>
                      </c:pt>
                      <c:pt idx="253">
                        <c:v>1.72413793103448E-2</c:v>
                      </c:pt>
                      <c:pt idx="254">
                        <c:v>1.53256704980842E-2</c:v>
                      </c:pt>
                      <c:pt idx="255">
                        <c:v>1.91570881226053E-3</c:v>
                      </c:pt>
                      <c:pt idx="256">
                        <c:v>0</c:v>
                      </c:pt>
                      <c:pt idx="257">
                        <c:v>0</c:v>
                      </c:pt>
                      <c:pt idx="258">
                        <c:v>0</c:v>
                      </c:pt>
                      <c:pt idx="259">
                        <c:v>9.5785440613026804E-4</c:v>
                      </c:pt>
                      <c:pt idx="260">
                        <c:v>9.5785440613026804E-4</c:v>
                      </c:pt>
                      <c:pt idx="261">
                        <c:v>0</c:v>
                      </c:pt>
                      <c:pt idx="262">
                        <c:v>2.77777777777777E-2</c:v>
                      </c:pt>
                      <c:pt idx="263">
                        <c:v>0</c:v>
                      </c:pt>
                      <c:pt idx="264">
                        <c:v>0</c:v>
                      </c:pt>
                      <c:pt idx="265">
                        <c:v>0</c:v>
                      </c:pt>
                      <c:pt idx="266">
                        <c:v>0</c:v>
                      </c:pt>
                      <c:pt idx="267">
                        <c:v>0</c:v>
                      </c:pt>
                      <c:pt idx="268">
                        <c:v>3.1609195402298798E-2</c:v>
                      </c:pt>
                      <c:pt idx="269">
                        <c:v>2.1072796934865901E-2</c:v>
                      </c:pt>
                      <c:pt idx="270">
                        <c:v>3.83141762452107E-3</c:v>
                      </c:pt>
                      <c:pt idx="271">
                        <c:v>9.5785440613026795E-3</c:v>
                      </c:pt>
                      <c:pt idx="272">
                        <c:v>0</c:v>
                      </c:pt>
                      <c:pt idx="273">
                        <c:v>0</c:v>
                      </c:pt>
                      <c:pt idx="274">
                        <c:v>0</c:v>
                      </c:pt>
                      <c:pt idx="275">
                        <c:v>0</c:v>
                      </c:pt>
                      <c:pt idx="276">
                        <c:v>0</c:v>
                      </c:pt>
                      <c:pt idx="277">
                        <c:v>0.10823754789272</c:v>
                      </c:pt>
                      <c:pt idx="278">
                        <c:v>0</c:v>
                      </c:pt>
                      <c:pt idx="279">
                        <c:v>3.0651340996168501E-2</c:v>
                      </c:pt>
                      <c:pt idx="280">
                        <c:v>2.8735632183907998E-3</c:v>
                      </c:pt>
                      <c:pt idx="281">
                        <c:v>0</c:v>
                      </c:pt>
                      <c:pt idx="282">
                        <c:v>0.125478927203065</c:v>
                      </c:pt>
                      <c:pt idx="283">
                        <c:v>1.53256704980842E-2</c:v>
                      </c:pt>
                      <c:pt idx="284">
                        <c:v>1.53256704980842E-2</c:v>
                      </c:pt>
                      <c:pt idx="285">
                        <c:v>0.14750957854406099</c:v>
                      </c:pt>
                      <c:pt idx="286">
                        <c:v>9.4827586206896505E-2</c:v>
                      </c:pt>
                      <c:pt idx="287">
                        <c:v>0.18199233716475</c:v>
                      </c:pt>
                      <c:pt idx="288">
                        <c:v>0.18007662835249</c:v>
                      </c:pt>
                      <c:pt idx="289">
                        <c:v>6.3218390804597693E-2</c:v>
                      </c:pt>
                      <c:pt idx="290">
                        <c:v>0.22126436781609099</c:v>
                      </c:pt>
                      <c:pt idx="291">
                        <c:v>0.30172413793103398</c:v>
                      </c:pt>
                      <c:pt idx="292">
                        <c:v>0.177203065134099</c:v>
                      </c:pt>
                      <c:pt idx="293">
                        <c:v>0</c:v>
                      </c:pt>
                      <c:pt idx="294">
                        <c:v>4.3103448275862002E-2</c:v>
                      </c:pt>
                      <c:pt idx="295">
                        <c:v>0</c:v>
                      </c:pt>
                      <c:pt idx="296">
                        <c:v>0</c:v>
                      </c:pt>
                      <c:pt idx="297">
                        <c:v>0.60823754789272</c:v>
                      </c:pt>
                      <c:pt idx="298">
                        <c:v>0.57183908045977005</c:v>
                      </c:pt>
                      <c:pt idx="299">
                        <c:v>5.9386973180076602E-2</c:v>
                      </c:pt>
                      <c:pt idx="300">
                        <c:v>0</c:v>
                      </c:pt>
                      <c:pt idx="301">
                        <c:v>0.59099616858237503</c:v>
                      </c:pt>
                      <c:pt idx="302">
                        <c:v>0</c:v>
                      </c:pt>
                      <c:pt idx="303">
                        <c:v>7.7586206896551699E-2</c:v>
                      </c:pt>
                      <c:pt idx="304">
                        <c:v>0</c:v>
                      </c:pt>
                      <c:pt idx="305">
                        <c:v>0.105363984674329</c:v>
                      </c:pt>
                      <c:pt idx="306">
                        <c:v>0.33333333333333298</c:v>
                      </c:pt>
                      <c:pt idx="307">
                        <c:v>0</c:v>
                      </c:pt>
                      <c:pt idx="308">
                        <c:v>0</c:v>
                      </c:pt>
                      <c:pt idx="309">
                        <c:v>0.16762452107279599</c:v>
                      </c:pt>
                      <c:pt idx="310">
                        <c:v>0</c:v>
                      </c:pt>
                      <c:pt idx="311">
                        <c:v>0</c:v>
                      </c:pt>
                      <c:pt idx="312">
                        <c:v>0</c:v>
                      </c:pt>
                      <c:pt idx="313">
                        <c:v>0</c:v>
                      </c:pt>
                      <c:pt idx="314">
                        <c:v>0</c:v>
                      </c:pt>
                      <c:pt idx="315">
                        <c:v>9.5785440613026795E-3</c:v>
                      </c:pt>
                      <c:pt idx="316">
                        <c:v>7.5670498084291105E-2</c:v>
                      </c:pt>
                      <c:pt idx="317">
                        <c:v>3.2567049808429102E-2</c:v>
                      </c:pt>
                      <c:pt idx="318">
                        <c:v>0</c:v>
                      </c:pt>
                      <c:pt idx="319">
                        <c:v>9.5785440613026804E-4</c:v>
                      </c:pt>
                      <c:pt idx="320">
                        <c:v>0</c:v>
                      </c:pt>
                      <c:pt idx="321">
                        <c:v>0</c:v>
                      </c:pt>
                      <c:pt idx="322">
                        <c:v>0</c:v>
                      </c:pt>
                      <c:pt idx="323">
                        <c:v>3.4482758620689599E-2</c:v>
                      </c:pt>
                      <c:pt idx="324">
                        <c:v>0</c:v>
                      </c:pt>
                      <c:pt idx="325">
                        <c:v>0</c:v>
                      </c:pt>
                      <c:pt idx="326">
                        <c:v>0</c:v>
                      </c:pt>
                      <c:pt idx="327">
                        <c:v>0</c:v>
                      </c:pt>
                      <c:pt idx="328">
                        <c:v>0</c:v>
                      </c:pt>
                      <c:pt idx="329">
                        <c:v>0</c:v>
                      </c:pt>
                      <c:pt idx="330">
                        <c:v>1.72413793103448E-2</c:v>
                      </c:pt>
                      <c:pt idx="331">
                        <c:v>0</c:v>
                      </c:pt>
                      <c:pt idx="332">
                        <c:v>0.113984674329501</c:v>
                      </c:pt>
                      <c:pt idx="333">
                        <c:v>0</c:v>
                      </c:pt>
                      <c:pt idx="334">
                        <c:v>2.3946360153256699E-2</c:v>
                      </c:pt>
                      <c:pt idx="335">
                        <c:v>2.4904214559386899E-2</c:v>
                      </c:pt>
                      <c:pt idx="336">
                        <c:v>0</c:v>
                      </c:pt>
                      <c:pt idx="337">
                        <c:v>8.3333333333333301E-2</c:v>
                      </c:pt>
                      <c:pt idx="338">
                        <c:v>0</c:v>
                      </c:pt>
                      <c:pt idx="339">
                        <c:v>0.18295019157088099</c:v>
                      </c:pt>
                      <c:pt idx="340">
                        <c:v>5.7471264367816001E-2</c:v>
                      </c:pt>
                      <c:pt idx="341">
                        <c:v>4.5019157088122597E-2</c:v>
                      </c:pt>
                      <c:pt idx="342">
                        <c:v>2.68199233716475E-2</c:v>
                      </c:pt>
                      <c:pt idx="343">
                        <c:v>0</c:v>
                      </c:pt>
                      <c:pt idx="344">
                        <c:v>2.68199233716475E-2</c:v>
                      </c:pt>
                      <c:pt idx="345">
                        <c:v>1.6283524904214499E-2</c:v>
                      </c:pt>
                      <c:pt idx="346">
                        <c:v>0</c:v>
                      </c:pt>
                      <c:pt idx="347">
                        <c:v>0</c:v>
                      </c:pt>
                      <c:pt idx="348">
                        <c:v>0.249042145593869</c:v>
                      </c:pt>
                      <c:pt idx="349">
                        <c:v>0</c:v>
                      </c:pt>
                      <c:pt idx="350">
                        <c:v>0</c:v>
                      </c:pt>
                      <c:pt idx="351">
                        <c:v>0</c:v>
                      </c:pt>
                      <c:pt idx="352">
                        <c:v>0</c:v>
                      </c:pt>
                      <c:pt idx="353">
                        <c:v>0</c:v>
                      </c:pt>
                      <c:pt idx="354">
                        <c:v>0</c:v>
                      </c:pt>
                      <c:pt idx="355">
                        <c:v>9.4827586206896505E-2</c:v>
                      </c:pt>
                      <c:pt idx="356">
                        <c:v>3.6398467432950103E-2</c:v>
                      </c:pt>
                      <c:pt idx="357">
                        <c:v>0</c:v>
                      </c:pt>
                      <c:pt idx="358">
                        <c:v>0</c:v>
                      </c:pt>
                      <c:pt idx="359">
                        <c:v>0.23659003831417599</c:v>
                      </c:pt>
                      <c:pt idx="360">
                        <c:v>0</c:v>
                      </c:pt>
                      <c:pt idx="361">
                        <c:v>3.9272030651340897E-2</c:v>
                      </c:pt>
                      <c:pt idx="362">
                        <c:v>0</c:v>
                      </c:pt>
                      <c:pt idx="363">
                        <c:v>0</c:v>
                      </c:pt>
                      <c:pt idx="364">
                        <c:v>0</c:v>
                      </c:pt>
                      <c:pt idx="365">
                        <c:v>0</c:v>
                      </c:pt>
                      <c:pt idx="366">
                        <c:v>3.1609195402298798E-2</c:v>
                      </c:pt>
                      <c:pt idx="367">
                        <c:v>0</c:v>
                      </c:pt>
                      <c:pt idx="368">
                        <c:v>0</c:v>
                      </c:pt>
                      <c:pt idx="369">
                        <c:v>0.16954022988505699</c:v>
                      </c:pt>
                      <c:pt idx="370">
                        <c:v>1.05363984674329E-2</c:v>
                      </c:pt>
                      <c:pt idx="371">
                        <c:v>0</c:v>
                      </c:pt>
                      <c:pt idx="372">
                        <c:v>0</c:v>
                      </c:pt>
                      <c:pt idx="373">
                        <c:v>2.8735632183907998E-3</c:v>
                      </c:pt>
                      <c:pt idx="374">
                        <c:v>0</c:v>
                      </c:pt>
                      <c:pt idx="375">
                        <c:v>9.4827586206896505E-2</c:v>
                      </c:pt>
                      <c:pt idx="376">
                        <c:v>4.8850574712643598E-2</c:v>
                      </c:pt>
                      <c:pt idx="377">
                        <c:v>1.1494252873563199E-2</c:v>
                      </c:pt>
                      <c:pt idx="378">
                        <c:v>8.6206896551724102E-3</c:v>
                      </c:pt>
                      <c:pt idx="379">
                        <c:v>0</c:v>
                      </c:pt>
                      <c:pt idx="380">
                        <c:v>3.83141762452107E-3</c:v>
                      </c:pt>
                      <c:pt idx="381">
                        <c:v>0</c:v>
                      </c:pt>
                      <c:pt idx="382">
                        <c:v>0</c:v>
                      </c:pt>
                      <c:pt idx="383">
                        <c:v>0</c:v>
                      </c:pt>
                      <c:pt idx="384">
                        <c:v>0</c:v>
                      </c:pt>
                      <c:pt idx="385">
                        <c:v>1.53256704980842E-2</c:v>
                      </c:pt>
                      <c:pt idx="386">
                        <c:v>3.1609195402298798E-2</c:v>
                      </c:pt>
                      <c:pt idx="387">
                        <c:v>0</c:v>
                      </c:pt>
                      <c:pt idx="388">
                        <c:v>0</c:v>
                      </c:pt>
                      <c:pt idx="389">
                        <c:v>0.10344827586206801</c:v>
                      </c:pt>
                      <c:pt idx="390">
                        <c:v>0</c:v>
                      </c:pt>
                      <c:pt idx="391">
                        <c:v>0</c:v>
                      </c:pt>
                      <c:pt idx="392">
                        <c:v>0.11111111111111099</c:v>
                      </c:pt>
                      <c:pt idx="393">
                        <c:v>0.20210727969348599</c:v>
                      </c:pt>
                      <c:pt idx="394">
                        <c:v>0.319923371647509</c:v>
                      </c:pt>
                      <c:pt idx="395">
                        <c:v>0</c:v>
                      </c:pt>
                      <c:pt idx="396">
                        <c:v>1.53256704980842E-2</c:v>
                      </c:pt>
                      <c:pt idx="397">
                        <c:v>0.36590038314176199</c:v>
                      </c:pt>
                      <c:pt idx="398">
                        <c:v>0</c:v>
                      </c:pt>
                      <c:pt idx="399">
                        <c:v>0.31513409961685801</c:v>
                      </c:pt>
                      <c:pt idx="400">
                        <c:v>0</c:v>
                      </c:pt>
                      <c:pt idx="401">
                        <c:v>9.09961685823754E-2</c:v>
                      </c:pt>
                      <c:pt idx="402">
                        <c:v>0</c:v>
                      </c:pt>
                      <c:pt idx="403">
                        <c:v>0.12164750957854401</c:v>
                      </c:pt>
                      <c:pt idx="404">
                        <c:v>0</c:v>
                      </c:pt>
                      <c:pt idx="405">
                        <c:v>0</c:v>
                      </c:pt>
                      <c:pt idx="406">
                        <c:v>0.36111111111111099</c:v>
                      </c:pt>
                      <c:pt idx="407">
                        <c:v>0.194444444444444</c:v>
                      </c:pt>
                      <c:pt idx="408">
                        <c:v>0.26053639846743198</c:v>
                      </c:pt>
                      <c:pt idx="409">
                        <c:v>0.33620689655172398</c:v>
                      </c:pt>
                      <c:pt idx="410">
                        <c:v>0</c:v>
                      </c:pt>
                      <c:pt idx="411">
                        <c:v>0</c:v>
                      </c:pt>
                      <c:pt idx="412">
                        <c:v>0.28065134099616801</c:v>
                      </c:pt>
                      <c:pt idx="413">
                        <c:v>0.34865900383141701</c:v>
                      </c:pt>
                      <c:pt idx="414">
                        <c:v>0.29693486590038298</c:v>
                      </c:pt>
                      <c:pt idx="415">
                        <c:v>0.25095785440613</c:v>
                      </c:pt>
                      <c:pt idx="416">
                        <c:v>9.09961685823754E-2</c:v>
                      </c:pt>
                      <c:pt idx="417">
                        <c:v>6.6091954022988494E-2</c:v>
                      </c:pt>
                      <c:pt idx="418">
                        <c:v>0</c:v>
                      </c:pt>
                      <c:pt idx="419">
                        <c:v>1.8199233716475E-2</c:v>
                      </c:pt>
                      <c:pt idx="420">
                        <c:v>0</c:v>
                      </c:pt>
                      <c:pt idx="421">
                        <c:v>8.6206896551724102E-3</c:v>
                      </c:pt>
                      <c:pt idx="422">
                        <c:v>0</c:v>
                      </c:pt>
                      <c:pt idx="423">
                        <c:v>3.5440613026819903E-2</c:v>
                      </c:pt>
                      <c:pt idx="424">
                        <c:v>2.77777777777777E-2</c:v>
                      </c:pt>
                      <c:pt idx="425">
                        <c:v>5.1724137931034399E-2</c:v>
                      </c:pt>
                      <c:pt idx="426">
                        <c:v>0</c:v>
                      </c:pt>
                      <c:pt idx="427">
                        <c:v>7.8544061302681906E-2</c:v>
                      </c:pt>
                      <c:pt idx="428">
                        <c:v>9.5785440613026804E-4</c:v>
                      </c:pt>
                      <c:pt idx="429">
                        <c:v>4.1187739463601498E-2</c:v>
                      </c:pt>
                      <c:pt idx="430">
                        <c:v>0</c:v>
                      </c:pt>
                      <c:pt idx="431">
                        <c:v>1.34099616858237E-2</c:v>
                      </c:pt>
                      <c:pt idx="432">
                        <c:v>2.3946360153256699E-2</c:v>
                      </c:pt>
                      <c:pt idx="433">
                        <c:v>9.5785440613026795E-3</c:v>
                      </c:pt>
                      <c:pt idx="434">
                        <c:v>0</c:v>
                      </c:pt>
                      <c:pt idx="435">
                        <c:v>0</c:v>
                      </c:pt>
                      <c:pt idx="436">
                        <c:v>0.178160919540229</c:v>
                      </c:pt>
                      <c:pt idx="437">
                        <c:v>0</c:v>
                      </c:pt>
                      <c:pt idx="438">
                        <c:v>0</c:v>
                      </c:pt>
                      <c:pt idx="439">
                        <c:v>9.5785440613026795E-3</c:v>
                      </c:pt>
                      <c:pt idx="440">
                        <c:v>1.05363984674329E-2</c:v>
                      </c:pt>
                      <c:pt idx="441">
                        <c:v>5.8429118773946298E-2</c:v>
                      </c:pt>
                      <c:pt idx="442">
                        <c:v>0</c:v>
                      </c:pt>
                      <c:pt idx="443">
                        <c:v>0</c:v>
                      </c:pt>
                      <c:pt idx="444">
                        <c:v>0</c:v>
                      </c:pt>
                      <c:pt idx="445">
                        <c:v>0</c:v>
                      </c:pt>
                      <c:pt idx="446">
                        <c:v>0</c:v>
                      </c:pt>
                      <c:pt idx="447">
                        <c:v>0</c:v>
                      </c:pt>
                      <c:pt idx="448">
                        <c:v>1.91570881226053E-3</c:v>
                      </c:pt>
                      <c:pt idx="449">
                        <c:v>4.5977011494252797E-2</c:v>
                      </c:pt>
                      <c:pt idx="450">
                        <c:v>6.9923371647509502E-2</c:v>
                      </c:pt>
                      <c:pt idx="451">
                        <c:v>4.8850574712643598E-2</c:v>
                      </c:pt>
                      <c:pt idx="452">
                        <c:v>0.14463601532567</c:v>
                      </c:pt>
                      <c:pt idx="453">
                        <c:v>0</c:v>
                      </c:pt>
                      <c:pt idx="454">
                        <c:v>0.158045977011494</c:v>
                      </c:pt>
                      <c:pt idx="455">
                        <c:v>0</c:v>
                      </c:pt>
                      <c:pt idx="456">
                        <c:v>0</c:v>
                      </c:pt>
                      <c:pt idx="457">
                        <c:v>0</c:v>
                      </c:pt>
                      <c:pt idx="458">
                        <c:v>3.83141762452107E-3</c:v>
                      </c:pt>
                      <c:pt idx="459">
                        <c:v>0</c:v>
                      </c:pt>
                      <c:pt idx="460">
                        <c:v>1.2452107279693401E-2</c:v>
                      </c:pt>
                      <c:pt idx="461">
                        <c:v>6.2260536398467403E-2</c:v>
                      </c:pt>
                      <c:pt idx="462">
                        <c:v>0</c:v>
                      </c:pt>
                      <c:pt idx="463">
                        <c:v>2.68199233716475E-2</c:v>
                      </c:pt>
                      <c:pt idx="464">
                        <c:v>0</c:v>
                      </c:pt>
                      <c:pt idx="465">
                        <c:v>0</c:v>
                      </c:pt>
                      <c:pt idx="466">
                        <c:v>0</c:v>
                      </c:pt>
                      <c:pt idx="467">
                        <c:v>2.77777777777777E-2</c:v>
                      </c:pt>
                      <c:pt idx="468">
                        <c:v>2.2988505747126398E-2</c:v>
                      </c:pt>
                      <c:pt idx="469">
                        <c:v>1.4367816091954E-2</c:v>
                      </c:pt>
                      <c:pt idx="470">
                        <c:v>0</c:v>
                      </c:pt>
                      <c:pt idx="471">
                        <c:v>2.0114942528735601E-2</c:v>
                      </c:pt>
                      <c:pt idx="472">
                        <c:v>6.7049808429118698E-3</c:v>
                      </c:pt>
                      <c:pt idx="473">
                        <c:v>0</c:v>
                      </c:pt>
                      <c:pt idx="474">
                        <c:v>0.25957854406130199</c:v>
                      </c:pt>
                      <c:pt idx="475">
                        <c:v>4.1187739463601498E-2</c:v>
                      </c:pt>
                      <c:pt idx="476">
                        <c:v>0</c:v>
                      </c:pt>
                      <c:pt idx="477">
                        <c:v>0</c:v>
                      </c:pt>
                      <c:pt idx="478">
                        <c:v>0.22605363984674301</c:v>
                      </c:pt>
                      <c:pt idx="479">
                        <c:v>0.26149425287356298</c:v>
                      </c:pt>
                      <c:pt idx="480">
                        <c:v>0</c:v>
                      </c:pt>
                      <c:pt idx="481">
                        <c:v>0</c:v>
                      </c:pt>
                      <c:pt idx="482">
                        <c:v>0.282567049808429</c:v>
                      </c:pt>
                      <c:pt idx="483">
                        <c:v>0.197318007662835</c:v>
                      </c:pt>
                      <c:pt idx="484">
                        <c:v>0</c:v>
                      </c:pt>
                      <c:pt idx="485">
                        <c:v>9.5785440613026804E-4</c:v>
                      </c:pt>
                      <c:pt idx="486">
                        <c:v>0.392720306513409</c:v>
                      </c:pt>
                      <c:pt idx="487">
                        <c:v>0.16570881226053599</c:v>
                      </c:pt>
                      <c:pt idx="488">
                        <c:v>0</c:v>
                      </c:pt>
                      <c:pt idx="489">
                        <c:v>9.1954022988505704E-2</c:v>
                      </c:pt>
                      <c:pt idx="490">
                        <c:v>1.72413793103448E-2</c:v>
                      </c:pt>
                      <c:pt idx="491">
                        <c:v>3.0651340996168501E-2</c:v>
                      </c:pt>
                      <c:pt idx="492">
                        <c:v>9.8659003831417597E-2</c:v>
                      </c:pt>
                      <c:pt idx="493">
                        <c:v>0</c:v>
                      </c:pt>
                      <c:pt idx="494">
                        <c:v>0</c:v>
                      </c:pt>
                      <c:pt idx="495">
                        <c:v>0</c:v>
                      </c:pt>
                      <c:pt idx="496">
                        <c:v>0</c:v>
                      </c:pt>
                      <c:pt idx="497">
                        <c:v>0</c:v>
                      </c:pt>
                      <c:pt idx="498">
                        <c:v>0</c:v>
                      </c:pt>
                      <c:pt idx="499">
                        <c:v>0</c:v>
                      </c:pt>
                      <c:pt idx="500">
                        <c:v>9.5785440613026795E-3</c:v>
                      </c:pt>
                      <c:pt idx="501">
                        <c:v>0</c:v>
                      </c:pt>
                      <c:pt idx="502">
                        <c:v>0</c:v>
                      </c:pt>
                      <c:pt idx="503">
                        <c:v>0</c:v>
                      </c:pt>
                      <c:pt idx="504">
                        <c:v>0</c:v>
                      </c:pt>
                      <c:pt idx="505">
                        <c:v>2.2030651340996101E-2</c:v>
                      </c:pt>
                      <c:pt idx="506">
                        <c:v>2.0114942528735601E-2</c:v>
                      </c:pt>
                      <c:pt idx="507">
                        <c:v>0</c:v>
                      </c:pt>
                      <c:pt idx="508">
                        <c:v>3.83141762452107E-3</c:v>
                      </c:pt>
                      <c:pt idx="509">
                        <c:v>8.2375478927202997E-2</c:v>
                      </c:pt>
                      <c:pt idx="510">
                        <c:v>2.3946360153256699E-2</c:v>
                      </c:pt>
                      <c:pt idx="511">
                        <c:v>0</c:v>
                      </c:pt>
                      <c:pt idx="512">
                        <c:v>0.127394636015325</c:v>
                      </c:pt>
                      <c:pt idx="513">
                        <c:v>0</c:v>
                      </c:pt>
                      <c:pt idx="514">
                        <c:v>0</c:v>
                      </c:pt>
                      <c:pt idx="515">
                        <c:v>0</c:v>
                      </c:pt>
                      <c:pt idx="516">
                        <c:v>0.320881226053639</c:v>
                      </c:pt>
                      <c:pt idx="517">
                        <c:v>0.24329501915708801</c:v>
                      </c:pt>
                      <c:pt idx="518">
                        <c:v>0.27969348659003801</c:v>
                      </c:pt>
                      <c:pt idx="519">
                        <c:v>0.18773946360153199</c:v>
                      </c:pt>
                      <c:pt idx="520">
                        <c:v>0</c:v>
                      </c:pt>
                      <c:pt idx="521">
                        <c:v>0.193486590038314</c:v>
                      </c:pt>
                      <c:pt idx="522">
                        <c:v>0</c:v>
                      </c:pt>
                      <c:pt idx="523">
                        <c:v>0</c:v>
                      </c:pt>
                      <c:pt idx="524">
                        <c:v>2.8735632183908E-2</c:v>
                      </c:pt>
                      <c:pt idx="525">
                        <c:v>0</c:v>
                      </c:pt>
                      <c:pt idx="526">
                        <c:v>0.31609195402298801</c:v>
                      </c:pt>
                      <c:pt idx="527">
                        <c:v>0.36206896551724099</c:v>
                      </c:pt>
                      <c:pt idx="528">
                        <c:v>1.53256704980842E-2</c:v>
                      </c:pt>
                      <c:pt idx="529">
                        <c:v>0</c:v>
                      </c:pt>
                      <c:pt idx="530">
                        <c:v>0</c:v>
                      </c:pt>
                      <c:pt idx="531">
                        <c:v>0</c:v>
                      </c:pt>
                      <c:pt idx="532">
                        <c:v>0</c:v>
                      </c:pt>
                      <c:pt idx="533">
                        <c:v>4.40613026819923E-2</c:v>
                      </c:pt>
                      <c:pt idx="534">
                        <c:v>0.461685823754789</c:v>
                      </c:pt>
                      <c:pt idx="535">
                        <c:v>0</c:v>
                      </c:pt>
                      <c:pt idx="536">
                        <c:v>0</c:v>
                      </c:pt>
                      <c:pt idx="537">
                        <c:v>0.25191570881226</c:v>
                      </c:pt>
                      <c:pt idx="538">
                        <c:v>0</c:v>
                      </c:pt>
                      <c:pt idx="539">
                        <c:v>0</c:v>
                      </c:pt>
                      <c:pt idx="540">
                        <c:v>0.17337164750957801</c:v>
                      </c:pt>
                      <c:pt idx="541">
                        <c:v>0.13026819923371599</c:v>
                      </c:pt>
                      <c:pt idx="542">
                        <c:v>0.114942528735632</c:v>
                      </c:pt>
                      <c:pt idx="543">
                        <c:v>0</c:v>
                      </c:pt>
                      <c:pt idx="544">
                        <c:v>0.176245210727969</c:v>
                      </c:pt>
                      <c:pt idx="545">
                        <c:v>0</c:v>
                      </c:pt>
                      <c:pt idx="546">
                        <c:v>0</c:v>
                      </c:pt>
                      <c:pt idx="547">
                        <c:v>0</c:v>
                      </c:pt>
                      <c:pt idx="548">
                        <c:v>4.5977011494252797E-2</c:v>
                      </c:pt>
                      <c:pt idx="549">
                        <c:v>5.2681992337164703E-2</c:v>
                      </c:pt>
                      <c:pt idx="550">
                        <c:v>0.104406130268199</c:v>
                      </c:pt>
                      <c:pt idx="551">
                        <c:v>0</c:v>
                      </c:pt>
                      <c:pt idx="552">
                        <c:v>0</c:v>
                      </c:pt>
                      <c:pt idx="553">
                        <c:v>1.53256704980842E-2</c:v>
                      </c:pt>
                      <c:pt idx="554">
                        <c:v>0</c:v>
                      </c:pt>
                      <c:pt idx="555">
                        <c:v>0</c:v>
                      </c:pt>
                      <c:pt idx="556">
                        <c:v>0.18295019157088099</c:v>
                      </c:pt>
                      <c:pt idx="557">
                        <c:v>0.18103448275862</c:v>
                      </c:pt>
                      <c:pt idx="558">
                        <c:v>2.8735632183907998E-3</c:v>
                      </c:pt>
                      <c:pt idx="559">
                        <c:v>0</c:v>
                      </c:pt>
                      <c:pt idx="560">
                        <c:v>5.5555555555555497E-2</c:v>
                      </c:pt>
                      <c:pt idx="561">
                        <c:v>0</c:v>
                      </c:pt>
                      <c:pt idx="562">
                        <c:v>0</c:v>
                      </c:pt>
                      <c:pt idx="563">
                        <c:v>2.8735632183908E-2</c:v>
                      </c:pt>
                      <c:pt idx="564">
                        <c:v>2.5862068965517199E-2</c:v>
                      </c:pt>
                      <c:pt idx="565">
                        <c:v>1.53256704980842E-2</c:v>
                      </c:pt>
                      <c:pt idx="566">
                        <c:v>8.3333333333333301E-2</c:v>
                      </c:pt>
                      <c:pt idx="567">
                        <c:v>3.6398467432950103E-2</c:v>
                      </c:pt>
                      <c:pt idx="568">
                        <c:v>3.1609195402298798E-2</c:v>
                      </c:pt>
                      <c:pt idx="569">
                        <c:v>1.91570881226053E-3</c:v>
                      </c:pt>
                      <c:pt idx="570">
                        <c:v>0.30363984674329503</c:v>
                      </c:pt>
                      <c:pt idx="571">
                        <c:v>0</c:v>
                      </c:pt>
                      <c:pt idx="572">
                        <c:v>1.4367816091954E-2</c:v>
                      </c:pt>
                      <c:pt idx="573">
                        <c:v>2.5862068965517199E-2</c:v>
                      </c:pt>
                      <c:pt idx="574">
                        <c:v>0</c:v>
                      </c:pt>
                      <c:pt idx="575">
                        <c:v>4.3103448275862002E-2</c:v>
                      </c:pt>
                      <c:pt idx="576">
                        <c:v>2.0114942528735601E-2</c:v>
                      </c:pt>
                      <c:pt idx="577">
                        <c:v>0.118773946360153</c:v>
                      </c:pt>
                      <c:pt idx="578">
                        <c:v>0.118773946360153</c:v>
                      </c:pt>
                      <c:pt idx="579">
                        <c:v>1.05363984674329E-2</c:v>
                      </c:pt>
                      <c:pt idx="580">
                        <c:v>1.05363984674329E-2</c:v>
                      </c:pt>
                      <c:pt idx="581">
                        <c:v>1.05363984674329E-2</c:v>
                      </c:pt>
                      <c:pt idx="582">
                        <c:v>6.7049808429118701E-2</c:v>
                      </c:pt>
                      <c:pt idx="583">
                        <c:v>0</c:v>
                      </c:pt>
                      <c:pt idx="584">
                        <c:v>0</c:v>
                      </c:pt>
                      <c:pt idx="585">
                        <c:v>0</c:v>
                      </c:pt>
                      <c:pt idx="586">
                        <c:v>0.16666666666666599</c:v>
                      </c:pt>
                      <c:pt idx="587">
                        <c:v>0</c:v>
                      </c:pt>
                      <c:pt idx="588">
                        <c:v>0</c:v>
                      </c:pt>
                      <c:pt idx="589">
                        <c:v>0</c:v>
                      </c:pt>
                      <c:pt idx="590">
                        <c:v>0</c:v>
                      </c:pt>
                      <c:pt idx="591">
                        <c:v>0</c:v>
                      </c:pt>
                      <c:pt idx="592">
                        <c:v>0</c:v>
                      </c:pt>
                      <c:pt idx="593">
                        <c:v>0</c:v>
                      </c:pt>
                      <c:pt idx="594">
                        <c:v>5.7471264367815996E-3</c:v>
                      </c:pt>
                      <c:pt idx="595">
                        <c:v>0</c:v>
                      </c:pt>
                      <c:pt idx="596">
                        <c:v>3.1609195402298798E-2</c:v>
                      </c:pt>
                      <c:pt idx="597">
                        <c:v>0</c:v>
                      </c:pt>
                      <c:pt idx="598">
                        <c:v>0</c:v>
                      </c:pt>
                      <c:pt idx="599">
                        <c:v>0</c:v>
                      </c:pt>
                      <c:pt idx="600">
                        <c:v>3.3524904214559302E-2</c:v>
                      </c:pt>
                      <c:pt idx="601">
                        <c:v>0</c:v>
                      </c:pt>
                      <c:pt idx="602">
                        <c:v>8.3333333333333301E-2</c:v>
                      </c:pt>
                      <c:pt idx="603">
                        <c:v>8.6206896551724102E-3</c:v>
                      </c:pt>
                      <c:pt idx="604">
                        <c:v>0</c:v>
                      </c:pt>
                      <c:pt idx="605">
                        <c:v>0</c:v>
                      </c:pt>
                      <c:pt idx="606">
                        <c:v>6.9923371647509502E-2</c:v>
                      </c:pt>
                      <c:pt idx="607">
                        <c:v>0</c:v>
                      </c:pt>
                      <c:pt idx="608">
                        <c:v>0</c:v>
                      </c:pt>
                      <c:pt idx="609">
                        <c:v>0</c:v>
                      </c:pt>
                      <c:pt idx="610">
                        <c:v>4.7892720306513398E-3</c:v>
                      </c:pt>
                      <c:pt idx="611">
                        <c:v>5.7471264367816001E-2</c:v>
                      </c:pt>
                      <c:pt idx="612">
                        <c:v>1.91570881226053E-3</c:v>
                      </c:pt>
                      <c:pt idx="613">
                        <c:v>0</c:v>
                      </c:pt>
                      <c:pt idx="614">
                        <c:v>4.8850574712643598E-2</c:v>
                      </c:pt>
                      <c:pt idx="615">
                        <c:v>0</c:v>
                      </c:pt>
                      <c:pt idx="616">
                        <c:v>2.0114942528735601E-2</c:v>
                      </c:pt>
                      <c:pt idx="617">
                        <c:v>8.6206896551724102E-3</c:v>
                      </c:pt>
                      <c:pt idx="618">
                        <c:v>0</c:v>
                      </c:pt>
                      <c:pt idx="619">
                        <c:v>2.68199233716475E-2</c:v>
                      </c:pt>
                      <c:pt idx="620">
                        <c:v>1.8199233716475E-2</c:v>
                      </c:pt>
                      <c:pt idx="621">
                        <c:v>0</c:v>
                      </c:pt>
                      <c:pt idx="622">
                        <c:v>2.3946360153256699E-2</c:v>
                      </c:pt>
                      <c:pt idx="623">
                        <c:v>1.2452107279693401E-2</c:v>
                      </c:pt>
                      <c:pt idx="624">
                        <c:v>1.2452107279693401E-2</c:v>
                      </c:pt>
                      <c:pt idx="625">
                        <c:v>8.7164750957854406E-2</c:v>
                      </c:pt>
                      <c:pt idx="626">
                        <c:v>0</c:v>
                      </c:pt>
                      <c:pt idx="627">
                        <c:v>0</c:v>
                      </c:pt>
                      <c:pt idx="628">
                        <c:v>2.8735632183908E-2</c:v>
                      </c:pt>
                      <c:pt idx="629">
                        <c:v>1.91570881226053E-2</c:v>
                      </c:pt>
                    </c:numCache>
                  </c:numRef>
                </c:val>
                <c:smooth val="1"/>
              </c15:ser>
            </c15:filteredLineSeries>
            <c15:filteredLineSeries>
              <c15:ser>
                <c:idx val="6"/>
                <c:order val="6"/>
                <c:tx>
                  <c:v>dsice</c:v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work!$BM$9:$BM$638</c15:sqref>
                        </c15:formulaRef>
                      </c:ext>
                    </c:extLst>
                    <c:numCache>
                      <c:formatCode>General</c:formatCode>
                      <c:ptCount val="630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1.294033069734E-2</c:v>
                      </c:pt>
                      <c:pt idx="6">
                        <c:v>0.233644859813084</c:v>
                      </c:pt>
                      <c:pt idx="7">
                        <c:v>0</c:v>
                      </c:pt>
                      <c:pt idx="8">
                        <c:v>6.4701653486700199E-3</c:v>
                      </c:pt>
                      <c:pt idx="9">
                        <c:v>3.5945363048166699E-3</c:v>
                      </c:pt>
                      <c:pt idx="10">
                        <c:v>4.96046010064701E-2</c:v>
                      </c:pt>
                      <c:pt idx="11">
                        <c:v>2.8756290438533401E-2</c:v>
                      </c:pt>
                      <c:pt idx="12">
                        <c:v>7.18907260963335E-4</c:v>
                      </c:pt>
                      <c:pt idx="13">
                        <c:v>5.5355859094176799E-2</c:v>
                      </c:pt>
                      <c:pt idx="14">
                        <c:v>5.5355859094176799E-2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0.43997124370956098</c:v>
                      </c:pt>
                      <c:pt idx="18">
                        <c:v>7.8360891445003605E-2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0.39899352983465097</c:v>
                      </c:pt>
                      <c:pt idx="22">
                        <c:v>0.37023723939611702</c:v>
                      </c:pt>
                      <c:pt idx="23">
                        <c:v>0.40690150970524802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0.56578001437814496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0.41193386053199099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5.0323508267433502E-2</c:v>
                      </c:pt>
                      <c:pt idx="34">
                        <c:v>0</c:v>
                      </c:pt>
                      <c:pt idx="35">
                        <c:v>1.9410496046010001E-2</c:v>
                      </c:pt>
                      <c:pt idx="36">
                        <c:v>2.1567217828900001E-3</c:v>
                      </c:pt>
                      <c:pt idx="37">
                        <c:v>0.60172537742631205</c:v>
                      </c:pt>
                      <c:pt idx="38">
                        <c:v>0.54205607476635498</c:v>
                      </c:pt>
                      <c:pt idx="39">
                        <c:v>0.19051042415528299</c:v>
                      </c:pt>
                      <c:pt idx="40">
                        <c:v>0</c:v>
                      </c:pt>
                      <c:pt idx="41">
                        <c:v>0.37598849748382401</c:v>
                      </c:pt>
                      <c:pt idx="42">
                        <c:v>0.52983465132997798</c:v>
                      </c:pt>
                      <c:pt idx="43">
                        <c:v>0.406182602444284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0.58015815959741102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2.1567217828900001E-3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0.38892882818116398</c:v>
                      </c:pt>
                      <c:pt idx="61">
                        <c:v>0.31560028756290398</c:v>
                      </c:pt>
                      <c:pt idx="62">
                        <c:v>0.31560028756290398</c:v>
                      </c:pt>
                      <c:pt idx="63">
                        <c:v>1.86915887850467E-2</c:v>
                      </c:pt>
                      <c:pt idx="64">
                        <c:v>1.86915887850467E-2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7.18907260963335E-4</c:v>
                      </c:pt>
                      <c:pt idx="69">
                        <c:v>0</c:v>
                      </c:pt>
                      <c:pt idx="70">
                        <c:v>3.8102084831056697E-2</c:v>
                      </c:pt>
                      <c:pt idx="71">
                        <c:v>6.6858375269590195E-2</c:v>
                      </c:pt>
                      <c:pt idx="72">
                        <c:v>3.73831775700934E-2</c:v>
                      </c:pt>
                      <c:pt idx="73">
                        <c:v>6.8296189791516901E-2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0.24802300503235</c:v>
                      </c:pt>
                      <c:pt idx="77">
                        <c:v>0.13156002875629</c:v>
                      </c:pt>
                      <c:pt idx="78">
                        <c:v>0.49381818181818099</c:v>
                      </c:pt>
                      <c:pt idx="79">
                        <c:v>3.8820992092020098E-2</c:v>
                      </c:pt>
                      <c:pt idx="80">
                        <c:v>0</c:v>
                      </c:pt>
                      <c:pt idx="81">
                        <c:v>0.496046010064701</c:v>
                      </c:pt>
                      <c:pt idx="82">
                        <c:v>0.15240833932422701</c:v>
                      </c:pt>
                      <c:pt idx="83">
                        <c:v>0.62473040977713801</c:v>
                      </c:pt>
                      <c:pt idx="84">
                        <c:v>0</c:v>
                      </c:pt>
                      <c:pt idx="85">
                        <c:v>0.17613227893601699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0.73616103522645504</c:v>
                      </c:pt>
                      <c:pt idx="92">
                        <c:v>0.60172537742631205</c:v>
                      </c:pt>
                      <c:pt idx="93">
                        <c:v>0.68727534148094904</c:v>
                      </c:pt>
                      <c:pt idx="94">
                        <c:v>0.73184759166067503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0.23939611790078999</c:v>
                      </c:pt>
                      <c:pt idx="98">
                        <c:v>0</c:v>
                      </c:pt>
                      <c:pt idx="99">
                        <c:v>0</c:v>
                      </c:pt>
                      <c:pt idx="100">
                        <c:v>0.15240833932422701</c:v>
                      </c:pt>
                      <c:pt idx="101">
                        <c:v>0.50035945363048095</c:v>
                      </c:pt>
                      <c:pt idx="102">
                        <c:v>0</c:v>
                      </c:pt>
                      <c:pt idx="103">
                        <c:v>0.452911574406901</c:v>
                      </c:pt>
                      <c:pt idx="104">
                        <c:v>0.301941049604601</c:v>
                      </c:pt>
                      <c:pt idx="105">
                        <c:v>0</c:v>
                      </c:pt>
                      <c:pt idx="106">
                        <c:v>0.41193386053199099</c:v>
                      </c:pt>
                      <c:pt idx="107">
                        <c:v>0</c:v>
                      </c:pt>
                      <c:pt idx="108">
                        <c:v>0.42343637670740403</c:v>
                      </c:pt>
                      <c:pt idx="109">
                        <c:v>0.36664270309130098</c:v>
                      </c:pt>
                      <c:pt idx="110">
                        <c:v>0</c:v>
                      </c:pt>
                      <c:pt idx="111">
                        <c:v>0</c:v>
                      </c:pt>
                      <c:pt idx="112">
                        <c:v>0.33788641265276698</c:v>
                      </c:pt>
                      <c:pt idx="113">
                        <c:v>0</c:v>
                      </c:pt>
                      <c:pt idx="114">
                        <c:v>0</c:v>
                      </c:pt>
                      <c:pt idx="115">
                        <c:v>5.1761322789360097E-2</c:v>
                      </c:pt>
                      <c:pt idx="116">
                        <c:v>3.30697340043134E-2</c:v>
                      </c:pt>
                      <c:pt idx="117">
                        <c:v>0</c:v>
                      </c:pt>
                      <c:pt idx="118">
                        <c:v>0.279654924514737</c:v>
                      </c:pt>
                      <c:pt idx="119">
                        <c:v>0</c:v>
                      </c:pt>
                      <c:pt idx="120">
                        <c:v>0.25449317038101998</c:v>
                      </c:pt>
                      <c:pt idx="121">
                        <c:v>0.107117181883537</c:v>
                      </c:pt>
                      <c:pt idx="122">
                        <c:v>0</c:v>
                      </c:pt>
                      <c:pt idx="123">
                        <c:v>0</c:v>
                      </c:pt>
                      <c:pt idx="124">
                        <c:v>0.138749101365923</c:v>
                      </c:pt>
                      <c:pt idx="125">
                        <c:v>4.3853342918763402E-2</c:v>
                      </c:pt>
                      <c:pt idx="126">
                        <c:v>1.1502516175413299E-2</c:v>
                      </c:pt>
                      <c:pt idx="127">
                        <c:v>0</c:v>
                      </c:pt>
                      <c:pt idx="128">
                        <c:v>0</c:v>
                      </c:pt>
                      <c:pt idx="129">
                        <c:v>0</c:v>
                      </c:pt>
                      <c:pt idx="130">
                        <c:v>0</c:v>
                      </c:pt>
                      <c:pt idx="131">
                        <c:v>0</c:v>
                      </c:pt>
                      <c:pt idx="132">
                        <c:v>0</c:v>
                      </c:pt>
                      <c:pt idx="133">
                        <c:v>2.2286125089863398E-2</c:v>
                      </c:pt>
                      <c:pt idx="134">
                        <c:v>0</c:v>
                      </c:pt>
                      <c:pt idx="135">
                        <c:v>0</c:v>
                      </c:pt>
                      <c:pt idx="136">
                        <c:v>0</c:v>
                      </c:pt>
                      <c:pt idx="137">
                        <c:v>0</c:v>
                      </c:pt>
                      <c:pt idx="138">
                        <c:v>0</c:v>
                      </c:pt>
                      <c:pt idx="139">
                        <c:v>0</c:v>
                      </c:pt>
                      <c:pt idx="140">
                        <c:v>0</c:v>
                      </c:pt>
                      <c:pt idx="141">
                        <c:v>0</c:v>
                      </c:pt>
                      <c:pt idx="142">
                        <c:v>2.6599568655643401E-2</c:v>
                      </c:pt>
                      <c:pt idx="143">
                        <c:v>0.138749101365923</c:v>
                      </c:pt>
                      <c:pt idx="144">
                        <c:v>0</c:v>
                      </c:pt>
                      <c:pt idx="145">
                        <c:v>0</c:v>
                      </c:pt>
                      <c:pt idx="146">
                        <c:v>0.160316319194823</c:v>
                      </c:pt>
                      <c:pt idx="147">
                        <c:v>0</c:v>
                      </c:pt>
                      <c:pt idx="148">
                        <c:v>0.29115744069015098</c:v>
                      </c:pt>
                      <c:pt idx="149">
                        <c:v>0</c:v>
                      </c:pt>
                      <c:pt idx="150">
                        <c:v>0</c:v>
                      </c:pt>
                      <c:pt idx="151">
                        <c:v>0</c:v>
                      </c:pt>
                      <c:pt idx="152">
                        <c:v>0.47591660675772801</c:v>
                      </c:pt>
                      <c:pt idx="153">
                        <c:v>0.53127246585190502</c:v>
                      </c:pt>
                      <c:pt idx="154">
                        <c:v>0</c:v>
                      </c:pt>
                      <c:pt idx="155">
                        <c:v>0</c:v>
                      </c:pt>
                      <c:pt idx="156">
                        <c:v>0.68008626887131496</c:v>
                      </c:pt>
                      <c:pt idx="157">
                        <c:v>0.75341480948957495</c:v>
                      </c:pt>
                      <c:pt idx="158">
                        <c:v>0.61250898634076201</c:v>
                      </c:pt>
                      <c:pt idx="159">
                        <c:v>0</c:v>
                      </c:pt>
                      <c:pt idx="160">
                        <c:v>0.32278936017253701</c:v>
                      </c:pt>
                      <c:pt idx="161">
                        <c:v>0.48526240115025099</c:v>
                      </c:pt>
                      <c:pt idx="162">
                        <c:v>0.42631200575125799</c:v>
                      </c:pt>
                      <c:pt idx="163">
                        <c:v>0</c:v>
                      </c:pt>
                      <c:pt idx="164">
                        <c:v>0</c:v>
                      </c:pt>
                      <c:pt idx="165">
                        <c:v>0.216391085549964</c:v>
                      </c:pt>
                      <c:pt idx="166">
                        <c:v>0</c:v>
                      </c:pt>
                      <c:pt idx="167">
                        <c:v>0.20345075485262401</c:v>
                      </c:pt>
                      <c:pt idx="168">
                        <c:v>5.1761322789360097E-2</c:v>
                      </c:pt>
                      <c:pt idx="169">
                        <c:v>0.16822429906542</c:v>
                      </c:pt>
                      <c:pt idx="170">
                        <c:v>0</c:v>
                      </c:pt>
                      <c:pt idx="171">
                        <c:v>0</c:v>
                      </c:pt>
                      <c:pt idx="172">
                        <c:v>0</c:v>
                      </c:pt>
                      <c:pt idx="173">
                        <c:v>0</c:v>
                      </c:pt>
                      <c:pt idx="174">
                        <c:v>2.9475197699496698E-2</c:v>
                      </c:pt>
                      <c:pt idx="175">
                        <c:v>3.6664270309130102E-2</c:v>
                      </c:pt>
                      <c:pt idx="176">
                        <c:v>0</c:v>
                      </c:pt>
                      <c:pt idx="177">
                        <c:v>0</c:v>
                      </c:pt>
                      <c:pt idx="178">
                        <c:v>0</c:v>
                      </c:pt>
                      <c:pt idx="179">
                        <c:v>8.6268871315600196E-3</c:v>
                      </c:pt>
                      <c:pt idx="180">
                        <c:v>0</c:v>
                      </c:pt>
                      <c:pt idx="181">
                        <c:v>0.231488138030194</c:v>
                      </c:pt>
                      <c:pt idx="182">
                        <c:v>0.29043853342918702</c:v>
                      </c:pt>
                      <c:pt idx="183">
                        <c:v>7.9079798705966903E-2</c:v>
                      </c:pt>
                      <c:pt idx="184">
                        <c:v>0</c:v>
                      </c:pt>
                      <c:pt idx="185">
                        <c:v>0</c:v>
                      </c:pt>
                      <c:pt idx="186">
                        <c:v>0.24370956146657</c:v>
                      </c:pt>
                      <c:pt idx="187">
                        <c:v>0</c:v>
                      </c:pt>
                      <c:pt idx="188">
                        <c:v>0.10999281092738999</c:v>
                      </c:pt>
                      <c:pt idx="189">
                        <c:v>0</c:v>
                      </c:pt>
                      <c:pt idx="190">
                        <c:v>0</c:v>
                      </c:pt>
                      <c:pt idx="191">
                        <c:v>0</c:v>
                      </c:pt>
                      <c:pt idx="192">
                        <c:v>3.01941049604601E-2</c:v>
                      </c:pt>
                      <c:pt idx="193">
                        <c:v>0</c:v>
                      </c:pt>
                      <c:pt idx="194">
                        <c:v>0</c:v>
                      </c:pt>
                      <c:pt idx="195">
                        <c:v>0.15168943206326299</c:v>
                      </c:pt>
                      <c:pt idx="196">
                        <c:v>0</c:v>
                      </c:pt>
                      <c:pt idx="197">
                        <c:v>2.87562904385334E-3</c:v>
                      </c:pt>
                      <c:pt idx="198">
                        <c:v>0.11358734723220699</c:v>
                      </c:pt>
                      <c:pt idx="199">
                        <c:v>0</c:v>
                      </c:pt>
                      <c:pt idx="200">
                        <c:v>8.6268871315600196E-3</c:v>
                      </c:pt>
                      <c:pt idx="201">
                        <c:v>0</c:v>
                      </c:pt>
                      <c:pt idx="202">
                        <c:v>0</c:v>
                      </c:pt>
                      <c:pt idx="203">
                        <c:v>2.6599568655643401E-2</c:v>
                      </c:pt>
                      <c:pt idx="204">
                        <c:v>3.4507548526240099E-2</c:v>
                      </c:pt>
                      <c:pt idx="205">
                        <c:v>0</c:v>
                      </c:pt>
                      <c:pt idx="206">
                        <c:v>0</c:v>
                      </c:pt>
                      <c:pt idx="207">
                        <c:v>0</c:v>
                      </c:pt>
                      <c:pt idx="208">
                        <c:v>0</c:v>
                      </c:pt>
                      <c:pt idx="209">
                        <c:v>2.15672178289E-2</c:v>
                      </c:pt>
                      <c:pt idx="210">
                        <c:v>1.5815959741193299E-2</c:v>
                      </c:pt>
                      <c:pt idx="211">
                        <c:v>0</c:v>
                      </c:pt>
                      <c:pt idx="212">
                        <c:v>4.24155283968368E-2</c:v>
                      </c:pt>
                      <c:pt idx="213">
                        <c:v>0</c:v>
                      </c:pt>
                      <c:pt idx="214">
                        <c:v>9.8490294751977001E-2</c:v>
                      </c:pt>
                      <c:pt idx="215">
                        <c:v>7.9079798705966892E-3</c:v>
                      </c:pt>
                      <c:pt idx="216">
                        <c:v>5.39180445722501E-2</c:v>
                      </c:pt>
                      <c:pt idx="217">
                        <c:v>0</c:v>
                      </c:pt>
                      <c:pt idx="218">
                        <c:v>5.39180445722501E-2</c:v>
                      </c:pt>
                      <c:pt idx="219">
                        <c:v>2.87562904385334E-3</c:v>
                      </c:pt>
                      <c:pt idx="220">
                        <c:v>0</c:v>
                      </c:pt>
                      <c:pt idx="221">
                        <c:v>0</c:v>
                      </c:pt>
                      <c:pt idx="222">
                        <c:v>3.2350826743350103E-2</c:v>
                      </c:pt>
                      <c:pt idx="223">
                        <c:v>0</c:v>
                      </c:pt>
                      <c:pt idx="224">
                        <c:v>1.7972681524083298E-2</c:v>
                      </c:pt>
                      <c:pt idx="225">
                        <c:v>0</c:v>
                      </c:pt>
                      <c:pt idx="226">
                        <c:v>4.8166786484543499E-2</c:v>
                      </c:pt>
                      <c:pt idx="227">
                        <c:v>0</c:v>
                      </c:pt>
                      <c:pt idx="228">
                        <c:v>6.9734004313443496E-2</c:v>
                      </c:pt>
                      <c:pt idx="229">
                        <c:v>6.9734004313443496E-2</c:v>
                      </c:pt>
                      <c:pt idx="230">
                        <c:v>0.11214953271028</c:v>
                      </c:pt>
                      <c:pt idx="231">
                        <c:v>0</c:v>
                      </c:pt>
                      <c:pt idx="232">
                        <c:v>0</c:v>
                      </c:pt>
                      <c:pt idx="233">
                        <c:v>0.17828900071890699</c:v>
                      </c:pt>
                      <c:pt idx="234">
                        <c:v>0.1294033069734</c:v>
                      </c:pt>
                      <c:pt idx="235">
                        <c:v>5.39180445722501E-2</c:v>
                      </c:pt>
                      <c:pt idx="236">
                        <c:v>2.08483105679367E-2</c:v>
                      </c:pt>
                      <c:pt idx="237">
                        <c:v>0</c:v>
                      </c:pt>
                      <c:pt idx="238">
                        <c:v>1.294033069734E-2</c:v>
                      </c:pt>
                      <c:pt idx="239">
                        <c:v>8.6268871315600196E-3</c:v>
                      </c:pt>
                      <c:pt idx="240">
                        <c:v>3.5945363048166699E-3</c:v>
                      </c:pt>
                      <c:pt idx="241">
                        <c:v>0</c:v>
                      </c:pt>
                      <c:pt idx="242">
                        <c:v>3.8102084831056697E-2</c:v>
                      </c:pt>
                      <c:pt idx="243">
                        <c:v>2.5161754133716699E-2</c:v>
                      </c:pt>
                      <c:pt idx="244">
                        <c:v>3.8102084831056697E-2</c:v>
                      </c:pt>
                      <c:pt idx="245">
                        <c:v>1.86915887850467E-2</c:v>
                      </c:pt>
                      <c:pt idx="246">
                        <c:v>0</c:v>
                      </c:pt>
                      <c:pt idx="247">
                        <c:v>2.7318475916606699E-2</c:v>
                      </c:pt>
                      <c:pt idx="248">
                        <c:v>4.4572250179726797E-2</c:v>
                      </c:pt>
                      <c:pt idx="249">
                        <c:v>0</c:v>
                      </c:pt>
                      <c:pt idx="250">
                        <c:v>3.5945363048166699E-3</c:v>
                      </c:pt>
                      <c:pt idx="251">
                        <c:v>1.65348670021567E-2</c:v>
                      </c:pt>
                      <c:pt idx="252">
                        <c:v>0</c:v>
                      </c:pt>
                      <c:pt idx="253">
                        <c:v>1.7253774263120001E-2</c:v>
                      </c:pt>
                      <c:pt idx="254">
                        <c:v>1.3659237958303301E-2</c:v>
                      </c:pt>
                      <c:pt idx="255">
                        <c:v>0</c:v>
                      </c:pt>
                      <c:pt idx="256">
                        <c:v>0</c:v>
                      </c:pt>
                      <c:pt idx="257">
                        <c:v>7.69230769230769E-2</c:v>
                      </c:pt>
                      <c:pt idx="258">
                        <c:v>0</c:v>
                      </c:pt>
                      <c:pt idx="259">
                        <c:v>2.08483105679367E-2</c:v>
                      </c:pt>
                      <c:pt idx="260">
                        <c:v>0</c:v>
                      </c:pt>
                      <c:pt idx="261">
                        <c:v>1.7972681524083298E-2</c:v>
                      </c:pt>
                      <c:pt idx="262">
                        <c:v>3.8820992092020098E-2</c:v>
                      </c:pt>
                      <c:pt idx="263">
                        <c:v>6.7577282530553506E-2</c:v>
                      </c:pt>
                      <c:pt idx="264">
                        <c:v>0</c:v>
                      </c:pt>
                      <c:pt idx="265">
                        <c:v>0</c:v>
                      </c:pt>
                      <c:pt idx="266">
                        <c:v>0</c:v>
                      </c:pt>
                      <c:pt idx="267">
                        <c:v>0</c:v>
                      </c:pt>
                      <c:pt idx="268">
                        <c:v>2.2286125089863398E-2</c:v>
                      </c:pt>
                      <c:pt idx="269">
                        <c:v>1.9410496046010001E-2</c:v>
                      </c:pt>
                      <c:pt idx="270">
                        <c:v>5.0323508267433497E-3</c:v>
                      </c:pt>
                      <c:pt idx="271">
                        <c:v>7.9079798705966903E-2</c:v>
                      </c:pt>
                      <c:pt idx="272">
                        <c:v>0</c:v>
                      </c:pt>
                      <c:pt idx="273">
                        <c:v>0</c:v>
                      </c:pt>
                      <c:pt idx="274">
                        <c:v>1.509705248023E-2</c:v>
                      </c:pt>
                      <c:pt idx="275">
                        <c:v>1.509705248023E-2</c:v>
                      </c:pt>
                      <c:pt idx="276">
                        <c:v>3.5945363048166699E-3</c:v>
                      </c:pt>
                      <c:pt idx="277">
                        <c:v>0.25880661394679999</c:v>
                      </c:pt>
                      <c:pt idx="278">
                        <c:v>0</c:v>
                      </c:pt>
                      <c:pt idx="279">
                        <c:v>0</c:v>
                      </c:pt>
                      <c:pt idx="280">
                        <c:v>8.8425593098490296E-2</c:v>
                      </c:pt>
                      <c:pt idx="281">
                        <c:v>1.43781452192667E-3</c:v>
                      </c:pt>
                      <c:pt idx="282">
                        <c:v>0.22861250898634</c:v>
                      </c:pt>
                      <c:pt idx="283">
                        <c:v>0</c:v>
                      </c:pt>
                      <c:pt idx="284">
                        <c:v>0</c:v>
                      </c:pt>
                      <c:pt idx="285">
                        <c:v>0.18404025880661301</c:v>
                      </c:pt>
                      <c:pt idx="286">
                        <c:v>0.194823867721063</c:v>
                      </c:pt>
                      <c:pt idx="287">
                        <c:v>0.253055355859094</c:v>
                      </c:pt>
                      <c:pt idx="288">
                        <c:v>0.314162473040977</c:v>
                      </c:pt>
                      <c:pt idx="289">
                        <c:v>0.39683680805176103</c:v>
                      </c:pt>
                      <c:pt idx="290">
                        <c:v>0.37167505391804401</c:v>
                      </c:pt>
                      <c:pt idx="291">
                        <c:v>0.35657800143781399</c:v>
                      </c:pt>
                      <c:pt idx="292">
                        <c:v>0.29475197699496702</c:v>
                      </c:pt>
                      <c:pt idx="293">
                        <c:v>0.112868439971243</c:v>
                      </c:pt>
                      <c:pt idx="294">
                        <c:v>0</c:v>
                      </c:pt>
                      <c:pt idx="295">
                        <c:v>0</c:v>
                      </c:pt>
                      <c:pt idx="296">
                        <c:v>0</c:v>
                      </c:pt>
                      <c:pt idx="297">
                        <c:v>0.24658519051042399</c:v>
                      </c:pt>
                      <c:pt idx="298">
                        <c:v>0.67721063982746199</c:v>
                      </c:pt>
                      <c:pt idx="299">
                        <c:v>0.46369518332135101</c:v>
                      </c:pt>
                      <c:pt idx="300">
                        <c:v>0</c:v>
                      </c:pt>
                      <c:pt idx="301">
                        <c:v>0.55355859094176796</c:v>
                      </c:pt>
                      <c:pt idx="302">
                        <c:v>0</c:v>
                      </c:pt>
                      <c:pt idx="303">
                        <c:v>0.469446441409058</c:v>
                      </c:pt>
                      <c:pt idx="304">
                        <c:v>0</c:v>
                      </c:pt>
                      <c:pt idx="305">
                        <c:v>0.44859813084112099</c:v>
                      </c:pt>
                      <c:pt idx="306">
                        <c:v>0.30697340043134402</c:v>
                      </c:pt>
                      <c:pt idx="307">
                        <c:v>0</c:v>
                      </c:pt>
                      <c:pt idx="308">
                        <c:v>0</c:v>
                      </c:pt>
                      <c:pt idx="309">
                        <c:v>0</c:v>
                      </c:pt>
                      <c:pt idx="310">
                        <c:v>3.5226455787203403E-2</c:v>
                      </c:pt>
                      <c:pt idx="311">
                        <c:v>0</c:v>
                      </c:pt>
                      <c:pt idx="312">
                        <c:v>0</c:v>
                      </c:pt>
                      <c:pt idx="313">
                        <c:v>1.43781452192667E-2</c:v>
                      </c:pt>
                      <c:pt idx="314">
                        <c:v>0</c:v>
                      </c:pt>
                      <c:pt idx="315">
                        <c:v>5.75125808770668E-3</c:v>
                      </c:pt>
                      <c:pt idx="316">
                        <c:v>9.3457943925233603E-3</c:v>
                      </c:pt>
                      <c:pt idx="317">
                        <c:v>7.9079798705966892E-3</c:v>
                      </c:pt>
                      <c:pt idx="318">
                        <c:v>2.2286125089863398E-2</c:v>
                      </c:pt>
                      <c:pt idx="319">
                        <c:v>0</c:v>
                      </c:pt>
                      <c:pt idx="320">
                        <c:v>6.4701653486700199E-3</c:v>
                      </c:pt>
                      <c:pt idx="321">
                        <c:v>0</c:v>
                      </c:pt>
                      <c:pt idx="322">
                        <c:v>0</c:v>
                      </c:pt>
                      <c:pt idx="323">
                        <c:v>0.102084831056793</c:v>
                      </c:pt>
                      <c:pt idx="324">
                        <c:v>0</c:v>
                      </c:pt>
                      <c:pt idx="325">
                        <c:v>0</c:v>
                      </c:pt>
                      <c:pt idx="326">
                        <c:v>0</c:v>
                      </c:pt>
                      <c:pt idx="327">
                        <c:v>2.8037383177569999E-2</c:v>
                      </c:pt>
                      <c:pt idx="328">
                        <c:v>0</c:v>
                      </c:pt>
                      <c:pt idx="329">
                        <c:v>0</c:v>
                      </c:pt>
                      <c:pt idx="330">
                        <c:v>8.9863407620416905E-2</c:v>
                      </c:pt>
                      <c:pt idx="331">
                        <c:v>0</c:v>
                      </c:pt>
                      <c:pt idx="332">
                        <c:v>0.196980589503954</c:v>
                      </c:pt>
                      <c:pt idx="333">
                        <c:v>0</c:v>
                      </c:pt>
                      <c:pt idx="334">
                        <c:v>3.8102084831056697E-2</c:v>
                      </c:pt>
                      <c:pt idx="335">
                        <c:v>3.3788641265276698E-2</c:v>
                      </c:pt>
                      <c:pt idx="336">
                        <c:v>0</c:v>
                      </c:pt>
                      <c:pt idx="337">
                        <c:v>0.108554996405463</c:v>
                      </c:pt>
                      <c:pt idx="338">
                        <c:v>0</c:v>
                      </c:pt>
                      <c:pt idx="339">
                        <c:v>0.26599568655643402</c:v>
                      </c:pt>
                      <c:pt idx="340">
                        <c:v>0</c:v>
                      </c:pt>
                      <c:pt idx="341">
                        <c:v>0.23292595255212001</c:v>
                      </c:pt>
                      <c:pt idx="342">
                        <c:v>2.5161754133716699E-2</c:v>
                      </c:pt>
                      <c:pt idx="343">
                        <c:v>0</c:v>
                      </c:pt>
                      <c:pt idx="344">
                        <c:v>5.4636951833213501E-2</c:v>
                      </c:pt>
                      <c:pt idx="345">
                        <c:v>3.01941049604601E-2</c:v>
                      </c:pt>
                      <c:pt idx="346">
                        <c:v>0</c:v>
                      </c:pt>
                      <c:pt idx="347">
                        <c:v>0</c:v>
                      </c:pt>
                      <c:pt idx="348">
                        <c:v>9.7052480230050295E-2</c:v>
                      </c:pt>
                      <c:pt idx="349">
                        <c:v>0</c:v>
                      </c:pt>
                      <c:pt idx="350">
                        <c:v>0</c:v>
                      </c:pt>
                      <c:pt idx="351">
                        <c:v>0</c:v>
                      </c:pt>
                      <c:pt idx="352">
                        <c:v>0</c:v>
                      </c:pt>
                      <c:pt idx="353">
                        <c:v>0</c:v>
                      </c:pt>
                      <c:pt idx="354">
                        <c:v>0</c:v>
                      </c:pt>
                      <c:pt idx="355">
                        <c:v>9.4176851186196897E-2</c:v>
                      </c:pt>
                      <c:pt idx="356">
                        <c:v>1.7253774263120001E-2</c:v>
                      </c:pt>
                      <c:pt idx="357">
                        <c:v>0</c:v>
                      </c:pt>
                      <c:pt idx="358">
                        <c:v>0</c:v>
                      </c:pt>
                      <c:pt idx="359">
                        <c:v>7.6204169662113505E-2</c:v>
                      </c:pt>
                      <c:pt idx="360">
                        <c:v>0</c:v>
                      </c:pt>
                      <c:pt idx="361">
                        <c:v>1.5815959741193299E-2</c:v>
                      </c:pt>
                      <c:pt idx="362">
                        <c:v>0</c:v>
                      </c:pt>
                      <c:pt idx="363">
                        <c:v>5.75125808770668E-3</c:v>
                      </c:pt>
                      <c:pt idx="364">
                        <c:v>7.9079798705966892E-3</c:v>
                      </c:pt>
                      <c:pt idx="365">
                        <c:v>1.43781452192667E-2</c:v>
                      </c:pt>
                      <c:pt idx="366">
                        <c:v>5.6793673616103497E-2</c:v>
                      </c:pt>
                      <c:pt idx="367">
                        <c:v>8.5549964054636898E-2</c:v>
                      </c:pt>
                      <c:pt idx="368">
                        <c:v>0</c:v>
                      </c:pt>
                      <c:pt idx="369">
                        <c:v>7.3328540618260205E-2</c:v>
                      </c:pt>
                      <c:pt idx="370">
                        <c:v>3.9539899352983403E-2</c:v>
                      </c:pt>
                      <c:pt idx="371">
                        <c:v>0</c:v>
                      </c:pt>
                      <c:pt idx="372">
                        <c:v>0</c:v>
                      </c:pt>
                      <c:pt idx="373">
                        <c:v>1.2221423436376701E-2</c:v>
                      </c:pt>
                      <c:pt idx="374">
                        <c:v>2.3005032350826699E-2</c:v>
                      </c:pt>
                      <c:pt idx="375">
                        <c:v>2.9475197699496698E-2</c:v>
                      </c:pt>
                      <c:pt idx="376">
                        <c:v>4.8166786484543402E-2</c:v>
                      </c:pt>
                      <c:pt idx="377">
                        <c:v>3.6664270309130102E-2</c:v>
                      </c:pt>
                      <c:pt idx="378">
                        <c:v>7.1890726096333502E-3</c:v>
                      </c:pt>
                      <c:pt idx="379">
                        <c:v>0</c:v>
                      </c:pt>
                      <c:pt idx="380">
                        <c:v>9.3457943925233603E-3</c:v>
                      </c:pt>
                      <c:pt idx="381">
                        <c:v>5.2480230050323498E-2</c:v>
                      </c:pt>
                      <c:pt idx="382">
                        <c:v>0</c:v>
                      </c:pt>
                      <c:pt idx="383">
                        <c:v>0</c:v>
                      </c:pt>
                      <c:pt idx="384">
                        <c:v>0</c:v>
                      </c:pt>
                      <c:pt idx="385">
                        <c:v>8.6268871315600196E-3</c:v>
                      </c:pt>
                      <c:pt idx="386">
                        <c:v>4.96046010064701E-2</c:v>
                      </c:pt>
                      <c:pt idx="387">
                        <c:v>0</c:v>
                      </c:pt>
                      <c:pt idx="388">
                        <c:v>8.6268871315600196E-3</c:v>
                      </c:pt>
                      <c:pt idx="389">
                        <c:v>3.73831775700934E-2</c:v>
                      </c:pt>
                      <c:pt idx="390">
                        <c:v>0</c:v>
                      </c:pt>
                      <c:pt idx="391">
                        <c:v>3.5226455787203403E-2</c:v>
                      </c:pt>
                      <c:pt idx="392">
                        <c:v>4.4572250179726797E-2</c:v>
                      </c:pt>
                      <c:pt idx="393">
                        <c:v>0.27606038820992002</c:v>
                      </c:pt>
                      <c:pt idx="394">
                        <c:v>0.34219985621854698</c:v>
                      </c:pt>
                      <c:pt idx="395">
                        <c:v>0</c:v>
                      </c:pt>
                      <c:pt idx="396">
                        <c:v>0</c:v>
                      </c:pt>
                      <c:pt idx="397">
                        <c:v>0.41409058231488099</c:v>
                      </c:pt>
                      <c:pt idx="398">
                        <c:v>0.156002875629043</c:v>
                      </c:pt>
                      <c:pt idx="399">
                        <c:v>0.401869158878504</c:v>
                      </c:pt>
                      <c:pt idx="400">
                        <c:v>0</c:v>
                      </c:pt>
                      <c:pt idx="401">
                        <c:v>0.16175413371674999</c:v>
                      </c:pt>
                      <c:pt idx="402">
                        <c:v>0</c:v>
                      </c:pt>
                      <c:pt idx="403">
                        <c:v>0.12724658519050999</c:v>
                      </c:pt>
                      <c:pt idx="404">
                        <c:v>0</c:v>
                      </c:pt>
                      <c:pt idx="405">
                        <c:v>3.30697340043134E-2</c:v>
                      </c:pt>
                      <c:pt idx="406">
                        <c:v>0.52552120776419797</c:v>
                      </c:pt>
                      <c:pt idx="407">
                        <c:v>9.0582314881380299E-2</c:v>
                      </c:pt>
                      <c:pt idx="408">
                        <c:v>0.43421998562185399</c:v>
                      </c:pt>
                      <c:pt idx="409">
                        <c:v>0.39971243709561399</c:v>
                      </c:pt>
                      <c:pt idx="410">
                        <c:v>2.9475197699496698E-2</c:v>
                      </c:pt>
                      <c:pt idx="411">
                        <c:v>0</c:v>
                      </c:pt>
                      <c:pt idx="412">
                        <c:v>8.3393242271746895E-2</c:v>
                      </c:pt>
                      <c:pt idx="413">
                        <c:v>0.29906542056074698</c:v>
                      </c:pt>
                      <c:pt idx="414">
                        <c:v>0.28540618260244399</c:v>
                      </c:pt>
                      <c:pt idx="415">
                        <c:v>0.26168224299065401</c:v>
                      </c:pt>
                      <c:pt idx="416">
                        <c:v>0.14665708123651999</c:v>
                      </c:pt>
                      <c:pt idx="417">
                        <c:v>0.17397555715312699</c:v>
                      </c:pt>
                      <c:pt idx="418">
                        <c:v>0</c:v>
                      </c:pt>
                      <c:pt idx="419">
                        <c:v>6.2544931703810203E-2</c:v>
                      </c:pt>
                      <c:pt idx="420">
                        <c:v>0</c:v>
                      </c:pt>
                      <c:pt idx="421">
                        <c:v>7.18907260963335E-4</c:v>
                      </c:pt>
                      <c:pt idx="422">
                        <c:v>0.13946800862688699</c:v>
                      </c:pt>
                      <c:pt idx="423">
                        <c:v>1.65348670021567E-2</c:v>
                      </c:pt>
                      <c:pt idx="424">
                        <c:v>4.5291157440690101E-2</c:v>
                      </c:pt>
                      <c:pt idx="425">
                        <c:v>3.9539899352983403E-2</c:v>
                      </c:pt>
                      <c:pt idx="426">
                        <c:v>0</c:v>
                      </c:pt>
                      <c:pt idx="427">
                        <c:v>7.3328540618260205E-2</c:v>
                      </c:pt>
                      <c:pt idx="428">
                        <c:v>4.3853342918763402E-2</c:v>
                      </c:pt>
                      <c:pt idx="429">
                        <c:v>6.7577282530553506E-2</c:v>
                      </c:pt>
                      <c:pt idx="430">
                        <c:v>0</c:v>
                      </c:pt>
                      <c:pt idx="431">
                        <c:v>1.2221423436376701E-2</c:v>
                      </c:pt>
                      <c:pt idx="432">
                        <c:v>3.1631919482386701E-2</c:v>
                      </c:pt>
                      <c:pt idx="433">
                        <c:v>1.1502516175413299E-2</c:v>
                      </c:pt>
                      <c:pt idx="434">
                        <c:v>0</c:v>
                      </c:pt>
                      <c:pt idx="435">
                        <c:v>0</c:v>
                      </c:pt>
                      <c:pt idx="436">
                        <c:v>0</c:v>
                      </c:pt>
                      <c:pt idx="437">
                        <c:v>0</c:v>
                      </c:pt>
                      <c:pt idx="438">
                        <c:v>0</c:v>
                      </c:pt>
                      <c:pt idx="439">
                        <c:v>0.124370956146657</c:v>
                      </c:pt>
                      <c:pt idx="440">
                        <c:v>7.7641984184040197E-2</c:v>
                      </c:pt>
                      <c:pt idx="441">
                        <c:v>0.119338605319913</c:v>
                      </c:pt>
                      <c:pt idx="442">
                        <c:v>9.5614665708123603E-2</c:v>
                      </c:pt>
                      <c:pt idx="443">
                        <c:v>0</c:v>
                      </c:pt>
                      <c:pt idx="444">
                        <c:v>0</c:v>
                      </c:pt>
                      <c:pt idx="445">
                        <c:v>1.509705248023E-2</c:v>
                      </c:pt>
                      <c:pt idx="446">
                        <c:v>0</c:v>
                      </c:pt>
                      <c:pt idx="447">
                        <c:v>7.18907260963335E-4</c:v>
                      </c:pt>
                      <c:pt idx="448">
                        <c:v>0.20992092020129399</c:v>
                      </c:pt>
                      <c:pt idx="449">
                        <c:v>0.20345075485262401</c:v>
                      </c:pt>
                      <c:pt idx="450">
                        <c:v>0.218547807332854</c:v>
                      </c:pt>
                      <c:pt idx="451">
                        <c:v>0.32278936017253701</c:v>
                      </c:pt>
                      <c:pt idx="452">
                        <c:v>0.22645578720345</c:v>
                      </c:pt>
                      <c:pt idx="453">
                        <c:v>0</c:v>
                      </c:pt>
                      <c:pt idx="454">
                        <c:v>0.32997843278217098</c:v>
                      </c:pt>
                      <c:pt idx="455">
                        <c:v>1.9410496046010001E-2</c:v>
                      </c:pt>
                      <c:pt idx="456">
                        <c:v>0</c:v>
                      </c:pt>
                      <c:pt idx="457">
                        <c:v>0</c:v>
                      </c:pt>
                      <c:pt idx="458">
                        <c:v>6.5420560747663503E-2</c:v>
                      </c:pt>
                      <c:pt idx="459">
                        <c:v>0</c:v>
                      </c:pt>
                      <c:pt idx="460">
                        <c:v>2.8037383177569999E-2</c:v>
                      </c:pt>
                      <c:pt idx="461">
                        <c:v>9.7052480230050295E-2</c:v>
                      </c:pt>
                      <c:pt idx="462">
                        <c:v>0</c:v>
                      </c:pt>
                      <c:pt idx="463">
                        <c:v>2.9475197699496698E-2</c:v>
                      </c:pt>
                      <c:pt idx="464">
                        <c:v>0</c:v>
                      </c:pt>
                      <c:pt idx="465">
                        <c:v>0</c:v>
                      </c:pt>
                      <c:pt idx="466">
                        <c:v>0</c:v>
                      </c:pt>
                      <c:pt idx="467">
                        <c:v>1.294033069734E-2</c:v>
                      </c:pt>
                      <c:pt idx="468">
                        <c:v>0</c:v>
                      </c:pt>
                      <c:pt idx="469">
                        <c:v>0</c:v>
                      </c:pt>
                      <c:pt idx="470">
                        <c:v>0</c:v>
                      </c:pt>
                      <c:pt idx="471">
                        <c:v>1.7253774263120001E-2</c:v>
                      </c:pt>
                      <c:pt idx="472">
                        <c:v>0</c:v>
                      </c:pt>
                      <c:pt idx="473">
                        <c:v>0</c:v>
                      </c:pt>
                      <c:pt idx="474">
                        <c:v>0.15959741193386001</c:v>
                      </c:pt>
                      <c:pt idx="475">
                        <c:v>4.4572250179726797E-2</c:v>
                      </c:pt>
                      <c:pt idx="476">
                        <c:v>0</c:v>
                      </c:pt>
                      <c:pt idx="477">
                        <c:v>0</c:v>
                      </c:pt>
                      <c:pt idx="478">
                        <c:v>0.29043853342918702</c:v>
                      </c:pt>
                      <c:pt idx="479">
                        <c:v>0.43421998562185399</c:v>
                      </c:pt>
                      <c:pt idx="480">
                        <c:v>0</c:v>
                      </c:pt>
                      <c:pt idx="481">
                        <c:v>0</c:v>
                      </c:pt>
                      <c:pt idx="482">
                        <c:v>0.54852624011502504</c:v>
                      </c:pt>
                      <c:pt idx="483">
                        <c:v>0.39683680805176103</c:v>
                      </c:pt>
                      <c:pt idx="484">
                        <c:v>0</c:v>
                      </c:pt>
                      <c:pt idx="485">
                        <c:v>4.3134435657800098E-3</c:v>
                      </c:pt>
                      <c:pt idx="486">
                        <c:v>0.18835370237239299</c:v>
                      </c:pt>
                      <c:pt idx="487">
                        <c:v>0.14665708123651999</c:v>
                      </c:pt>
                      <c:pt idx="488">
                        <c:v>0</c:v>
                      </c:pt>
                      <c:pt idx="489">
                        <c:v>0.25377426312005702</c:v>
                      </c:pt>
                      <c:pt idx="490">
                        <c:v>0.17469446441409001</c:v>
                      </c:pt>
                      <c:pt idx="491">
                        <c:v>0</c:v>
                      </c:pt>
                      <c:pt idx="492">
                        <c:v>0.119338605319913</c:v>
                      </c:pt>
                      <c:pt idx="493">
                        <c:v>0</c:v>
                      </c:pt>
                      <c:pt idx="494">
                        <c:v>0</c:v>
                      </c:pt>
                      <c:pt idx="495">
                        <c:v>0.128684399712437</c:v>
                      </c:pt>
                      <c:pt idx="496">
                        <c:v>0</c:v>
                      </c:pt>
                      <c:pt idx="497">
                        <c:v>0</c:v>
                      </c:pt>
                      <c:pt idx="498">
                        <c:v>0.11646297627606</c:v>
                      </c:pt>
                      <c:pt idx="499">
                        <c:v>0</c:v>
                      </c:pt>
                      <c:pt idx="500">
                        <c:v>7.1171818835370201E-2</c:v>
                      </c:pt>
                      <c:pt idx="501">
                        <c:v>0</c:v>
                      </c:pt>
                      <c:pt idx="502">
                        <c:v>0</c:v>
                      </c:pt>
                      <c:pt idx="503">
                        <c:v>3.9539899352983403E-2</c:v>
                      </c:pt>
                      <c:pt idx="504">
                        <c:v>0</c:v>
                      </c:pt>
                      <c:pt idx="505">
                        <c:v>3.0913012221423401E-2</c:v>
                      </c:pt>
                      <c:pt idx="506">
                        <c:v>0.10783608914450001</c:v>
                      </c:pt>
                      <c:pt idx="507">
                        <c:v>0</c:v>
                      </c:pt>
                      <c:pt idx="508">
                        <c:v>4.6242774566473903E-2</c:v>
                      </c:pt>
                      <c:pt idx="509">
                        <c:v>0.10352264557872</c:v>
                      </c:pt>
                      <c:pt idx="510">
                        <c:v>3.9539899352983403E-2</c:v>
                      </c:pt>
                      <c:pt idx="511">
                        <c:v>0</c:v>
                      </c:pt>
                      <c:pt idx="512">
                        <c:v>0.20273184759165999</c:v>
                      </c:pt>
                      <c:pt idx="513">
                        <c:v>0</c:v>
                      </c:pt>
                      <c:pt idx="514">
                        <c:v>0</c:v>
                      </c:pt>
                      <c:pt idx="515">
                        <c:v>0</c:v>
                      </c:pt>
                      <c:pt idx="516">
                        <c:v>0.52120776419841797</c:v>
                      </c:pt>
                      <c:pt idx="517">
                        <c:v>0.554996405463695</c:v>
                      </c:pt>
                      <c:pt idx="518">
                        <c:v>0.342918763479511</c:v>
                      </c:pt>
                      <c:pt idx="519">
                        <c:v>0.18404025880661301</c:v>
                      </c:pt>
                      <c:pt idx="520">
                        <c:v>0</c:v>
                      </c:pt>
                      <c:pt idx="521">
                        <c:v>0</c:v>
                      </c:pt>
                      <c:pt idx="522">
                        <c:v>3.01941049604601E-2</c:v>
                      </c:pt>
                      <c:pt idx="523">
                        <c:v>0</c:v>
                      </c:pt>
                      <c:pt idx="524">
                        <c:v>4.8885693745506803E-2</c:v>
                      </c:pt>
                      <c:pt idx="525">
                        <c:v>0</c:v>
                      </c:pt>
                      <c:pt idx="526">
                        <c:v>0.41049604601006401</c:v>
                      </c:pt>
                      <c:pt idx="527">
                        <c:v>0.51761322789360098</c:v>
                      </c:pt>
                      <c:pt idx="528">
                        <c:v>0.100647016534867</c:v>
                      </c:pt>
                      <c:pt idx="529">
                        <c:v>0</c:v>
                      </c:pt>
                      <c:pt idx="530">
                        <c:v>0</c:v>
                      </c:pt>
                      <c:pt idx="531">
                        <c:v>0</c:v>
                      </c:pt>
                      <c:pt idx="532">
                        <c:v>0</c:v>
                      </c:pt>
                      <c:pt idx="533">
                        <c:v>0</c:v>
                      </c:pt>
                      <c:pt idx="534">
                        <c:v>0.61322789360172503</c:v>
                      </c:pt>
                      <c:pt idx="535">
                        <c:v>0</c:v>
                      </c:pt>
                      <c:pt idx="536">
                        <c:v>0</c:v>
                      </c:pt>
                      <c:pt idx="537">
                        <c:v>0.35370237239396102</c:v>
                      </c:pt>
                      <c:pt idx="538">
                        <c:v>0</c:v>
                      </c:pt>
                      <c:pt idx="539">
                        <c:v>0</c:v>
                      </c:pt>
                      <c:pt idx="540">
                        <c:v>0</c:v>
                      </c:pt>
                      <c:pt idx="541">
                        <c:v>0.13299784327821701</c:v>
                      </c:pt>
                      <c:pt idx="542">
                        <c:v>0.13299784327821701</c:v>
                      </c:pt>
                      <c:pt idx="543">
                        <c:v>0.26168224299065401</c:v>
                      </c:pt>
                      <c:pt idx="544">
                        <c:v>0.28828181164629701</c:v>
                      </c:pt>
                      <c:pt idx="545">
                        <c:v>0.27030913012221403</c:v>
                      </c:pt>
                      <c:pt idx="546">
                        <c:v>0</c:v>
                      </c:pt>
                      <c:pt idx="547">
                        <c:v>0</c:v>
                      </c:pt>
                      <c:pt idx="548">
                        <c:v>0.18404025880661301</c:v>
                      </c:pt>
                      <c:pt idx="549">
                        <c:v>0.18547807332853999</c:v>
                      </c:pt>
                      <c:pt idx="550">
                        <c:v>0.204169662113587</c:v>
                      </c:pt>
                      <c:pt idx="551">
                        <c:v>0</c:v>
                      </c:pt>
                      <c:pt idx="552">
                        <c:v>0</c:v>
                      </c:pt>
                      <c:pt idx="553">
                        <c:v>2.372393961179E-2</c:v>
                      </c:pt>
                      <c:pt idx="554">
                        <c:v>0</c:v>
                      </c:pt>
                      <c:pt idx="555">
                        <c:v>0</c:v>
                      </c:pt>
                      <c:pt idx="556">
                        <c:v>0.47519769949676399</c:v>
                      </c:pt>
                      <c:pt idx="557">
                        <c:v>0.22070452911574401</c:v>
                      </c:pt>
                      <c:pt idx="558">
                        <c:v>0</c:v>
                      </c:pt>
                      <c:pt idx="559">
                        <c:v>0</c:v>
                      </c:pt>
                      <c:pt idx="560">
                        <c:v>0</c:v>
                      </c:pt>
                      <c:pt idx="561">
                        <c:v>2.9475197699496698E-2</c:v>
                      </c:pt>
                      <c:pt idx="562">
                        <c:v>0</c:v>
                      </c:pt>
                      <c:pt idx="563">
                        <c:v>1.65348670021567E-2</c:v>
                      </c:pt>
                      <c:pt idx="564">
                        <c:v>3.1631919482386701E-2</c:v>
                      </c:pt>
                      <c:pt idx="565">
                        <c:v>1.86915887850467E-2</c:v>
                      </c:pt>
                      <c:pt idx="566">
                        <c:v>0.100647016534867</c:v>
                      </c:pt>
                      <c:pt idx="567">
                        <c:v>2.0129403306973399E-2</c:v>
                      </c:pt>
                      <c:pt idx="568">
                        <c:v>0</c:v>
                      </c:pt>
                      <c:pt idx="569">
                        <c:v>5.4636951833213501E-2</c:v>
                      </c:pt>
                      <c:pt idx="570">
                        <c:v>3.01941049604601E-2</c:v>
                      </c:pt>
                      <c:pt idx="571">
                        <c:v>0</c:v>
                      </c:pt>
                      <c:pt idx="572">
                        <c:v>1.5815959741193299E-2</c:v>
                      </c:pt>
                      <c:pt idx="573">
                        <c:v>1.65348670021567E-2</c:v>
                      </c:pt>
                      <c:pt idx="574">
                        <c:v>2.0129403306973399E-2</c:v>
                      </c:pt>
                      <c:pt idx="575">
                        <c:v>2.8037383177569999E-2</c:v>
                      </c:pt>
                      <c:pt idx="576">
                        <c:v>1.294033069734E-2</c:v>
                      </c:pt>
                      <c:pt idx="577">
                        <c:v>7.5485262401150194E-2</c:v>
                      </c:pt>
                      <c:pt idx="578">
                        <c:v>7.5485262401150194E-2</c:v>
                      </c:pt>
                      <c:pt idx="579">
                        <c:v>7.9079798705966892E-3</c:v>
                      </c:pt>
                      <c:pt idx="580">
                        <c:v>7.9079798705966892E-3</c:v>
                      </c:pt>
                      <c:pt idx="581">
                        <c:v>7.9079798705966892E-3</c:v>
                      </c:pt>
                      <c:pt idx="582">
                        <c:v>3.1631919482386701E-2</c:v>
                      </c:pt>
                      <c:pt idx="583">
                        <c:v>0</c:v>
                      </c:pt>
                      <c:pt idx="584">
                        <c:v>1.294033069734E-2</c:v>
                      </c:pt>
                      <c:pt idx="585">
                        <c:v>1.1502516175413299E-2</c:v>
                      </c:pt>
                      <c:pt idx="586">
                        <c:v>0</c:v>
                      </c:pt>
                      <c:pt idx="587">
                        <c:v>0</c:v>
                      </c:pt>
                      <c:pt idx="588">
                        <c:v>0</c:v>
                      </c:pt>
                      <c:pt idx="589">
                        <c:v>0</c:v>
                      </c:pt>
                      <c:pt idx="590">
                        <c:v>0</c:v>
                      </c:pt>
                      <c:pt idx="591">
                        <c:v>0</c:v>
                      </c:pt>
                      <c:pt idx="592">
                        <c:v>0</c:v>
                      </c:pt>
                      <c:pt idx="593">
                        <c:v>0</c:v>
                      </c:pt>
                      <c:pt idx="594">
                        <c:v>1.2221423436376701E-2</c:v>
                      </c:pt>
                      <c:pt idx="595">
                        <c:v>0</c:v>
                      </c:pt>
                      <c:pt idx="596">
                        <c:v>3.01941049604601E-2</c:v>
                      </c:pt>
                      <c:pt idx="597">
                        <c:v>0</c:v>
                      </c:pt>
                      <c:pt idx="598">
                        <c:v>0</c:v>
                      </c:pt>
                      <c:pt idx="599">
                        <c:v>0</c:v>
                      </c:pt>
                      <c:pt idx="600">
                        <c:v>5.8231488138030099E-2</c:v>
                      </c:pt>
                      <c:pt idx="601">
                        <c:v>1.1799410029498501E-2</c:v>
                      </c:pt>
                      <c:pt idx="602">
                        <c:v>6.2544931703810203E-2</c:v>
                      </c:pt>
                      <c:pt idx="603">
                        <c:v>5.75125808770668E-3</c:v>
                      </c:pt>
                      <c:pt idx="604">
                        <c:v>1.9410496046010001E-2</c:v>
                      </c:pt>
                      <c:pt idx="605">
                        <c:v>0</c:v>
                      </c:pt>
                      <c:pt idx="606">
                        <c:v>7.1890726096333499E-2</c:v>
                      </c:pt>
                      <c:pt idx="607">
                        <c:v>0</c:v>
                      </c:pt>
                      <c:pt idx="608">
                        <c:v>0</c:v>
                      </c:pt>
                      <c:pt idx="609">
                        <c:v>4.0258806613946797E-2</c:v>
                      </c:pt>
                      <c:pt idx="610">
                        <c:v>9.3457943925233603E-3</c:v>
                      </c:pt>
                      <c:pt idx="611">
                        <c:v>7.2609633357296893E-2</c:v>
                      </c:pt>
                      <c:pt idx="612">
                        <c:v>7.18907260963335E-4</c:v>
                      </c:pt>
                      <c:pt idx="613">
                        <c:v>0</c:v>
                      </c:pt>
                      <c:pt idx="614">
                        <c:v>1.65348670021567E-2</c:v>
                      </c:pt>
                      <c:pt idx="615">
                        <c:v>1.0064701653486699E-2</c:v>
                      </c:pt>
                      <c:pt idx="616">
                        <c:v>0</c:v>
                      </c:pt>
                      <c:pt idx="617">
                        <c:v>1.2221423436376701E-2</c:v>
                      </c:pt>
                      <c:pt idx="618">
                        <c:v>4.24155283968368E-2</c:v>
                      </c:pt>
                      <c:pt idx="619">
                        <c:v>8.6268871315600196E-3</c:v>
                      </c:pt>
                      <c:pt idx="620">
                        <c:v>4.4700793078586799E-2</c:v>
                      </c:pt>
                      <c:pt idx="621">
                        <c:v>0</c:v>
                      </c:pt>
                      <c:pt idx="622">
                        <c:v>2.3005032350826699E-2</c:v>
                      </c:pt>
                      <c:pt idx="623">
                        <c:v>4.1696621135873399E-2</c:v>
                      </c:pt>
                      <c:pt idx="624">
                        <c:v>4.1696621135873399E-2</c:v>
                      </c:pt>
                      <c:pt idx="625">
                        <c:v>7.97987059669302E-2</c:v>
                      </c:pt>
                      <c:pt idx="626">
                        <c:v>0</c:v>
                      </c:pt>
                      <c:pt idx="627">
                        <c:v>0</c:v>
                      </c:pt>
                      <c:pt idx="628">
                        <c:v>1.65348670021567E-2</c:v>
                      </c:pt>
                      <c:pt idx="629">
                        <c:v>1.65348670021567E-2</c:v>
                      </c:pt>
                    </c:numCache>
                  </c:numRef>
                </c:val>
                <c:smooth val="1"/>
              </c15:ser>
            </c15:filteredLineSeries>
          </c:ext>
        </c:extLst>
      </c:lineChart>
      <c:catAx>
        <c:axId val="435870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Winter day (63/</a:t>
                </a:r>
                <a:r>
                  <a:rPr lang="en-US" dirty="0" err="1">
                    <a:solidFill>
                      <a:schemeClr val="tx1"/>
                    </a:solidFill>
                  </a:rPr>
                  <a:t>yr</a:t>
                </a:r>
                <a:r>
                  <a:rPr lang="en-US" dirty="0"/>
                  <a:t>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16384"/>
        <c:crosses val="autoZero"/>
        <c:auto val="1"/>
        <c:lblAlgn val="ctr"/>
        <c:lblOffset val="100"/>
        <c:tickLblSkip val="20"/>
        <c:tickMarkSkip val="20"/>
        <c:noMultiLvlLbl val="0"/>
      </c:catAx>
      <c:valAx>
        <c:axId val="32616384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Cloud fraction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.00" sourceLinked="0"/>
        <c:majorTickMark val="in"/>
        <c:minorTickMark val="in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87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cat>
            <c:numRef>
              <c:f>hist!$A$2:$A$6</c:f>
              <c:numCache>
                <c:formatCode>General</c:formatCode>
                <c:ptCount val="5"/>
                <c:pt idx="0">
                  <c:v>0.2</c:v>
                </c:pt>
                <c:pt idx="1">
                  <c:v>0.4</c:v>
                </c:pt>
                <c:pt idx="2">
                  <c:v>0.6</c:v>
                </c:pt>
                <c:pt idx="3">
                  <c:v>0.8</c:v>
                </c:pt>
                <c:pt idx="4">
                  <c:v>1</c:v>
                </c:pt>
              </c:numCache>
            </c:numRef>
          </c:cat>
          <c:val>
            <c:numRef>
              <c:f>hist!$B$2:$B$6</c:f>
              <c:numCache>
                <c:formatCode>General</c:formatCode>
                <c:ptCount val="5"/>
                <c:pt idx="0">
                  <c:v>170</c:v>
                </c:pt>
                <c:pt idx="1">
                  <c:v>17</c:v>
                </c:pt>
                <c:pt idx="2">
                  <c:v>27</c:v>
                </c:pt>
                <c:pt idx="3">
                  <c:v>38</c:v>
                </c:pt>
                <c:pt idx="4">
                  <c:v>377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43587584"/>
        <c:axId val="32618112"/>
      </c:barChart>
      <c:catAx>
        <c:axId val="435875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b="0" dirty="0">
                    <a:latin typeface="+mn-lt"/>
                  </a:rPr>
                  <a:t>Cloud</a:t>
                </a:r>
                <a:r>
                  <a:rPr lang="en-US" sz="1400" b="0" baseline="0" dirty="0">
                    <a:latin typeface="+mn-lt"/>
                  </a:rPr>
                  <a:t> fraction</a:t>
                </a:r>
                <a:endParaRPr lang="en-US" sz="1400" b="0" dirty="0">
                  <a:latin typeface="+mn-lt"/>
                </a:endParaRPr>
              </a:p>
            </c:rich>
          </c:tx>
          <c:layout/>
          <c:overlay val="0"/>
        </c:title>
        <c:numFmt formatCode="#,##0.00" sourceLinked="0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crossAx val="32618112"/>
        <c:crosses val="autoZero"/>
        <c:auto val="1"/>
        <c:lblAlgn val="ctr"/>
        <c:lblOffset val="100"/>
        <c:noMultiLvlLbl val="0"/>
      </c:catAx>
      <c:valAx>
        <c:axId val="3261811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b="0" dirty="0">
                    <a:latin typeface="+mn-lt"/>
                  </a:rPr>
                  <a:t>Frequency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crossAx val="4358758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78937007874017"/>
          <c:y val="6.4814814814814811E-2"/>
          <c:w val="0.82183573928258968"/>
          <c:h val="0.74350320793234181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Sheet1!$F$9:$F$638</c:f>
              <c:numCache>
                <c:formatCode>General</c:formatCode>
                <c:ptCount val="63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0.96491228070175405</c:v>
                </c:pt>
                <c:pt idx="6">
                  <c:v>0.33771929824561397</c:v>
                </c:pt>
                <c:pt idx="7">
                  <c:v>1</c:v>
                </c:pt>
                <c:pt idx="8">
                  <c:v>0.86929824561403501</c:v>
                </c:pt>
                <c:pt idx="9">
                  <c:v>1</c:v>
                </c:pt>
                <c:pt idx="10">
                  <c:v>0.91228070175438503</c:v>
                </c:pt>
                <c:pt idx="11">
                  <c:v>0.98333333333333295</c:v>
                </c:pt>
                <c:pt idx="12">
                  <c:v>0.96666666666666601</c:v>
                </c:pt>
                <c:pt idx="13">
                  <c:v>0.96140350877192904</c:v>
                </c:pt>
                <c:pt idx="14">
                  <c:v>0.96140350877192904</c:v>
                </c:pt>
                <c:pt idx="15">
                  <c:v>0.95877192982456105</c:v>
                </c:pt>
                <c:pt idx="16">
                  <c:v>0.95877192982456105</c:v>
                </c:pt>
                <c:pt idx="17">
                  <c:v>0.13070175438596399</c:v>
                </c:pt>
                <c:pt idx="18">
                  <c:v>0.91666666666666596</c:v>
                </c:pt>
                <c:pt idx="19">
                  <c:v>0.72368421052631504</c:v>
                </c:pt>
                <c:pt idx="20">
                  <c:v>1</c:v>
                </c:pt>
                <c:pt idx="21">
                  <c:v>0.35087719298245601</c:v>
                </c:pt>
                <c:pt idx="22">
                  <c:v>5.8771929824561399E-2</c:v>
                </c:pt>
                <c:pt idx="23">
                  <c:v>3.5087719298245598E-2</c:v>
                </c:pt>
                <c:pt idx="24">
                  <c:v>0.56842105263157805</c:v>
                </c:pt>
                <c:pt idx="25">
                  <c:v>1</c:v>
                </c:pt>
                <c:pt idx="26">
                  <c:v>0.15877192982456101</c:v>
                </c:pt>
                <c:pt idx="27">
                  <c:v>1</c:v>
                </c:pt>
                <c:pt idx="28">
                  <c:v>1</c:v>
                </c:pt>
                <c:pt idx="29">
                  <c:v>4.7368421052631497E-2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0.97894736842105201</c:v>
                </c:pt>
                <c:pt idx="37">
                  <c:v>1</c:v>
                </c:pt>
                <c:pt idx="38">
                  <c:v>1.0526315789473601E-2</c:v>
                </c:pt>
                <c:pt idx="39">
                  <c:v>0.96315789473684199</c:v>
                </c:pt>
                <c:pt idx="40">
                  <c:v>1</c:v>
                </c:pt>
                <c:pt idx="41">
                  <c:v>0.99649122807017498</c:v>
                </c:pt>
                <c:pt idx="42">
                  <c:v>0.87017543859649105</c:v>
                </c:pt>
                <c:pt idx="43">
                  <c:v>0.68684210526315703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0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0.60263157894736796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0</c:v>
                </c:pt>
                <c:pt idx="69">
                  <c:v>0.84912280701754295</c:v>
                </c:pt>
                <c:pt idx="70">
                  <c:v>0.272807017543859</c:v>
                </c:pt>
                <c:pt idx="71">
                  <c:v>0.76754385964912197</c:v>
                </c:pt>
                <c:pt idx="72">
                  <c:v>0</c:v>
                </c:pt>
                <c:pt idx="73">
                  <c:v>9.1228070175438603E-2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3.5087719298245602E-3</c:v>
                </c:pt>
                <c:pt idx="79">
                  <c:v>0.97719298245613995</c:v>
                </c:pt>
                <c:pt idx="80">
                  <c:v>1</c:v>
                </c:pt>
                <c:pt idx="81">
                  <c:v>0.57894736842105199</c:v>
                </c:pt>
                <c:pt idx="82">
                  <c:v>0.68245614035087698</c:v>
                </c:pt>
                <c:pt idx="83">
                  <c:v>2.6315789473684199E-2</c:v>
                </c:pt>
                <c:pt idx="84">
                  <c:v>0.97368421052631504</c:v>
                </c:pt>
                <c:pt idx="85">
                  <c:v>0.50964912280701702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0</c:v>
                </c:pt>
                <c:pt idx="92">
                  <c:v>1.7543859649122801E-3</c:v>
                </c:pt>
                <c:pt idx="93">
                  <c:v>0</c:v>
                </c:pt>
                <c:pt idx="94">
                  <c:v>0</c:v>
                </c:pt>
                <c:pt idx="95">
                  <c:v>1</c:v>
                </c:pt>
                <c:pt idx="96">
                  <c:v>1</c:v>
                </c:pt>
                <c:pt idx="97">
                  <c:v>9.1228070175438603E-2</c:v>
                </c:pt>
                <c:pt idx="98">
                  <c:v>1</c:v>
                </c:pt>
                <c:pt idx="99">
                  <c:v>1</c:v>
                </c:pt>
                <c:pt idx="100">
                  <c:v>0.95877192982456105</c:v>
                </c:pt>
                <c:pt idx="101">
                  <c:v>0</c:v>
                </c:pt>
                <c:pt idx="102">
                  <c:v>1</c:v>
                </c:pt>
                <c:pt idx="103">
                  <c:v>0</c:v>
                </c:pt>
                <c:pt idx="104">
                  <c:v>0.731578947368421</c:v>
                </c:pt>
                <c:pt idx="105">
                  <c:v>1</c:v>
                </c:pt>
                <c:pt idx="106">
                  <c:v>0</c:v>
                </c:pt>
                <c:pt idx="107">
                  <c:v>1</c:v>
                </c:pt>
                <c:pt idx="108">
                  <c:v>4.3859649122806998E-3</c:v>
                </c:pt>
                <c:pt idx="109">
                  <c:v>0</c:v>
                </c:pt>
                <c:pt idx="110">
                  <c:v>1</c:v>
                </c:pt>
                <c:pt idx="111">
                  <c:v>1</c:v>
                </c:pt>
                <c:pt idx="112">
                  <c:v>0.198245614035087</c:v>
                </c:pt>
                <c:pt idx="113">
                  <c:v>1</c:v>
                </c:pt>
                <c:pt idx="114">
                  <c:v>0.83859649122807001</c:v>
                </c:pt>
                <c:pt idx="115">
                  <c:v>0.92631578947368398</c:v>
                </c:pt>
                <c:pt idx="116">
                  <c:v>1</c:v>
                </c:pt>
                <c:pt idx="117">
                  <c:v>1</c:v>
                </c:pt>
                <c:pt idx="118">
                  <c:v>6.1403508771929799E-3</c:v>
                </c:pt>
                <c:pt idx="119">
                  <c:v>1</c:v>
                </c:pt>
                <c:pt idx="120">
                  <c:v>0.140350877192982</c:v>
                </c:pt>
                <c:pt idx="121">
                  <c:v>0.72894736842105201</c:v>
                </c:pt>
                <c:pt idx="122">
                  <c:v>1</c:v>
                </c:pt>
                <c:pt idx="123">
                  <c:v>1</c:v>
                </c:pt>
                <c:pt idx="124">
                  <c:v>0.15</c:v>
                </c:pt>
                <c:pt idx="125">
                  <c:v>0.76491228070175399</c:v>
                </c:pt>
                <c:pt idx="126">
                  <c:v>0.120175438596491</c:v>
                </c:pt>
                <c:pt idx="127">
                  <c:v>1</c:v>
                </c:pt>
                <c:pt idx="128">
                  <c:v>1</c:v>
                </c:pt>
                <c:pt idx="129">
                  <c:v>1</c:v>
                </c:pt>
                <c:pt idx="130">
                  <c:v>1</c:v>
                </c:pt>
                <c:pt idx="131">
                  <c:v>1</c:v>
                </c:pt>
                <c:pt idx="132">
                  <c:v>1</c:v>
                </c:pt>
                <c:pt idx="133">
                  <c:v>1</c:v>
                </c:pt>
                <c:pt idx="134">
                  <c:v>1</c:v>
                </c:pt>
                <c:pt idx="135">
                  <c:v>1</c:v>
                </c:pt>
                <c:pt idx="136">
                  <c:v>1</c:v>
                </c:pt>
                <c:pt idx="137">
                  <c:v>1</c:v>
                </c:pt>
                <c:pt idx="138">
                  <c:v>1</c:v>
                </c:pt>
                <c:pt idx="139">
                  <c:v>1</c:v>
                </c:pt>
                <c:pt idx="140">
                  <c:v>1</c:v>
                </c:pt>
                <c:pt idx="141">
                  <c:v>1</c:v>
                </c:pt>
                <c:pt idx="142">
                  <c:v>0.56228070175438505</c:v>
                </c:pt>
                <c:pt idx="143">
                  <c:v>0</c:v>
                </c:pt>
                <c:pt idx="144">
                  <c:v>1</c:v>
                </c:pt>
                <c:pt idx="145">
                  <c:v>1</c:v>
                </c:pt>
                <c:pt idx="146">
                  <c:v>5.61403508771929E-2</c:v>
                </c:pt>
                <c:pt idx="147">
                  <c:v>1</c:v>
                </c:pt>
                <c:pt idx="148">
                  <c:v>0.93333333333333302</c:v>
                </c:pt>
                <c:pt idx="149">
                  <c:v>1</c:v>
                </c:pt>
                <c:pt idx="150">
                  <c:v>1</c:v>
                </c:pt>
                <c:pt idx="151">
                  <c:v>0.93859649122806998</c:v>
                </c:pt>
                <c:pt idx="152">
                  <c:v>5.2631578947368403E-3</c:v>
                </c:pt>
                <c:pt idx="153">
                  <c:v>0.124561403508771</c:v>
                </c:pt>
                <c:pt idx="154">
                  <c:v>0.83947368421052604</c:v>
                </c:pt>
                <c:pt idx="155">
                  <c:v>1</c:v>
                </c:pt>
                <c:pt idx="156">
                  <c:v>6.4912280701754296E-2</c:v>
                </c:pt>
                <c:pt idx="157">
                  <c:v>5.8771929824561399E-2</c:v>
                </c:pt>
                <c:pt idx="158">
                  <c:v>0.13475836431226701</c:v>
                </c:pt>
                <c:pt idx="159">
                  <c:v>1</c:v>
                </c:pt>
                <c:pt idx="160">
                  <c:v>0.157894736842105</c:v>
                </c:pt>
                <c:pt idx="161">
                  <c:v>0.15</c:v>
                </c:pt>
                <c:pt idx="162">
                  <c:v>4.2105263157894701E-2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0.890350877192982</c:v>
                </c:pt>
                <c:pt idx="167">
                  <c:v>0</c:v>
                </c:pt>
                <c:pt idx="168">
                  <c:v>0.89298245614034999</c:v>
                </c:pt>
                <c:pt idx="169">
                  <c:v>5.4385964912280697E-2</c:v>
                </c:pt>
                <c:pt idx="170">
                  <c:v>1</c:v>
                </c:pt>
                <c:pt idx="171">
                  <c:v>1</c:v>
                </c:pt>
                <c:pt idx="172">
                  <c:v>1</c:v>
                </c:pt>
                <c:pt idx="173">
                  <c:v>0.30614035087719299</c:v>
                </c:pt>
                <c:pt idx="174">
                  <c:v>0.54649122807017503</c:v>
                </c:pt>
                <c:pt idx="175">
                  <c:v>0</c:v>
                </c:pt>
                <c:pt idx="176">
                  <c:v>1</c:v>
                </c:pt>
                <c:pt idx="177">
                  <c:v>1</c:v>
                </c:pt>
                <c:pt idx="178">
                  <c:v>0.83771929824561397</c:v>
                </c:pt>
                <c:pt idx="179">
                  <c:v>0.628070175438596</c:v>
                </c:pt>
                <c:pt idx="180">
                  <c:v>1</c:v>
                </c:pt>
                <c:pt idx="181">
                  <c:v>0.53508771929824495</c:v>
                </c:pt>
                <c:pt idx="182">
                  <c:v>0.77456140350877101</c:v>
                </c:pt>
                <c:pt idx="183">
                  <c:v>3.7719298245614E-2</c:v>
                </c:pt>
                <c:pt idx="184">
                  <c:v>1</c:v>
                </c:pt>
                <c:pt idx="185">
                  <c:v>1</c:v>
                </c:pt>
                <c:pt idx="186">
                  <c:v>0.75789473684210495</c:v>
                </c:pt>
                <c:pt idx="187">
                  <c:v>1</c:v>
                </c:pt>
                <c:pt idx="188">
                  <c:v>4.2105263157894701E-2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1</c:v>
                </c:pt>
                <c:pt idx="193">
                  <c:v>1</c:v>
                </c:pt>
                <c:pt idx="194">
                  <c:v>1</c:v>
                </c:pt>
                <c:pt idx="195">
                  <c:v>1</c:v>
                </c:pt>
                <c:pt idx="196">
                  <c:v>1</c:v>
                </c:pt>
                <c:pt idx="197">
                  <c:v>0.54385964912280704</c:v>
                </c:pt>
                <c:pt idx="198">
                  <c:v>1</c:v>
                </c:pt>
                <c:pt idx="199">
                  <c:v>1</c:v>
                </c:pt>
                <c:pt idx="200">
                  <c:v>1</c:v>
                </c:pt>
                <c:pt idx="201">
                  <c:v>1</c:v>
                </c:pt>
                <c:pt idx="202">
                  <c:v>1</c:v>
                </c:pt>
                <c:pt idx="203">
                  <c:v>1.1403508771929799E-2</c:v>
                </c:pt>
                <c:pt idx="204">
                  <c:v>0.128070175438596</c:v>
                </c:pt>
                <c:pt idx="205">
                  <c:v>1</c:v>
                </c:pt>
                <c:pt idx="206">
                  <c:v>1</c:v>
                </c:pt>
                <c:pt idx="207">
                  <c:v>1</c:v>
                </c:pt>
                <c:pt idx="208">
                  <c:v>1</c:v>
                </c:pt>
                <c:pt idx="209">
                  <c:v>1</c:v>
                </c:pt>
                <c:pt idx="210">
                  <c:v>1</c:v>
                </c:pt>
                <c:pt idx="211">
                  <c:v>1</c:v>
                </c:pt>
                <c:pt idx="212">
                  <c:v>0</c:v>
                </c:pt>
                <c:pt idx="213">
                  <c:v>1</c:v>
                </c:pt>
                <c:pt idx="214">
                  <c:v>0</c:v>
                </c:pt>
                <c:pt idx="215">
                  <c:v>0</c:v>
                </c:pt>
                <c:pt idx="216">
                  <c:v>0.91666666666666596</c:v>
                </c:pt>
                <c:pt idx="217">
                  <c:v>1</c:v>
                </c:pt>
                <c:pt idx="218">
                  <c:v>1</c:v>
                </c:pt>
                <c:pt idx="219">
                  <c:v>0.98245614035087703</c:v>
                </c:pt>
                <c:pt idx="220">
                  <c:v>1</c:v>
                </c:pt>
                <c:pt idx="221">
                  <c:v>1</c:v>
                </c:pt>
                <c:pt idx="222">
                  <c:v>0.84210526315789402</c:v>
                </c:pt>
                <c:pt idx="223">
                  <c:v>1</c:v>
                </c:pt>
                <c:pt idx="224">
                  <c:v>0.96929824561403499</c:v>
                </c:pt>
                <c:pt idx="225">
                  <c:v>1</c:v>
                </c:pt>
                <c:pt idx="226">
                  <c:v>0.93508771929824497</c:v>
                </c:pt>
                <c:pt idx="227">
                  <c:v>1</c:v>
                </c:pt>
                <c:pt idx="228">
                  <c:v>7.6315789473684198E-2</c:v>
                </c:pt>
                <c:pt idx="229">
                  <c:v>7.6315789473684198E-2</c:v>
                </c:pt>
                <c:pt idx="230">
                  <c:v>1</c:v>
                </c:pt>
                <c:pt idx="231">
                  <c:v>1</c:v>
                </c:pt>
                <c:pt idx="232">
                  <c:v>1</c:v>
                </c:pt>
                <c:pt idx="233">
                  <c:v>3.7719298245614E-2</c:v>
                </c:pt>
                <c:pt idx="234">
                  <c:v>1</c:v>
                </c:pt>
                <c:pt idx="235">
                  <c:v>8.7719298245613996E-3</c:v>
                </c:pt>
                <c:pt idx="236">
                  <c:v>3.6842105263157801E-2</c:v>
                </c:pt>
                <c:pt idx="237">
                  <c:v>1</c:v>
                </c:pt>
                <c:pt idx="238">
                  <c:v>0</c:v>
                </c:pt>
                <c:pt idx="239">
                  <c:v>0</c:v>
                </c:pt>
                <c:pt idx="240">
                  <c:v>0.95614035087719296</c:v>
                </c:pt>
                <c:pt idx="241">
                  <c:v>1</c:v>
                </c:pt>
                <c:pt idx="242">
                  <c:v>0.95877192982456105</c:v>
                </c:pt>
                <c:pt idx="243">
                  <c:v>1.9298245614034999E-2</c:v>
                </c:pt>
                <c:pt idx="244">
                  <c:v>0.48508771929824501</c:v>
                </c:pt>
                <c:pt idx="245">
                  <c:v>0.89473684210526305</c:v>
                </c:pt>
                <c:pt idx="246">
                  <c:v>0.97280701754385901</c:v>
                </c:pt>
                <c:pt idx="247">
                  <c:v>8.4210526315789402E-2</c:v>
                </c:pt>
                <c:pt idx="248">
                  <c:v>0</c:v>
                </c:pt>
                <c:pt idx="249">
                  <c:v>1</c:v>
                </c:pt>
                <c:pt idx="250">
                  <c:v>0.95175438596491202</c:v>
                </c:pt>
                <c:pt idx="251">
                  <c:v>0.97017543859649102</c:v>
                </c:pt>
                <c:pt idx="252">
                  <c:v>1</c:v>
                </c:pt>
                <c:pt idx="253">
                  <c:v>0</c:v>
                </c:pt>
                <c:pt idx="254">
                  <c:v>0</c:v>
                </c:pt>
                <c:pt idx="255">
                  <c:v>0.82982456140350802</c:v>
                </c:pt>
                <c:pt idx="256">
                  <c:v>1</c:v>
                </c:pt>
                <c:pt idx="257">
                  <c:v>0.48245614035087703</c:v>
                </c:pt>
                <c:pt idx="258">
                  <c:v>1</c:v>
                </c:pt>
                <c:pt idx="259">
                  <c:v>0.94912280701754304</c:v>
                </c:pt>
                <c:pt idx="260">
                  <c:v>0.97105263157894695</c:v>
                </c:pt>
                <c:pt idx="261">
                  <c:v>0.557894736842105</c:v>
                </c:pt>
                <c:pt idx="262">
                  <c:v>0</c:v>
                </c:pt>
                <c:pt idx="263">
                  <c:v>1</c:v>
                </c:pt>
                <c:pt idx="264">
                  <c:v>1</c:v>
                </c:pt>
                <c:pt idx="265">
                  <c:v>1</c:v>
                </c:pt>
                <c:pt idx="266">
                  <c:v>1</c:v>
                </c:pt>
                <c:pt idx="267">
                  <c:v>1</c:v>
                </c:pt>
                <c:pt idx="268">
                  <c:v>0</c:v>
                </c:pt>
                <c:pt idx="269">
                  <c:v>0.91666666666666596</c:v>
                </c:pt>
                <c:pt idx="270">
                  <c:v>0.75789473684210495</c:v>
                </c:pt>
                <c:pt idx="271">
                  <c:v>0.43771929824561401</c:v>
                </c:pt>
                <c:pt idx="272">
                  <c:v>1</c:v>
                </c:pt>
                <c:pt idx="273">
                  <c:v>1</c:v>
                </c:pt>
                <c:pt idx="274">
                  <c:v>1</c:v>
                </c:pt>
                <c:pt idx="275">
                  <c:v>1</c:v>
                </c:pt>
                <c:pt idx="276">
                  <c:v>1</c:v>
                </c:pt>
                <c:pt idx="277">
                  <c:v>4.6491228070175403E-2</c:v>
                </c:pt>
                <c:pt idx="278">
                  <c:v>1</c:v>
                </c:pt>
                <c:pt idx="279">
                  <c:v>0.99561403508771895</c:v>
                </c:pt>
                <c:pt idx="280">
                  <c:v>0.86052631578947303</c:v>
                </c:pt>
                <c:pt idx="281">
                  <c:v>0.97368421052631504</c:v>
                </c:pt>
                <c:pt idx="282">
                  <c:v>1.6666666666666601E-2</c:v>
                </c:pt>
                <c:pt idx="283">
                  <c:v>0.75175438596491195</c:v>
                </c:pt>
                <c:pt idx="284">
                  <c:v>0.75175438596491195</c:v>
                </c:pt>
                <c:pt idx="285">
                  <c:v>0.10350877192982399</c:v>
                </c:pt>
                <c:pt idx="286">
                  <c:v>2.1929824561403501E-2</c:v>
                </c:pt>
                <c:pt idx="287">
                  <c:v>0</c:v>
                </c:pt>
                <c:pt idx="288">
                  <c:v>1.8421052631578901E-2</c:v>
                </c:pt>
                <c:pt idx="289">
                  <c:v>0.58245614035087701</c:v>
                </c:pt>
                <c:pt idx="290">
                  <c:v>0.120175438596491</c:v>
                </c:pt>
                <c:pt idx="291">
                  <c:v>6.9298245614034998E-2</c:v>
                </c:pt>
                <c:pt idx="292">
                  <c:v>0.100877192982456</c:v>
                </c:pt>
                <c:pt idx="293">
                  <c:v>1</c:v>
                </c:pt>
                <c:pt idx="294">
                  <c:v>0.85701754385964901</c:v>
                </c:pt>
                <c:pt idx="295">
                  <c:v>1</c:v>
                </c:pt>
                <c:pt idx="296">
                  <c:v>1</c:v>
                </c:pt>
                <c:pt idx="297">
                  <c:v>6.6666666666666596E-2</c:v>
                </c:pt>
                <c:pt idx="298">
                  <c:v>0.14210526315789401</c:v>
                </c:pt>
                <c:pt idx="299">
                  <c:v>1</c:v>
                </c:pt>
                <c:pt idx="300">
                  <c:v>1</c:v>
                </c:pt>
                <c:pt idx="301">
                  <c:v>3.5087719298245602E-3</c:v>
                </c:pt>
                <c:pt idx="302">
                  <c:v>1</c:v>
                </c:pt>
                <c:pt idx="303">
                  <c:v>0.203508771929824</c:v>
                </c:pt>
                <c:pt idx="304">
                  <c:v>1</c:v>
                </c:pt>
                <c:pt idx="305">
                  <c:v>0.59210526315789402</c:v>
                </c:pt>
                <c:pt idx="306">
                  <c:v>8.7719298245614004E-4</c:v>
                </c:pt>
                <c:pt idx="307">
                  <c:v>1</c:v>
                </c:pt>
                <c:pt idx="308">
                  <c:v>1</c:v>
                </c:pt>
                <c:pt idx="309">
                  <c:v>1</c:v>
                </c:pt>
                <c:pt idx="310">
                  <c:v>0.163157894736842</c:v>
                </c:pt>
                <c:pt idx="311">
                  <c:v>1</c:v>
                </c:pt>
                <c:pt idx="312">
                  <c:v>0.98596491228070104</c:v>
                </c:pt>
                <c:pt idx="313">
                  <c:v>0.96842105263157896</c:v>
                </c:pt>
                <c:pt idx="314">
                  <c:v>0.96491228070175405</c:v>
                </c:pt>
                <c:pt idx="315">
                  <c:v>0.46140350877192898</c:v>
                </c:pt>
                <c:pt idx="316">
                  <c:v>0.17017543859649101</c:v>
                </c:pt>
                <c:pt idx="317">
                  <c:v>2.4561403508771899E-2</c:v>
                </c:pt>
                <c:pt idx="318">
                  <c:v>0.61491228070175397</c:v>
                </c:pt>
                <c:pt idx="319">
                  <c:v>0.97456140350877196</c:v>
                </c:pt>
                <c:pt idx="320">
                  <c:v>1</c:v>
                </c:pt>
                <c:pt idx="321">
                  <c:v>1</c:v>
                </c:pt>
                <c:pt idx="322">
                  <c:v>1</c:v>
                </c:pt>
                <c:pt idx="323">
                  <c:v>0.6</c:v>
                </c:pt>
                <c:pt idx="324">
                  <c:v>1</c:v>
                </c:pt>
                <c:pt idx="325">
                  <c:v>1</c:v>
                </c:pt>
                <c:pt idx="326">
                  <c:v>1</c:v>
                </c:pt>
                <c:pt idx="327">
                  <c:v>1</c:v>
                </c:pt>
                <c:pt idx="328">
                  <c:v>1</c:v>
                </c:pt>
                <c:pt idx="329">
                  <c:v>1</c:v>
                </c:pt>
                <c:pt idx="330">
                  <c:v>0.74561403508771895</c:v>
                </c:pt>
                <c:pt idx="331">
                  <c:v>1</c:v>
                </c:pt>
                <c:pt idx="332">
                  <c:v>7.8070175438596498E-2</c:v>
                </c:pt>
                <c:pt idx="333">
                  <c:v>1</c:v>
                </c:pt>
                <c:pt idx="334">
                  <c:v>0.48070175438596402</c:v>
                </c:pt>
                <c:pt idx="335">
                  <c:v>2.1052631578947299E-2</c:v>
                </c:pt>
                <c:pt idx="336">
                  <c:v>1</c:v>
                </c:pt>
                <c:pt idx="337">
                  <c:v>5.2631578947368403E-3</c:v>
                </c:pt>
                <c:pt idx="338">
                  <c:v>0.91578947368421004</c:v>
                </c:pt>
                <c:pt idx="339">
                  <c:v>0</c:v>
                </c:pt>
                <c:pt idx="340">
                  <c:v>0.78596491228070098</c:v>
                </c:pt>
                <c:pt idx="341">
                  <c:v>0.87017543859649105</c:v>
                </c:pt>
                <c:pt idx="342">
                  <c:v>0.49824561403508699</c:v>
                </c:pt>
                <c:pt idx="343">
                  <c:v>1</c:v>
                </c:pt>
                <c:pt idx="344">
                  <c:v>7.1052631578947298E-2</c:v>
                </c:pt>
                <c:pt idx="345">
                  <c:v>0</c:v>
                </c:pt>
                <c:pt idx="346">
                  <c:v>1</c:v>
                </c:pt>
                <c:pt idx="347">
                  <c:v>0.89561403508771897</c:v>
                </c:pt>
                <c:pt idx="348">
                  <c:v>0</c:v>
                </c:pt>
                <c:pt idx="349">
                  <c:v>1</c:v>
                </c:pt>
                <c:pt idx="350">
                  <c:v>1</c:v>
                </c:pt>
                <c:pt idx="351">
                  <c:v>1</c:v>
                </c:pt>
                <c:pt idx="352">
                  <c:v>1</c:v>
                </c:pt>
                <c:pt idx="353">
                  <c:v>1</c:v>
                </c:pt>
                <c:pt idx="354">
                  <c:v>1</c:v>
                </c:pt>
                <c:pt idx="355">
                  <c:v>0.46754385964912198</c:v>
                </c:pt>
                <c:pt idx="356">
                  <c:v>4.2105263157894701E-2</c:v>
                </c:pt>
                <c:pt idx="357">
                  <c:v>1</c:v>
                </c:pt>
                <c:pt idx="358">
                  <c:v>1</c:v>
                </c:pt>
                <c:pt idx="359">
                  <c:v>0</c:v>
                </c:pt>
                <c:pt idx="360">
                  <c:v>1</c:v>
                </c:pt>
                <c:pt idx="361">
                  <c:v>0.35</c:v>
                </c:pt>
                <c:pt idx="362">
                  <c:v>1</c:v>
                </c:pt>
                <c:pt idx="363">
                  <c:v>1</c:v>
                </c:pt>
                <c:pt idx="364">
                  <c:v>1</c:v>
                </c:pt>
                <c:pt idx="365">
                  <c:v>1</c:v>
                </c:pt>
                <c:pt idx="366">
                  <c:v>2.68336314847942E-3</c:v>
                </c:pt>
                <c:pt idx="367">
                  <c:v>1</c:v>
                </c:pt>
                <c:pt idx="368">
                  <c:v>1</c:v>
                </c:pt>
                <c:pt idx="369">
                  <c:v>8.0701754385964899E-2</c:v>
                </c:pt>
                <c:pt idx="370">
                  <c:v>0.25175438596491201</c:v>
                </c:pt>
                <c:pt idx="371">
                  <c:v>1</c:v>
                </c:pt>
                <c:pt idx="372">
                  <c:v>1</c:v>
                </c:pt>
                <c:pt idx="373">
                  <c:v>0.96491228070175405</c:v>
                </c:pt>
                <c:pt idx="374">
                  <c:v>0.82280701754385899</c:v>
                </c:pt>
                <c:pt idx="375">
                  <c:v>0.89736842105263104</c:v>
                </c:pt>
                <c:pt idx="376">
                  <c:v>1.1403508771929799E-2</c:v>
                </c:pt>
                <c:pt idx="377">
                  <c:v>5.0877192982456097E-2</c:v>
                </c:pt>
                <c:pt idx="378">
                  <c:v>0</c:v>
                </c:pt>
                <c:pt idx="379">
                  <c:v>1</c:v>
                </c:pt>
                <c:pt idx="380">
                  <c:v>0</c:v>
                </c:pt>
                <c:pt idx="381">
                  <c:v>1</c:v>
                </c:pt>
                <c:pt idx="382">
                  <c:v>1</c:v>
                </c:pt>
                <c:pt idx="383">
                  <c:v>1</c:v>
                </c:pt>
                <c:pt idx="384">
                  <c:v>1</c:v>
                </c:pt>
                <c:pt idx="385">
                  <c:v>0.76929824561403504</c:v>
                </c:pt>
                <c:pt idx="386">
                  <c:v>0.63157894736842102</c:v>
                </c:pt>
                <c:pt idx="387">
                  <c:v>1</c:v>
                </c:pt>
                <c:pt idx="388">
                  <c:v>0.94298245614035003</c:v>
                </c:pt>
                <c:pt idx="389">
                  <c:v>0.576315789473684</c:v>
                </c:pt>
                <c:pt idx="390">
                  <c:v>1</c:v>
                </c:pt>
                <c:pt idx="391">
                  <c:v>0.743859649122807</c:v>
                </c:pt>
                <c:pt idx="392">
                  <c:v>0.36228070175438598</c:v>
                </c:pt>
                <c:pt idx="393">
                  <c:v>0.19035087719298199</c:v>
                </c:pt>
                <c:pt idx="394">
                  <c:v>0</c:v>
                </c:pt>
                <c:pt idx="395">
                  <c:v>1</c:v>
                </c:pt>
                <c:pt idx="396">
                  <c:v>0.95877192982456105</c:v>
                </c:pt>
                <c:pt idx="397">
                  <c:v>0</c:v>
                </c:pt>
                <c:pt idx="398">
                  <c:v>0.98070175438596496</c:v>
                </c:pt>
                <c:pt idx="399">
                  <c:v>0</c:v>
                </c:pt>
                <c:pt idx="400">
                  <c:v>1</c:v>
                </c:pt>
                <c:pt idx="401">
                  <c:v>0.61403508771929804</c:v>
                </c:pt>
                <c:pt idx="402">
                  <c:v>1</c:v>
                </c:pt>
                <c:pt idx="403">
                  <c:v>0.19035087719298199</c:v>
                </c:pt>
                <c:pt idx="404">
                  <c:v>1</c:v>
                </c:pt>
                <c:pt idx="405">
                  <c:v>1</c:v>
                </c:pt>
                <c:pt idx="406">
                  <c:v>0</c:v>
                </c:pt>
                <c:pt idx="407">
                  <c:v>0.26578947368421002</c:v>
                </c:pt>
                <c:pt idx="408">
                  <c:v>3.5087719298245602E-3</c:v>
                </c:pt>
                <c:pt idx="409">
                  <c:v>2.1929824561403501E-2</c:v>
                </c:pt>
                <c:pt idx="410">
                  <c:v>1</c:v>
                </c:pt>
                <c:pt idx="411">
                  <c:v>1</c:v>
                </c:pt>
                <c:pt idx="412">
                  <c:v>0.168421052631578</c:v>
                </c:pt>
                <c:pt idx="413">
                  <c:v>0</c:v>
                </c:pt>
                <c:pt idx="414">
                  <c:v>9.2105263157894704E-2</c:v>
                </c:pt>
                <c:pt idx="415">
                  <c:v>1.2280701754385901E-2</c:v>
                </c:pt>
                <c:pt idx="416">
                  <c:v>0.25</c:v>
                </c:pt>
                <c:pt idx="417">
                  <c:v>0</c:v>
                </c:pt>
                <c:pt idx="418">
                  <c:v>1</c:v>
                </c:pt>
                <c:pt idx="419">
                  <c:v>7.1052631578947298E-2</c:v>
                </c:pt>
                <c:pt idx="420">
                  <c:v>1</c:v>
                </c:pt>
                <c:pt idx="421">
                  <c:v>1</c:v>
                </c:pt>
                <c:pt idx="422">
                  <c:v>1</c:v>
                </c:pt>
                <c:pt idx="423">
                  <c:v>4.3859649122806998E-3</c:v>
                </c:pt>
                <c:pt idx="424">
                  <c:v>0.49736842105263102</c:v>
                </c:pt>
                <c:pt idx="425">
                  <c:v>0</c:v>
                </c:pt>
                <c:pt idx="426">
                  <c:v>1</c:v>
                </c:pt>
                <c:pt idx="427">
                  <c:v>0.60263157894736796</c:v>
                </c:pt>
                <c:pt idx="428">
                  <c:v>0.62543859649122802</c:v>
                </c:pt>
                <c:pt idx="429">
                  <c:v>0</c:v>
                </c:pt>
                <c:pt idx="430">
                  <c:v>1</c:v>
                </c:pt>
                <c:pt idx="431">
                  <c:v>0.98333333333333295</c:v>
                </c:pt>
                <c:pt idx="432">
                  <c:v>0</c:v>
                </c:pt>
                <c:pt idx="433">
                  <c:v>0</c:v>
                </c:pt>
                <c:pt idx="434">
                  <c:v>1</c:v>
                </c:pt>
                <c:pt idx="435">
                  <c:v>1</c:v>
                </c:pt>
                <c:pt idx="436">
                  <c:v>0.76491228070175399</c:v>
                </c:pt>
                <c:pt idx="437">
                  <c:v>1</c:v>
                </c:pt>
                <c:pt idx="438">
                  <c:v>1</c:v>
                </c:pt>
                <c:pt idx="439">
                  <c:v>6.6666666666666596E-2</c:v>
                </c:pt>
                <c:pt idx="440">
                  <c:v>0</c:v>
                </c:pt>
                <c:pt idx="441">
                  <c:v>0.12982456140350801</c:v>
                </c:pt>
                <c:pt idx="442">
                  <c:v>1</c:v>
                </c:pt>
                <c:pt idx="443">
                  <c:v>0.82807017543859596</c:v>
                </c:pt>
                <c:pt idx="444">
                  <c:v>0.82807017543859596</c:v>
                </c:pt>
                <c:pt idx="445">
                  <c:v>1</c:v>
                </c:pt>
                <c:pt idx="446">
                  <c:v>1</c:v>
                </c:pt>
                <c:pt idx="447">
                  <c:v>1</c:v>
                </c:pt>
                <c:pt idx="448">
                  <c:v>0.54035087719298203</c:v>
                </c:pt>
                <c:pt idx="449">
                  <c:v>0.18245614035087701</c:v>
                </c:pt>
                <c:pt idx="450">
                  <c:v>0.21842105263157799</c:v>
                </c:pt>
                <c:pt idx="451">
                  <c:v>3.42105263157894E-2</c:v>
                </c:pt>
                <c:pt idx="452">
                  <c:v>0.46842105263157802</c:v>
                </c:pt>
                <c:pt idx="453">
                  <c:v>1</c:v>
                </c:pt>
                <c:pt idx="454">
                  <c:v>0</c:v>
                </c:pt>
                <c:pt idx="455">
                  <c:v>1</c:v>
                </c:pt>
                <c:pt idx="456">
                  <c:v>1</c:v>
                </c:pt>
                <c:pt idx="457">
                  <c:v>1</c:v>
                </c:pt>
                <c:pt idx="458">
                  <c:v>0.91052631578947296</c:v>
                </c:pt>
                <c:pt idx="459">
                  <c:v>1</c:v>
                </c:pt>
                <c:pt idx="460">
                  <c:v>0.65</c:v>
                </c:pt>
                <c:pt idx="461">
                  <c:v>0.82894736842105199</c:v>
                </c:pt>
                <c:pt idx="462">
                  <c:v>1</c:v>
                </c:pt>
                <c:pt idx="463">
                  <c:v>0</c:v>
                </c:pt>
                <c:pt idx="464">
                  <c:v>1</c:v>
                </c:pt>
                <c:pt idx="465">
                  <c:v>1</c:v>
                </c:pt>
                <c:pt idx="466">
                  <c:v>1</c:v>
                </c:pt>
                <c:pt idx="467">
                  <c:v>0.88157894736842102</c:v>
                </c:pt>
                <c:pt idx="468">
                  <c:v>0.96666666666666601</c:v>
                </c:pt>
                <c:pt idx="469">
                  <c:v>0.98508771929824501</c:v>
                </c:pt>
                <c:pt idx="470">
                  <c:v>1</c:v>
                </c:pt>
                <c:pt idx="471">
                  <c:v>0</c:v>
                </c:pt>
                <c:pt idx="472">
                  <c:v>1</c:v>
                </c:pt>
                <c:pt idx="473">
                  <c:v>0.97719298245613995</c:v>
                </c:pt>
                <c:pt idx="474">
                  <c:v>0.10438596491228</c:v>
                </c:pt>
                <c:pt idx="475">
                  <c:v>0.102631578947368</c:v>
                </c:pt>
                <c:pt idx="476">
                  <c:v>1</c:v>
                </c:pt>
                <c:pt idx="477">
                  <c:v>1</c:v>
                </c:pt>
                <c:pt idx="478">
                  <c:v>0</c:v>
                </c:pt>
                <c:pt idx="479">
                  <c:v>0</c:v>
                </c:pt>
                <c:pt idx="480">
                  <c:v>1</c:v>
                </c:pt>
                <c:pt idx="481">
                  <c:v>1</c:v>
                </c:pt>
                <c:pt idx="482">
                  <c:v>3.5087719298245602E-3</c:v>
                </c:pt>
                <c:pt idx="483">
                  <c:v>0</c:v>
                </c:pt>
                <c:pt idx="484">
                  <c:v>1</c:v>
                </c:pt>
                <c:pt idx="485">
                  <c:v>0.97368421052631504</c:v>
                </c:pt>
                <c:pt idx="486">
                  <c:v>2.6315789473684201E-3</c:v>
                </c:pt>
                <c:pt idx="487">
                  <c:v>0.74298245614034997</c:v>
                </c:pt>
                <c:pt idx="488">
                  <c:v>1</c:v>
                </c:pt>
                <c:pt idx="489">
                  <c:v>0.97368421052631504</c:v>
                </c:pt>
                <c:pt idx="490">
                  <c:v>0.55438596491227998</c:v>
                </c:pt>
                <c:pt idx="491">
                  <c:v>1</c:v>
                </c:pt>
                <c:pt idx="492">
                  <c:v>0</c:v>
                </c:pt>
                <c:pt idx="493">
                  <c:v>1</c:v>
                </c:pt>
                <c:pt idx="494">
                  <c:v>1</c:v>
                </c:pt>
                <c:pt idx="495">
                  <c:v>1</c:v>
                </c:pt>
                <c:pt idx="496">
                  <c:v>1</c:v>
                </c:pt>
                <c:pt idx="497">
                  <c:v>1</c:v>
                </c:pt>
                <c:pt idx="498">
                  <c:v>0.66403508771929798</c:v>
                </c:pt>
                <c:pt idx="499">
                  <c:v>1</c:v>
                </c:pt>
                <c:pt idx="500">
                  <c:v>0.948245614035087</c:v>
                </c:pt>
                <c:pt idx="501">
                  <c:v>1</c:v>
                </c:pt>
                <c:pt idx="502">
                  <c:v>1</c:v>
                </c:pt>
                <c:pt idx="503">
                  <c:v>0.75877192982456099</c:v>
                </c:pt>
                <c:pt idx="504">
                  <c:v>1</c:v>
                </c:pt>
                <c:pt idx="505">
                  <c:v>0.71052631578947301</c:v>
                </c:pt>
                <c:pt idx="506">
                  <c:v>5.2631578947368403E-3</c:v>
                </c:pt>
                <c:pt idx="507">
                  <c:v>1</c:v>
                </c:pt>
                <c:pt idx="508">
                  <c:v>1</c:v>
                </c:pt>
                <c:pt idx="509">
                  <c:v>0</c:v>
                </c:pt>
                <c:pt idx="510">
                  <c:v>0.73333333333333295</c:v>
                </c:pt>
                <c:pt idx="511">
                  <c:v>1</c:v>
                </c:pt>
                <c:pt idx="512">
                  <c:v>0.14298245614034999</c:v>
                </c:pt>
                <c:pt idx="513">
                  <c:v>1</c:v>
                </c:pt>
                <c:pt idx="514">
                  <c:v>1</c:v>
                </c:pt>
                <c:pt idx="515">
                  <c:v>1</c:v>
                </c:pt>
                <c:pt idx="516">
                  <c:v>1.5789473684210499E-2</c:v>
                </c:pt>
                <c:pt idx="517">
                  <c:v>3.7719298245614E-2</c:v>
                </c:pt>
                <c:pt idx="518">
                  <c:v>0.77192982456140302</c:v>
                </c:pt>
                <c:pt idx="519">
                  <c:v>0.15964912280701701</c:v>
                </c:pt>
                <c:pt idx="520">
                  <c:v>1</c:v>
                </c:pt>
                <c:pt idx="521">
                  <c:v>0.67192982456140304</c:v>
                </c:pt>
                <c:pt idx="522">
                  <c:v>1</c:v>
                </c:pt>
                <c:pt idx="523">
                  <c:v>1</c:v>
                </c:pt>
                <c:pt idx="524">
                  <c:v>0.75877192982456099</c:v>
                </c:pt>
                <c:pt idx="525">
                  <c:v>1</c:v>
                </c:pt>
                <c:pt idx="526">
                  <c:v>4.4736842105263103E-2</c:v>
                </c:pt>
                <c:pt idx="527">
                  <c:v>3.5087719298245598E-2</c:v>
                </c:pt>
                <c:pt idx="528">
                  <c:v>0.94298245614035003</c:v>
                </c:pt>
                <c:pt idx="529">
                  <c:v>1</c:v>
                </c:pt>
                <c:pt idx="530">
                  <c:v>1</c:v>
                </c:pt>
                <c:pt idx="531">
                  <c:v>1</c:v>
                </c:pt>
                <c:pt idx="532">
                  <c:v>1</c:v>
                </c:pt>
                <c:pt idx="533">
                  <c:v>0.929824561403508</c:v>
                </c:pt>
                <c:pt idx="534">
                  <c:v>1.3157894736842099E-2</c:v>
                </c:pt>
                <c:pt idx="535">
                  <c:v>1</c:v>
                </c:pt>
                <c:pt idx="536">
                  <c:v>1</c:v>
                </c:pt>
                <c:pt idx="537">
                  <c:v>2.6315789473684201E-3</c:v>
                </c:pt>
                <c:pt idx="538">
                  <c:v>1</c:v>
                </c:pt>
                <c:pt idx="539">
                  <c:v>1</c:v>
                </c:pt>
                <c:pt idx="540">
                  <c:v>0.82280701754385899</c:v>
                </c:pt>
                <c:pt idx="541">
                  <c:v>1</c:v>
                </c:pt>
                <c:pt idx="542">
                  <c:v>0.64210526315789396</c:v>
                </c:pt>
                <c:pt idx="543">
                  <c:v>0.91140350877192899</c:v>
                </c:pt>
                <c:pt idx="544">
                  <c:v>1.8421052631578901E-2</c:v>
                </c:pt>
                <c:pt idx="545">
                  <c:v>0.89385964912280702</c:v>
                </c:pt>
                <c:pt idx="546">
                  <c:v>0.99912280701754297</c:v>
                </c:pt>
                <c:pt idx="547">
                  <c:v>1</c:v>
                </c:pt>
                <c:pt idx="548">
                  <c:v>0.30438596491227998</c:v>
                </c:pt>
                <c:pt idx="549">
                  <c:v>0</c:v>
                </c:pt>
                <c:pt idx="550">
                  <c:v>0</c:v>
                </c:pt>
                <c:pt idx="551">
                  <c:v>1</c:v>
                </c:pt>
                <c:pt idx="552">
                  <c:v>1</c:v>
                </c:pt>
                <c:pt idx="553">
                  <c:v>0.203508771929824</c:v>
                </c:pt>
                <c:pt idx="554">
                  <c:v>1</c:v>
                </c:pt>
                <c:pt idx="555">
                  <c:v>1</c:v>
                </c:pt>
                <c:pt idx="556">
                  <c:v>0</c:v>
                </c:pt>
                <c:pt idx="557">
                  <c:v>3.07017543859649E-2</c:v>
                </c:pt>
                <c:pt idx="558">
                  <c:v>1</c:v>
                </c:pt>
                <c:pt idx="559">
                  <c:v>1</c:v>
                </c:pt>
                <c:pt idx="560">
                  <c:v>1</c:v>
                </c:pt>
                <c:pt idx="561">
                  <c:v>1</c:v>
                </c:pt>
                <c:pt idx="562">
                  <c:v>1</c:v>
                </c:pt>
                <c:pt idx="563">
                  <c:v>1.5789473684210499E-2</c:v>
                </c:pt>
                <c:pt idx="564">
                  <c:v>4.8245614035087703E-2</c:v>
                </c:pt>
                <c:pt idx="565">
                  <c:v>0</c:v>
                </c:pt>
                <c:pt idx="566">
                  <c:v>0</c:v>
                </c:pt>
                <c:pt idx="567">
                  <c:v>0.75701754385964903</c:v>
                </c:pt>
                <c:pt idx="568">
                  <c:v>0.95263157894736805</c:v>
                </c:pt>
                <c:pt idx="569">
                  <c:v>0.89210526315789396</c:v>
                </c:pt>
                <c:pt idx="570">
                  <c:v>0.91140350877192899</c:v>
                </c:pt>
                <c:pt idx="571">
                  <c:v>1</c:v>
                </c:pt>
                <c:pt idx="572">
                  <c:v>0</c:v>
                </c:pt>
                <c:pt idx="573">
                  <c:v>3.5087719298245602E-3</c:v>
                </c:pt>
                <c:pt idx="574">
                  <c:v>0.935964912280701</c:v>
                </c:pt>
                <c:pt idx="575">
                  <c:v>0.22982456140350799</c:v>
                </c:pt>
                <c:pt idx="576">
                  <c:v>0.25526315789473603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1</c:v>
                </c:pt>
                <c:pt idx="584">
                  <c:v>1</c:v>
                </c:pt>
                <c:pt idx="585">
                  <c:v>6.7543859649122795E-2</c:v>
                </c:pt>
                <c:pt idx="586">
                  <c:v>0.76140350877192897</c:v>
                </c:pt>
                <c:pt idx="587">
                  <c:v>1</c:v>
                </c:pt>
                <c:pt idx="588">
                  <c:v>1</c:v>
                </c:pt>
                <c:pt idx="589">
                  <c:v>1</c:v>
                </c:pt>
                <c:pt idx="590">
                  <c:v>1</c:v>
                </c:pt>
                <c:pt idx="591">
                  <c:v>1</c:v>
                </c:pt>
                <c:pt idx="592">
                  <c:v>1</c:v>
                </c:pt>
                <c:pt idx="593">
                  <c:v>1</c:v>
                </c:pt>
                <c:pt idx="594">
                  <c:v>0.48421052631578898</c:v>
                </c:pt>
                <c:pt idx="595">
                  <c:v>1</c:v>
                </c:pt>
                <c:pt idx="596">
                  <c:v>9.6491228070175405E-2</c:v>
                </c:pt>
                <c:pt idx="597">
                  <c:v>1</c:v>
                </c:pt>
                <c:pt idx="598">
                  <c:v>0.99824561403508705</c:v>
                </c:pt>
                <c:pt idx="599">
                  <c:v>1</c:v>
                </c:pt>
                <c:pt idx="600">
                  <c:v>0.30526315789473601</c:v>
                </c:pt>
                <c:pt idx="601">
                  <c:v>1</c:v>
                </c:pt>
                <c:pt idx="602">
                  <c:v>5.3508771929824499E-2</c:v>
                </c:pt>
                <c:pt idx="603">
                  <c:v>0</c:v>
                </c:pt>
                <c:pt idx="604">
                  <c:v>0.34649122807017502</c:v>
                </c:pt>
                <c:pt idx="605">
                  <c:v>1</c:v>
                </c:pt>
                <c:pt idx="606">
                  <c:v>0.13596491228070101</c:v>
                </c:pt>
                <c:pt idx="607">
                  <c:v>1</c:v>
                </c:pt>
                <c:pt idx="608">
                  <c:v>1</c:v>
                </c:pt>
                <c:pt idx="609">
                  <c:v>1</c:v>
                </c:pt>
                <c:pt idx="610">
                  <c:v>1.7543859649122801E-3</c:v>
                </c:pt>
                <c:pt idx="611">
                  <c:v>0.78157894736842104</c:v>
                </c:pt>
                <c:pt idx="612">
                  <c:v>0.795614035087719</c:v>
                </c:pt>
                <c:pt idx="613">
                  <c:v>1</c:v>
                </c:pt>
                <c:pt idx="614">
                  <c:v>0.121052631578947</c:v>
                </c:pt>
                <c:pt idx="615">
                  <c:v>0.49473684210526298</c:v>
                </c:pt>
                <c:pt idx="616">
                  <c:v>0.86315789473684201</c:v>
                </c:pt>
                <c:pt idx="617">
                  <c:v>0</c:v>
                </c:pt>
                <c:pt idx="618">
                  <c:v>1</c:v>
                </c:pt>
                <c:pt idx="619">
                  <c:v>0</c:v>
                </c:pt>
                <c:pt idx="620">
                  <c:v>0</c:v>
                </c:pt>
                <c:pt idx="621">
                  <c:v>1</c:v>
                </c:pt>
                <c:pt idx="622">
                  <c:v>0.85438596491228003</c:v>
                </c:pt>
                <c:pt idx="623">
                  <c:v>0.40263157894736801</c:v>
                </c:pt>
                <c:pt idx="624">
                  <c:v>0.40263157894736801</c:v>
                </c:pt>
                <c:pt idx="625">
                  <c:v>0</c:v>
                </c:pt>
                <c:pt idx="626">
                  <c:v>1</c:v>
                </c:pt>
                <c:pt idx="627">
                  <c:v>1</c:v>
                </c:pt>
                <c:pt idx="628">
                  <c:v>0.99912280701754297</c:v>
                </c:pt>
                <c:pt idx="629">
                  <c:v>0</c:v>
                </c:pt>
              </c:numCache>
            </c:numRef>
          </c:xVal>
          <c:yVal>
            <c:numRef>
              <c:f>Sheet1!$B$9:$B$638</c:f>
              <c:numCache>
                <c:formatCode>General</c:formatCode>
                <c:ptCount val="6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2.1929824561403501E-2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3.5087719298245602E-3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2.6315789473684201E-3</c:v>
                </c:pt>
                <c:pt idx="22">
                  <c:v>0</c:v>
                </c:pt>
                <c:pt idx="23">
                  <c:v>0.121929824561403</c:v>
                </c:pt>
                <c:pt idx="24">
                  <c:v>2.6315789473684201E-3</c:v>
                </c:pt>
                <c:pt idx="25">
                  <c:v>0</c:v>
                </c:pt>
                <c:pt idx="26">
                  <c:v>0.49649122807017498</c:v>
                </c:pt>
                <c:pt idx="27">
                  <c:v>0</c:v>
                </c:pt>
                <c:pt idx="28">
                  <c:v>0</c:v>
                </c:pt>
                <c:pt idx="29">
                  <c:v>0.61578947368421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0.71315789473684199</c:v>
                </c:pt>
                <c:pt idx="39">
                  <c:v>8.7719298245614004E-4</c:v>
                </c:pt>
                <c:pt idx="40">
                  <c:v>0</c:v>
                </c:pt>
                <c:pt idx="41">
                  <c:v>0</c:v>
                </c:pt>
                <c:pt idx="42">
                  <c:v>7.8070175438596498E-2</c:v>
                </c:pt>
                <c:pt idx="43">
                  <c:v>5.96491228070175E-2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0.74649122807017498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4.9122807017543797E-2</c:v>
                </c:pt>
                <c:pt idx="61">
                  <c:v>6.4035087719298195E-2</c:v>
                </c:pt>
                <c:pt idx="62">
                  <c:v>6.4035087719298195E-2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1.7543859649122801E-3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2.6315789473684201E-3</c:v>
                </c:pt>
                <c:pt idx="79">
                  <c:v>0</c:v>
                </c:pt>
                <c:pt idx="80">
                  <c:v>0</c:v>
                </c:pt>
                <c:pt idx="81">
                  <c:v>1.4035087719298201E-2</c:v>
                </c:pt>
                <c:pt idx="82">
                  <c:v>1.7543859649122799E-2</c:v>
                </c:pt>
                <c:pt idx="83">
                  <c:v>4.4736842105263103E-2</c:v>
                </c:pt>
                <c:pt idx="84">
                  <c:v>0</c:v>
                </c:pt>
                <c:pt idx="85">
                  <c:v>3.59649122807017E-2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0.77368421052631497</c:v>
                </c:pt>
                <c:pt idx="92">
                  <c:v>0.86578947368421</c:v>
                </c:pt>
                <c:pt idx="93">
                  <c:v>0.77719298245613999</c:v>
                </c:pt>
                <c:pt idx="94">
                  <c:v>0.77982456140350798</c:v>
                </c:pt>
                <c:pt idx="95">
                  <c:v>0</c:v>
                </c:pt>
                <c:pt idx="96">
                  <c:v>0</c:v>
                </c:pt>
                <c:pt idx="97">
                  <c:v>0.59035087719298196</c:v>
                </c:pt>
                <c:pt idx="98">
                  <c:v>0</c:v>
                </c:pt>
                <c:pt idx="99">
                  <c:v>0</c:v>
                </c:pt>
                <c:pt idx="100">
                  <c:v>5.2631578947368403E-3</c:v>
                </c:pt>
                <c:pt idx="101">
                  <c:v>0.33421052631578901</c:v>
                </c:pt>
                <c:pt idx="102">
                  <c:v>0</c:v>
                </c:pt>
                <c:pt idx="103">
                  <c:v>0.33859649122807001</c:v>
                </c:pt>
                <c:pt idx="104">
                  <c:v>6.4912280701754296E-2</c:v>
                </c:pt>
                <c:pt idx="105">
                  <c:v>0</c:v>
                </c:pt>
                <c:pt idx="106">
                  <c:v>0.32982456140350802</c:v>
                </c:pt>
                <c:pt idx="107">
                  <c:v>0</c:v>
                </c:pt>
                <c:pt idx="108">
                  <c:v>0.30877192982456098</c:v>
                </c:pt>
                <c:pt idx="109">
                  <c:v>0.28684210526315701</c:v>
                </c:pt>
                <c:pt idx="110">
                  <c:v>0</c:v>
                </c:pt>
                <c:pt idx="111">
                  <c:v>0</c:v>
                </c:pt>
                <c:pt idx="112">
                  <c:v>2.8070175438596402E-2</c:v>
                </c:pt>
                <c:pt idx="113">
                  <c:v>0</c:v>
                </c:pt>
                <c:pt idx="114">
                  <c:v>1.7543859649122801E-3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0.34035087719298202</c:v>
                </c:pt>
                <c:pt idx="119">
                  <c:v>0</c:v>
                </c:pt>
                <c:pt idx="120">
                  <c:v>0.11754385964912201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8.7719298245614004E-4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2.6315789473684201E-3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7.8947368421052599E-3</c:v>
                </c:pt>
                <c:pt idx="147">
                  <c:v>0</c:v>
                </c:pt>
                <c:pt idx="148">
                  <c:v>2.36842105263157E-2</c:v>
                </c:pt>
                <c:pt idx="149">
                  <c:v>0</c:v>
                </c:pt>
                <c:pt idx="150">
                  <c:v>0</c:v>
                </c:pt>
                <c:pt idx="151">
                  <c:v>3.5087719298245602E-3</c:v>
                </c:pt>
                <c:pt idx="152">
                  <c:v>0</c:v>
                </c:pt>
                <c:pt idx="153">
                  <c:v>2.6315789473684199E-2</c:v>
                </c:pt>
                <c:pt idx="154">
                  <c:v>5.2631578947368403E-3</c:v>
                </c:pt>
                <c:pt idx="155">
                  <c:v>0</c:v>
                </c:pt>
                <c:pt idx="156">
                  <c:v>2.6315789473684199E-2</c:v>
                </c:pt>
                <c:pt idx="157">
                  <c:v>2.6315789473684201E-3</c:v>
                </c:pt>
                <c:pt idx="158">
                  <c:v>1.2081784386617099E-2</c:v>
                </c:pt>
                <c:pt idx="159">
                  <c:v>0</c:v>
                </c:pt>
                <c:pt idx="160">
                  <c:v>2.6315789473684201E-3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8.7719298245614004E-4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2.6315789473684201E-3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8.7719298245614004E-4</c:v>
                </c:pt>
                <c:pt idx="180">
                  <c:v>0</c:v>
                </c:pt>
                <c:pt idx="181">
                  <c:v>6.8421052631578896E-2</c:v>
                </c:pt>
                <c:pt idx="182">
                  <c:v>0</c:v>
                </c:pt>
                <c:pt idx="183">
                  <c:v>1.7543859649122799E-2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2.2807017543859599E-2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2.5438596491228E-2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8.7719298245614004E-4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8.7719298245614004E-4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1.1403508771929799E-2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0.14385964912280699</c:v>
                </c:pt>
                <c:pt idx="290">
                  <c:v>2.71929824561403E-2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0.65964912280701704</c:v>
                </c:pt>
                <c:pt idx="298">
                  <c:v>0.55701754385964897</c:v>
                </c:pt>
                <c:pt idx="299">
                  <c:v>0</c:v>
                </c:pt>
                <c:pt idx="300">
                  <c:v>0</c:v>
                </c:pt>
                <c:pt idx="301">
                  <c:v>0.61842105263157898</c:v>
                </c:pt>
                <c:pt idx="302">
                  <c:v>0</c:v>
                </c:pt>
                <c:pt idx="303">
                  <c:v>0.2</c:v>
                </c:pt>
                <c:pt idx="304">
                  <c:v>0</c:v>
                </c:pt>
                <c:pt idx="305">
                  <c:v>4.8245614035087703E-2</c:v>
                </c:pt>
                <c:pt idx="306">
                  <c:v>6.4035087719298195E-2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0.128070175438596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8.7719298245614004E-4</c:v>
                </c:pt>
                <c:pt idx="333">
                  <c:v>0</c:v>
                </c:pt>
                <c:pt idx="334">
                  <c:v>3.5087719298245602E-3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4.3859649122806998E-3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1.0526315789473601E-2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4.3859649122806998E-3</c:v>
                </c:pt>
                <c:pt idx="387">
                  <c:v>0</c:v>
                </c:pt>
                <c:pt idx="388">
                  <c:v>0</c:v>
                </c:pt>
                <c:pt idx="389">
                  <c:v>4.3859649122806998E-3</c:v>
                </c:pt>
                <c:pt idx="390">
                  <c:v>0</c:v>
                </c:pt>
                <c:pt idx="391">
                  <c:v>0</c:v>
                </c:pt>
                <c:pt idx="392">
                  <c:v>4.3859649122806998E-3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0.25087719298245598</c:v>
                </c:pt>
                <c:pt idx="398">
                  <c:v>0</c:v>
                </c:pt>
                <c:pt idx="399">
                  <c:v>0.14385964912280699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0.38771929824561402</c:v>
                </c:pt>
                <c:pt idx="407">
                  <c:v>0.237719298245614</c:v>
                </c:pt>
                <c:pt idx="408">
                  <c:v>0.483333333333333</c:v>
                </c:pt>
                <c:pt idx="409">
                  <c:v>0.47543859649122799</c:v>
                </c:pt>
                <c:pt idx="410">
                  <c:v>0</c:v>
                </c:pt>
                <c:pt idx="411">
                  <c:v>0</c:v>
                </c:pt>
                <c:pt idx="412">
                  <c:v>0.29912280701754301</c:v>
                </c:pt>
                <c:pt idx="413">
                  <c:v>0.39912280701754299</c:v>
                </c:pt>
                <c:pt idx="414">
                  <c:v>0.394736842105263</c:v>
                </c:pt>
                <c:pt idx="415">
                  <c:v>0.25526315789473603</c:v>
                </c:pt>
                <c:pt idx="416">
                  <c:v>8.7719298245614004E-4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1.9298245614034999E-2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5.2631578947368403E-3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8.7719298245614004E-4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2.6315789473684201E-3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6.1403508771929799E-3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8.5087719298245601E-2</c:v>
                </c:pt>
                <c:pt idx="479">
                  <c:v>3.5087719298245602E-3</c:v>
                </c:pt>
                <c:pt idx="480">
                  <c:v>0</c:v>
                </c:pt>
                <c:pt idx="481">
                  <c:v>0</c:v>
                </c:pt>
                <c:pt idx="482">
                  <c:v>0.10614035087719199</c:v>
                </c:pt>
                <c:pt idx="483">
                  <c:v>3.7719298245614E-2</c:v>
                </c:pt>
                <c:pt idx="484">
                  <c:v>0</c:v>
                </c:pt>
                <c:pt idx="485">
                  <c:v>8.7719298245614004E-4</c:v>
                </c:pt>
                <c:pt idx="486">
                  <c:v>3.3333333333333298E-2</c:v>
                </c:pt>
                <c:pt idx="487">
                  <c:v>5.2631578947368403E-3</c:v>
                </c:pt>
                <c:pt idx="488">
                  <c:v>0</c:v>
                </c:pt>
                <c:pt idx="489">
                  <c:v>0</c:v>
                </c:pt>
                <c:pt idx="490">
                  <c:v>1.3157894736842099E-2</c:v>
                </c:pt>
                <c:pt idx="491">
                  <c:v>0</c:v>
                </c:pt>
                <c:pt idx="492">
                  <c:v>1.0526315789473601E-2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3.5087719298245602E-3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8.7719298245614004E-4</c:v>
                </c:pt>
                <c:pt idx="511">
                  <c:v>0</c:v>
                </c:pt>
                <c:pt idx="512">
                  <c:v>5.2631578947368403E-3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5.0877192982456097E-2</c:v>
                </c:pt>
                <c:pt idx="517">
                  <c:v>4.5614035087719301E-2</c:v>
                </c:pt>
                <c:pt idx="518">
                  <c:v>3.5087719298245602E-3</c:v>
                </c:pt>
                <c:pt idx="519">
                  <c:v>2.2807017543859599E-2</c:v>
                </c:pt>
                <c:pt idx="520">
                  <c:v>0</c:v>
                </c:pt>
                <c:pt idx="521">
                  <c:v>8.7719298245614004E-4</c:v>
                </c:pt>
                <c:pt idx="522">
                  <c:v>0</c:v>
                </c:pt>
                <c:pt idx="523">
                  <c:v>0</c:v>
                </c:pt>
                <c:pt idx="524">
                  <c:v>0.128070175438596</c:v>
                </c:pt>
                <c:pt idx="525">
                  <c:v>0</c:v>
                </c:pt>
                <c:pt idx="526">
                  <c:v>0.20526315789473601</c:v>
                </c:pt>
                <c:pt idx="527">
                  <c:v>0.11578947368421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3.5087719298245602E-3</c:v>
                </c:pt>
                <c:pt idx="534">
                  <c:v>0.60701754385964901</c:v>
                </c:pt>
                <c:pt idx="535">
                  <c:v>0</c:v>
                </c:pt>
                <c:pt idx="536">
                  <c:v>0</c:v>
                </c:pt>
                <c:pt idx="537">
                  <c:v>0.18245614035087701</c:v>
                </c:pt>
                <c:pt idx="538">
                  <c:v>0</c:v>
                </c:pt>
                <c:pt idx="539">
                  <c:v>0</c:v>
                </c:pt>
                <c:pt idx="540">
                  <c:v>5.2631578947368403E-3</c:v>
                </c:pt>
                <c:pt idx="541">
                  <c:v>0</c:v>
                </c:pt>
                <c:pt idx="542">
                  <c:v>8.7719298245613996E-3</c:v>
                </c:pt>
                <c:pt idx="543">
                  <c:v>0</c:v>
                </c:pt>
                <c:pt idx="544">
                  <c:v>2.1929824561403501E-2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2.4561403508771899E-2</c:v>
                </c:pt>
                <c:pt idx="557">
                  <c:v>3.24561403508771E-2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8.7719298245614004E-4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1.7543859649122801E-3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619840"/>
        <c:axId val="34178752"/>
      </c:scatterChart>
      <c:valAx>
        <c:axId val="32619840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tx1"/>
                    </a:solidFill>
                    <a:latin typeface="+mn-lt"/>
                  </a:rPr>
                  <a:t>Cloud fraction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.00" sourceLinked="0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178752"/>
        <c:crosses val="autoZero"/>
        <c:crossBetween val="midCat"/>
      </c:valAx>
      <c:valAx>
        <c:axId val="3417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tx1"/>
                    </a:solidFill>
                  </a:rPr>
                  <a:t>Ice fraction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.00" sourceLinked="0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198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Ice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45"/>
            <c:marker>
              <c:spPr>
                <a:solidFill>
                  <a:srgbClr val="00B0F0"/>
                </a:solidFill>
                <a:ln w="9525">
                  <a:solidFill>
                    <a:sysClr val="windowText" lastClr="000000"/>
                  </a:solidFill>
                </a:ln>
                <a:effectLst/>
              </c:spPr>
            </c:marker>
            <c:bubble3D val="0"/>
          </c:dPt>
          <c:dPt>
            <c:idx val="134"/>
            <c:marker>
              <c:spPr>
                <a:solidFill>
                  <a:schemeClr val="accent1"/>
                </a:solidFill>
                <a:ln w="9525">
                  <a:solidFill>
                    <a:sysClr val="windowText" lastClr="000000"/>
                  </a:solidFill>
                </a:ln>
                <a:effectLst/>
              </c:spPr>
            </c:marker>
            <c:bubble3D val="0"/>
          </c:dPt>
          <c:yVal>
            <c:numRef>
              <c:f>[1]Sheet1!$A$1:$A$171</c:f>
              <c:numCache>
                <c:formatCode>General</c:formatCode>
                <c:ptCount val="171"/>
                <c:pt idx="0">
                  <c:v>3239</c:v>
                </c:pt>
                <c:pt idx="1">
                  <c:v>1137</c:v>
                </c:pt>
                <c:pt idx="2">
                  <c:v>3260</c:v>
                </c:pt>
                <c:pt idx="3">
                  <c:v>0</c:v>
                </c:pt>
                <c:pt idx="4">
                  <c:v>831</c:v>
                </c:pt>
                <c:pt idx="5">
                  <c:v>363</c:v>
                </c:pt>
                <c:pt idx="6">
                  <c:v>0</c:v>
                </c:pt>
                <c:pt idx="7">
                  <c:v>682</c:v>
                </c:pt>
                <c:pt idx="8">
                  <c:v>2235</c:v>
                </c:pt>
                <c:pt idx="9">
                  <c:v>209</c:v>
                </c:pt>
                <c:pt idx="10">
                  <c:v>0</c:v>
                </c:pt>
                <c:pt idx="11">
                  <c:v>1529</c:v>
                </c:pt>
                <c:pt idx="12">
                  <c:v>1938</c:v>
                </c:pt>
                <c:pt idx="13">
                  <c:v>2996</c:v>
                </c:pt>
                <c:pt idx="14">
                  <c:v>936</c:v>
                </c:pt>
                <c:pt idx="15">
                  <c:v>3935</c:v>
                </c:pt>
                <c:pt idx="16">
                  <c:v>0</c:v>
                </c:pt>
                <c:pt idx="17">
                  <c:v>3327</c:v>
                </c:pt>
                <c:pt idx="18">
                  <c:v>1425</c:v>
                </c:pt>
                <c:pt idx="19">
                  <c:v>2959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2999</c:v>
                </c:pt>
                <c:pt idx="24">
                  <c:v>306</c:v>
                </c:pt>
                <c:pt idx="25">
                  <c:v>0</c:v>
                </c:pt>
                <c:pt idx="26">
                  <c:v>0</c:v>
                </c:pt>
                <c:pt idx="27">
                  <c:v>3040</c:v>
                </c:pt>
                <c:pt idx="28">
                  <c:v>2278</c:v>
                </c:pt>
                <c:pt idx="29">
                  <c:v>4958</c:v>
                </c:pt>
                <c:pt idx="30">
                  <c:v>0</c:v>
                </c:pt>
                <c:pt idx="31">
                  <c:v>0</c:v>
                </c:pt>
                <c:pt idx="32">
                  <c:v>1520</c:v>
                </c:pt>
                <c:pt idx="33">
                  <c:v>230</c:v>
                </c:pt>
                <c:pt idx="34">
                  <c:v>0</c:v>
                </c:pt>
                <c:pt idx="35">
                  <c:v>0</c:v>
                </c:pt>
                <c:pt idx="36">
                  <c:v>1776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6452</c:v>
                </c:pt>
                <c:pt idx="41">
                  <c:v>6167</c:v>
                </c:pt>
                <c:pt idx="42">
                  <c:v>5142</c:v>
                </c:pt>
                <c:pt idx="43">
                  <c:v>0</c:v>
                </c:pt>
                <c:pt idx="44">
                  <c:v>1269</c:v>
                </c:pt>
                <c:pt idx="45">
                  <c:v>14597</c:v>
                </c:pt>
                <c:pt idx="46">
                  <c:v>0</c:v>
                </c:pt>
                <c:pt idx="47">
                  <c:v>8391</c:v>
                </c:pt>
                <c:pt idx="48">
                  <c:v>11624</c:v>
                </c:pt>
                <c:pt idx="49">
                  <c:v>0</c:v>
                </c:pt>
                <c:pt idx="50">
                  <c:v>7004</c:v>
                </c:pt>
                <c:pt idx="51">
                  <c:v>0</c:v>
                </c:pt>
                <c:pt idx="52">
                  <c:v>0</c:v>
                </c:pt>
                <c:pt idx="53">
                  <c:v>530</c:v>
                </c:pt>
                <c:pt idx="54">
                  <c:v>1319</c:v>
                </c:pt>
                <c:pt idx="55">
                  <c:v>4301</c:v>
                </c:pt>
                <c:pt idx="56">
                  <c:v>2798</c:v>
                </c:pt>
                <c:pt idx="57">
                  <c:v>4492</c:v>
                </c:pt>
                <c:pt idx="58">
                  <c:v>0</c:v>
                </c:pt>
                <c:pt idx="59">
                  <c:v>0</c:v>
                </c:pt>
                <c:pt idx="60">
                  <c:v>1794</c:v>
                </c:pt>
                <c:pt idx="61">
                  <c:v>101</c:v>
                </c:pt>
                <c:pt idx="62">
                  <c:v>0</c:v>
                </c:pt>
                <c:pt idx="63">
                  <c:v>8242</c:v>
                </c:pt>
                <c:pt idx="64">
                  <c:v>12752</c:v>
                </c:pt>
                <c:pt idx="65">
                  <c:v>0</c:v>
                </c:pt>
                <c:pt idx="66">
                  <c:v>3190</c:v>
                </c:pt>
                <c:pt idx="67">
                  <c:v>9591</c:v>
                </c:pt>
                <c:pt idx="68">
                  <c:v>945</c:v>
                </c:pt>
                <c:pt idx="69">
                  <c:v>15861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10783</c:v>
                </c:pt>
                <c:pt idx="74">
                  <c:v>0</c:v>
                </c:pt>
                <c:pt idx="75">
                  <c:v>804</c:v>
                </c:pt>
                <c:pt idx="76">
                  <c:v>6646</c:v>
                </c:pt>
                <c:pt idx="77">
                  <c:v>0</c:v>
                </c:pt>
                <c:pt idx="78">
                  <c:v>6610</c:v>
                </c:pt>
                <c:pt idx="79">
                  <c:v>278</c:v>
                </c:pt>
                <c:pt idx="80">
                  <c:v>0</c:v>
                </c:pt>
                <c:pt idx="81">
                  <c:v>0</c:v>
                </c:pt>
                <c:pt idx="82">
                  <c:v>12867</c:v>
                </c:pt>
                <c:pt idx="83">
                  <c:v>3247</c:v>
                </c:pt>
                <c:pt idx="84">
                  <c:v>15365</c:v>
                </c:pt>
                <c:pt idx="85">
                  <c:v>0</c:v>
                </c:pt>
                <c:pt idx="86">
                  <c:v>0</c:v>
                </c:pt>
                <c:pt idx="87">
                  <c:v>1996</c:v>
                </c:pt>
                <c:pt idx="88">
                  <c:v>0</c:v>
                </c:pt>
                <c:pt idx="89">
                  <c:v>20269</c:v>
                </c:pt>
                <c:pt idx="90">
                  <c:v>12902</c:v>
                </c:pt>
                <c:pt idx="91">
                  <c:v>0</c:v>
                </c:pt>
                <c:pt idx="92">
                  <c:v>1201</c:v>
                </c:pt>
                <c:pt idx="93">
                  <c:v>42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36617</c:v>
                </c:pt>
                <c:pt idx="98">
                  <c:v>40679</c:v>
                </c:pt>
                <c:pt idx="99">
                  <c:v>0</c:v>
                </c:pt>
                <c:pt idx="100">
                  <c:v>0</c:v>
                </c:pt>
                <c:pt idx="101">
                  <c:v>702</c:v>
                </c:pt>
                <c:pt idx="102">
                  <c:v>400</c:v>
                </c:pt>
                <c:pt idx="103">
                  <c:v>0</c:v>
                </c:pt>
                <c:pt idx="104">
                  <c:v>0</c:v>
                </c:pt>
                <c:pt idx="105">
                  <c:v>6973</c:v>
                </c:pt>
                <c:pt idx="106">
                  <c:v>0</c:v>
                </c:pt>
                <c:pt idx="107">
                  <c:v>120</c:v>
                </c:pt>
                <c:pt idx="108">
                  <c:v>405</c:v>
                </c:pt>
                <c:pt idx="109">
                  <c:v>0</c:v>
                </c:pt>
                <c:pt idx="110">
                  <c:v>6736</c:v>
                </c:pt>
                <c:pt idx="111">
                  <c:v>13533</c:v>
                </c:pt>
                <c:pt idx="112">
                  <c:v>0</c:v>
                </c:pt>
                <c:pt idx="113">
                  <c:v>29612</c:v>
                </c:pt>
                <c:pt idx="114">
                  <c:v>32395</c:v>
                </c:pt>
                <c:pt idx="115">
                  <c:v>18174</c:v>
                </c:pt>
                <c:pt idx="116">
                  <c:v>5232</c:v>
                </c:pt>
                <c:pt idx="117">
                  <c:v>15665</c:v>
                </c:pt>
                <c:pt idx="118">
                  <c:v>3240</c:v>
                </c:pt>
                <c:pt idx="119">
                  <c:v>27197</c:v>
                </c:pt>
                <c:pt idx="120">
                  <c:v>4147</c:v>
                </c:pt>
                <c:pt idx="121">
                  <c:v>0</c:v>
                </c:pt>
                <c:pt idx="122">
                  <c:v>0</c:v>
                </c:pt>
                <c:pt idx="123">
                  <c:v>7836</c:v>
                </c:pt>
                <c:pt idx="124">
                  <c:v>773</c:v>
                </c:pt>
                <c:pt idx="125">
                  <c:v>14599</c:v>
                </c:pt>
                <c:pt idx="126">
                  <c:v>12192</c:v>
                </c:pt>
                <c:pt idx="127">
                  <c:v>0</c:v>
                </c:pt>
                <c:pt idx="128">
                  <c:v>13968</c:v>
                </c:pt>
                <c:pt idx="129">
                  <c:v>7485</c:v>
                </c:pt>
                <c:pt idx="130">
                  <c:v>7494</c:v>
                </c:pt>
                <c:pt idx="131">
                  <c:v>0</c:v>
                </c:pt>
                <c:pt idx="132">
                  <c:v>6078</c:v>
                </c:pt>
                <c:pt idx="133">
                  <c:v>4513</c:v>
                </c:pt>
                <c:pt idx="134">
                  <c:v>5552</c:v>
                </c:pt>
                <c:pt idx="135">
                  <c:v>0</c:v>
                </c:pt>
                <c:pt idx="136">
                  <c:v>624</c:v>
                </c:pt>
                <c:pt idx="137">
                  <c:v>753</c:v>
                </c:pt>
                <c:pt idx="138">
                  <c:v>0</c:v>
                </c:pt>
                <c:pt idx="139">
                  <c:v>2428</c:v>
                </c:pt>
                <c:pt idx="140">
                  <c:v>2042</c:v>
                </c:pt>
                <c:pt idx="141">
                  <c:v>4071</c:v>
                </c:pt>
                <c:pt idx="142">
                  <c:v>0</c:v>
                </c:pt>
                <c:pt idx="143">
                  <c:v>4837</c:v>
                </c:pt>
                <c:pt idx="144">
                  <c:v>0</c:v>
                </c:pt>
                <c:pt idx="145">
                  <c:v>4079</c:v>
                </c:pt>
                <c:pt idx="146">
                  <c:v>1405</c:v>
                </c:pt>
                <c:pt idx="147">
                  <c:v>765</c:v>
                </c:pt>
                <c:pt idx="148">
                  <c:v>0</c:v>
                </c:pt>
                <c:pt idx="149">
                  <c:v>0</c:v>
                </c:pt>
                <c:pt idx="150">
                  <c:v>6435</c:v>
                </c:pt>
                <c:pt idx="151">
                  <c:v>0</c:v>
                </c:pt>
                <c:pt idx="152">
                  <c:v>1326</c:v>
                </c:pt>
                <c:pt idx="153">
                  <c:v>0</c:v>
                </c:pt>
                <c:pt idx="154">
                  <c:v>0</c:v>
                </c:pt>
                <c:pt idx="155">
                  <c:v>948</c:v>
                </c:pt>
                <c:pt idx="156">
                  <c:v>5184</c:v>
                </c:pt>
                <c:pt idx="157">
                  <c:v>0</c:v>
                </c:pt>
                <c:pt idx="158">
                  <c:v>1716</c:v>
                </c:pt>
                <c:pt idx="159">
                  <c:v>3520</c:v>
                </c:pt>
                <c:pt idx="160">
                  <c:v>4445</c:v>
                </c:pt>
                <c:pt idx="161">
                  <c:v>0</c:v>
                </c:pt>
                <c:pt idx="162">
                  <c:v>5275</c:v>
                </c:pt>
                <c:pt idx="163">
                  <c:v>369</c:v>
                </c:pt>
                <c:pt idx="164">
                  <c:v>0</c:v>
                </c:pt>
                <c:pt idx="165">
                  <c:v>0</c:v>
                </c:pt>
                <c:pt idx="166">
                  <c:v>5311</c:v>
                </c:pt>
                <c:pt idx="167">
                  <c:v>4917</c:v>
                </c:pt>
                <c:pt idx="168">
                  <c:v>0</c:v>
                </c:pt>
                <c:pt idx="169">
                  <c:v>5210</c:v>
                </c:pt>
                <c:pt idx="170">
                  <c:v>3846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044352"/>
        <c:axId val="61044928"/>
      </c:scatterChart>
      <c:scatterChart>
        <c:scatterStyle val="lineMarker"/>
        <c:varyColors val="0"/>
        <c:ser>
          <c:idx val="1"/>
          <c:order val="1"/>
          <c:tx>
            <c:v>AFDD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69"/>
            <c:marker>
              <c:spPr>
                <a:solidFill>
                  <a:srgbClr val="FF0000"/>
                </a:solidFill>
                <a:ln w="38100">
                  <a:solidFill>
                    <a:srgbClr val="FF0000"/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rgbClr val="FF0000"/>
                </a:solidFill>
                <a:round/>
              </a:ln>
              <a:effectLst/>
            </c:spPr>
          </c:dPt>
          <c:dPt>
            <c:idx val="75"/>
            <c:marker>
              <c:spPr>
                <a:solidFill>
                  <a:srgbClr val="FF0000"/>
                </a:solidFill>
                <a:ln w="9525">
                  <a:solidFill>
                    <a:sysClr val="windowText" lastClr="000000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ysClr val="windowText" lastClr="000000"/>
                </a:solidFill>
                <a:round/>
              </a:ln>
              <a:effectLst/>
            </c:spPr>
          </c:dPt>
          <c:dPt>
            <c:idx val="83"/>
            <c:marker>
              <c:spPr>
                <a:solidFill>
                  <a:srgbClr val="FF0000"/>
                </a:solidFill>
                <a:ln w="38100">
                  <a:solidFill>
                    <a:srgbClr val="FF0000"/>
                  </a:solidFill>
                </a:ln>
                <a:effectLst/>
              </c:spPr>
            </c:marker>
            <c:bubble3D val="0"/>
            <c:spPr>
              <a:ln w="38100" cap="rnd">
                <a:noFill/>
                <a:round/>
              </a:ln>
              <a:effectLst/>
            </c:spPr>
          </c:dPt>
          <c:dPt>
            <c:idx val="103"/>
            <c:marker>
              <c:spPr>
                <a:solidFill>
                  <a:srgbClr val="FF0000"/>
                </a:solidFill>
                <a:ln w="9525">
                  <a:solidFill>
                    <a:sysClr val="windowText" lastClr="000000"/>
                  </a:solidFill>
                </a:ln>
                <a:effectLst/>
              </c:spPr>
            </c:marker>
            <c:bubble3D val="0"/>
          </c:dPt>
          <c:yVal>
            <c:numRef>
              <c:f>afdd!$E$2:$E$153</c:f>
              <c:numCache>
                <c:formatCode>General</c:formatCode>
                <c:ptCount val="1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5</c:v>
                </c:pt>
                <c:pt idx="24">
                  <c:v>10</c:v>
                </c:pt>
                <c:pt idx="25">
                  <c:v>8</c:v>
                </c:pt>
                <c:pt idx="26">
                  <c:v>5</c:v>
                </c:pt>
                <c:pt idx="27">
                  <c:v>6</c:v>
                </c:pt>
                <c:pt idx="28">
                  <c:v>8</c:v>
                </c:pt>
                <c:pt idx="29">
                  <c:v>13</c:v>
                </c:pt>
                <c:pt idx="30">
                  <c:v>16</c:v>
                </c:pt>
                <c:pt idx="31">
                  <c:v>10</c:v>
                </c:pt>
                <c:pt idx="32">
                  <c:v>2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5</c:v>
                </c:pt>
                <c:pt idx="38">
                  <c:v>6</c:v>
                </c:pt>
                <c:pt idx="39">
                  <c:v>8</c:v>
                </c:pt>
                <c:pt idx="40">
                  <c:v>11</c:v>
                </c:pt>
                <c:pt idx="41">
                  <c:v>17</c:v>
                </c:pt>
                <c:pt idx="42">
                  <c:v>20</c:v>
                </c:pt>
                <c:pt idx="43">
                  <c:v>23</c:v>
                </c:pt>
                <c:pt idx="44">
                  <c:v>22</c:v>
                </c:pt>
                <c:pt idx="45">
                  <c:v>27</c:v>
                </c:pt>
                <c:pt idx="46">
                  <c:v>34</c:v>
                </c:pt>
                <c:pt idx="47">
                  <c:v>38</c:v>
                </c:pt>
                <c:pt idx="48">
                  <c:v>41</c:v>
                </c:pt>
                <c:pt idx="49">
                  <c:v>34</c:v>
                </c:pt>
                <c:pt idx="50">
                  <c:v>21</c:v>
                </c:pt>
                <c:pt idx="51">
                  <c:v>0</c:v>
                </c:pt>
                <c:pt idx="52">
                  <c:v>0</c:v>
                </c:pt>
                <c:pt idx="53">
                  <c:v>2</c:v>
                </c:pt>
                <c:pt idx="54">
                  <c:v>11</c:v>
                </c:pt>
                <c:pt idx="55">
                  <c:v>11</c:v>
                </c:pt>
                <c:pt idx="56">
                  <c:v>11</c:v>
                </c:pt>
                <c:pt idx="57">
                  <c:v>4</c:v>
                </c:pt>
                <c:pt idx="58">
                  <c:v>0</c:v>
                </c:pt>
                <c:pt idx="59">
                  <c:v>0</c:v>
                </c:pt>
                <c:pt idx="60">
                  <c:v>3</c:v>
                </c:pt>
                <c:pt idx="61">
                  <c:v>8</c:v>
                </c:pt>
                <c:pt idx="62">
                  <c:v>13</c:v>
                </c:pt>
                <c:pt idx="63">
                  <c:v>30</c:v>
                </c:pt>
                <c:pt idx="64">
                  <c:v>45</c:v>
                </c:pt>
                <c:pt idx="65">
                  <c:v>57</c:v>
                </c:pt>
                <c:pt idx="66">
                  <c:v>63</c:v>
                </c:pt>
                <c:pt idx="67">
                  <c:v>90</c:v>
                </c:pt>
                <c:pt idx="68">
                  <c:v>107</c:v>
                </c:pt>
                <c:pt idx="69">
                  <c:v>113</c:v>
                </c:pt>
                <c:pt idx="70">
                  <c:v>114</c:v>
                </c:pt>
                <c:pt idx="71">
                  <c:v>106</c:v>
                </c:pt>
                <c:pt idx="72">
                  <c:v>103</c:v>
                </c:pt>
                <c:pt idx="73">
                  <c:v>99</c:v>
                </c:pt>
                <c:pt idx="74">
                  <c:v>93</c:v>
                </c:pt>
                <c:pt idx="75">
                  <c:v>92</c:v>
                </c:pt>
                <c:pt idx="76">
                  <c:v>95</c:v>
                </c:pt>
                <c:pt idx="77">
                  <c:v>95</c:v>
                </c:pt>
                <c:pt idx="78">
                  <c:v>102</c:v>
                </c:pt>
                <c:pt idx="79">
                  <c:v>105</c:v>
                </c:pt>
                <c:pt idx="80">
                  <c:v>103</c:v>
                </c:pt>
                <c:pt idx="81">
                  <c:v>114</c:v>
                </c:pt>
                <c:pt idx="82">
                  <c:v>138</c:v>
                </c:pt>
                <c:pt idx="83">
                  <c:v>156</c:v>
                </c:pt>
                <c:pt idx="84">
                  <c:v>175</c:v>
                </c:pt>
                <c:pt idx="85">
                  <c:v>186</c:v>
                </c:pt>
                <c:pt idx="86">
                  <c:v>198</c:v>
                </c:pt>
                <c:pt idx="87">
                  <c:v>206</c:v>
                </c:pt>
                <c:pt idx="88">
                  <c:v>227</c:v>
                </c:pt>
                <c:pt idx="89">
                  <c:v>246</c:v>
                </c:pt>
                <c:pt idx="90">
                  <c:v>263</c:v>
                </c:pt>
                <c:pt idx="91">
                  <c:v>267</c:v>
                </c:pt>
                <c:pt idx="92">
                  <c:v>264</c:v>
                </c:pt>
                <c:pt idx="93">
                  <c:v>262</c:v>
                </c:pt>
                <c:pt idx="94">
                  <c:v>265</c:v>
                </c:pt>
                <c:pt idx="95">
                  <c:v>275</c:v>
                </c:pt>
                <c:pt idx="96">
                  <c:v>274</c:v>
                </c:pt>
                <c:pt idx="97">
                  <c:v>279</c:v>
                </c:pt>
                <c:pt idx="98">
                  <c:v>287</c:v>
                </c:pt>
                <c:pt idx="99">
                  <c:v>296</c:v>
                </c:pt>
                <c:pt idx="100">
                  <c:v>308</c:v>
                </c:pt>
                <c:pt idx="101">
                  <c:v>320</c:v>
                </c:pt>
                <c:pt idx="102">
                  <c:v>335</c:v>
                </c:pt>
                <c:pt idx="103">
                  <c:v>354</c:v>
                </c:pt>
                <c:pt idx="104">
                  <c:v>358</c:v>
                </c:pt>
                <c:pt idx="105">
                  <c:v>356</c:v>
                </c:pt>
                <c:pt idx="106">
                  <c:v>358</c:v>
                </c:pt>
                <c:pt idx="107">
                  <c:v>368</c:v>
                </c:pt>
                <c:pt idx="108">
                  <c:v>380</c:v>
                </c:pt>
                <c:pt idx="109">
                  <c:v>382</c:v>
                </c:pt>
                <c:pt idx="110">
                  <c:v>380</c:v>
                </c:pt>
                <c:pt idx="111">
                  <c:v>378</c:v>
                </c:pt>
                <c:pt idx="112">
                  <c:v>370</c:v>
                </c:pt>
                <c:pt idx="113">
                  <c:v>361</c:v>
                </c:pt>
                <c:pt idx="114">
                  <c:v>353</c:v>
                </c:pt>
                <c:pt idx="115">
                  <c:v>354</c:v>
                </c:pt>
                <c:pt idx="116">
                  <c:v>361</c:v>
                </c:pt>
                <c:pt idx="117">
                  <c:v>372</c:v>
                </c:pt>
                <c:pt idx="118">
                  <c:v>383</c:v>
                </c:pt>
                <c:pt idx="119">
                  <c:v>399</c:v>
                </c:pt>
                <c:pt idx="120">
                  <c:v>406</c:v>
                </c:pt>
                <c:pt idx="121">
                  <c:v>404</c:v>
                </c:pt>
                <c:pt idx="122">
                  <c:v>414</c:v>
                </c:pt>
                <c:pt idx="123">
                  <c:v>425</c:v>
                </c:pt>
                <c:pt idx="124">
                  <c:v>429</c:v>
                </c:pt>
                <c:pt idx="125">
                  <c:v>437</c:v>
                </c:pt>
                <c:pt idx="126">
                  <c:v>435</c:v>
                </c:pt>
                <c:pt idx="127">
                  <c:v>428</c:v>
                </c:pt>
                <c:pt idx="128">
                  <c:v>423</c:v>
                </c:pt>
                <c:pt idx="129">
                  <c:v>407</c:v>
                </c:pt>
                <c:pt idx="130">
                  <c:v>389</c:v>
                </c:pt>
                <c:pt idx="131">
                  <c:v>382</c:v>
                </c:pt>
                <c:pt idx="132">
                  <c:v>390</c:v>
                </c:pt>
                <c:pt idx="133">
                  <c:v>385</c:v>
                </c:pt>
                <c:pt idx="134">
                  <c:v>368</c:v>
                </c:pt>
                <c:pt idx="135">
                  <c:v>365</c:v>
                </c:pt>
                <c:pt idx="136">
                  <c:v>367</c:v>
                </c:pt>
                <c:pt idx="137">
                  <c:v>360</c:v>
                </c:pt>
                <c:pt idx="138">
                  <c:v>353</c:v>
                </c:pt>
                <c:pt idx="139">
                  <c:v>341</c:v>
                </c:pt>
                <c:pt idx="140">
                  <c:v>330</c:v>
                </c:pt>
                <c:pt idx="141">
                  <c:v>313</c:v>
                </c:pt>
                <c:pt idx="142">
                  <c:v>308</c:v>
                </c:pt>
                <c:pt idx="143">
                  <c:v>311</c:v>
                </c:pt>
                <c:pt idx="144">
                  <c:v>314</c:v>
                </c:pt>
                <c:pt idx="145">
                  <c:v>314</c:v>
                </c:pt>
                <c:pt idx="146">
                  <c:v>313</c:v>
                </c:pt>
                <c:pt idx="147">
                  <c:v>295</c:v>
                </c:pt>
                <c:pt idx="148">
                  <c:v>281</c:v>
                </c:pt>
                <c:pt idx="149">
                  <c:v>271</c:v>
                </c:pt>
                <c:pt idx="150">
                  <c:v>251</c:v>
                </c:pt>
                <c:pt idx="151">
                  <c:v>236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046080"/>
        <c:axId val="61045504"/>
      </c:scatterChart>
      <c:valAx>
        <c:axId val="610443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Days</a:t>
                </a:r>
                <a:r>
                  <a:rPr lang="en-US" baseline="0">
                    <a:solidFill>
                      <a:schemeClr val="tx1"/>
                    </a:solidFill>
                  </a:rPr>
                  <a:t> since 11/1/13</a:t>
                </a:r>
                <a:endParaRPr lang="en-US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044928"/>
        <c:crosses val="autoZero"/>
        <c:crossBetween val="midCat"/>
      </c:valAx>
      <c:valAx>
        <c:axId val="61044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  <a:latin typeface="+mn-lt"/>
                  </a:rPr>
                  <a:t>Ice amount (∑B4 byte values)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044352"/>
        <c:crosses val="autoZero"/>
        <c:crossBetween val="midCat"/>
      </c:valAx>
      <c:valAx>
        <c:axId val="61045504"/>
        <c:scaling>
          <c:orientation val="minMax"/>
        </c:scaling>
        <c:delete val="0"/>
        <c:axPos val="r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046080"/>
        <c:crosses val="max"/>
        <c:crossBetween val="midCat"/>
      </c:valAx>
      <c:valAx>
        <c:axId val="61046080"/>
        <c:scaling>
          <c:orientation val="minMax"/>
        </c:scaling>
        <c:delete val="1"/>
        <c:axPos val="b"/>
        <c:majorTickMark val="out"/>
        <c:minorTickMark val="none"/>
        <c:tickLblPos val="nextTo"/>
        <c:crossAx val="610455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Ice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45"/>
            <c:marker>
              <c:spPr>
                <a:solidFill>
                  <a:srgbClr val="00B0F0"/>
                </a:solidFill>
                <a:ln w="9525">
                  <a:solidFill>
                    <a:sysClr val="windowText" lastClr="000000"/>
                  </a:solidFill>
                </a:ln>
                <a:effectLst/>
              </c:spPr>
            </c:marker>
            <c:bubble3D val="0"/>
          </c:dPt>
          <c:dPt>
            <c:idx val="134"/>
            <c:marker>
              <c:spPr>
                <a:solidFill>
                  <a:schemeClr val="accent1"/>
                </a:solidFill>
                <a:ln w="9525">
                  <a:solidFill>
                    <a:sysClr val="windowText" lastClr="000000"/>
                  </a:solidFill>
                </a:ln>
                <a:effectLst/>
              </c:spPr>
            </c:marker>
            <c:bubble3D val="0"/>
          </c:dPt>
          <c:yVal>
            <c:numRef>
              <c:f>[1]Sheet1!$A$1:$A$171</c:f>
              <c:numCache>
                <c:formatCode>General</c:formatCode>
                <c:ptCount val="171"/>
                <c:pt idx="0">
                  <c:v>3239</c:v>
                </c:pt>
                <c:pt idx="1">
                  <c:v>1137</c:v>
                </c:pt>
                <c:pt idx="2">
                  <c:v>3260</c:v>
                </c:pt>
                <c:pt idx="3">
                  <c:v>0</c:v>
                </c:pt>
                <c:pt idx="4">
                  <c:v>831</c:v>
                </c:pt>
                <c:pt idx="5">
                  <c:v>363</c:v>
                </c:pt>
                <c:pt idx="6">
                  <c:v>0</c:v>
                </c:pt>
                <c:pt idx="7">
                  <c:v>682</c:v>
                </c:pt>
                <c:pt idx="8">
                  <c:v>2235</c:v>
                </c:pt>
                <c:pt idx="9">
                  <c:v>209</c:v>
                </c:pt>
                <c:pt idx="10">
                  <c:v>0</c:v>
                </c:pt>
                <c:pt idx="11">
                  <c:v>1529</c:v>
                </c:pt>
                <c:pt idx="12">
                  <c:v>1938</c:v>
                </c:pt>
                <c:pt idx="13">
                  <c:v>2996</c:v>
                </c:pt>
                <c:pt idx="14">
                  <c:v>936</c:v>
                </c:pt>
                <c:pt idx="15">
                  <c:v>3935</c:v>
                </c:pt>
                <c:pt idx="16">
                  <c:v>0</c:v>
                </c:pt>
                <c:pt idx="17">
                  <c:v>3327</c:v>
                </c:pt>
                <c:pt idx="18">
                  <c:v>1425</c:v>
                </c:pt>
                <c:pt idx="19">
                  <c:v>2959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2999</c:v>
                </c:pt>
                <c:pt idx="24">
                  <c:v>306</c:v>
                </c:pt>
                <c:pt idx="25">
                  <c:v>0</c:v>
                </c:pt>
                <c:pt idx="26">
                  <c:v>0</c:v>
                </c:pt>
                <c:pt idx="27">
                  <c:v>3040</c:v>
                </c:pt>
                <c:pt idx="28">
                  <c:v>2278</c:v>
                </c:pt>
                <c:pt idx="29">
                  <c:v>4958</c:v>
                </c:pt>
                <c:pt idx="30">
                  <c:v>0</c:v>
                </c:pt>
                <c:pt idx="31">
                  <c:v>0</c:v>
                </c:pt>
                <c:pt idx="32">
                  <c:v>1520</c:v>
                </c:pt>
                <c:pt idx="33">
                  <c:v>230</c:v>
                </c:pt>
                <c:pt idx="34">
                  <c:v>0</c:v>
                </c:pt>
                <c:pt idx="35">
                  <c:v>0</c:v>
                </c:pt>
                <c:pt idx="36">
                  <c:v>1776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6452</c:v>
                </c:pt>
                <c:pt idx="41">
                  <c:v>6167</c:v>
                </c:pt>
                <c:pt idx="42">
                  <c:v>5142</c:v>
                </c:pt>
                <c:pt idx="43">
                  <c:v>0</c:v>
                </c:pt>
                <c:pt idx="44">
                  <c:v>1269</c:v>
                </c:pt>
                <c:pt idx="45">
                  <c:v>14597</c:v>
                </c:pt>
                <c:pt idx="46">
                  <c:v>0</c:v>
                </c:pt>
                <c:pt idx="47">
                  <c:v>8391</c:v>
                </c:pt>
                <c:pt idx="48">
                  <c:v>11624</c:v>
                </c:pt>
                <c:pt idx="49">
                  <c:v>0</c:v>
                </c:pt>
                <c:pt idx="50">
                  <c:v>7004</c:v>
                </c:pt>
                <c:pt idx="51">
                  <c:v>0</c:v>
                </c:pt>
                <c:pt idx="52">
                  <c:v>0</c:v>
                </c:pt>
                <c:pt idx="53">
                  <c:v>530</c:v>
                </c:pt>
                <c:pt idx="54">
                  <c:v>1319</c:v>
                </c:pt>
                <c:pt idx="55">
                  <c:v>4301</c:v>
                </c:pt>
                <c:pt idx="56">
                  <c:v>2798</c:v>
                </c:pt>
                <c:pt idx="57">
                  <c:v>4492</c:v>
                </c:pt>
                <c:pt idx="58">
                  <c:v>0</c:v>
                </c:pt>
                <c:pt idx="59">
                  <c:v>0</c:v>
                </c:pt>
                <c:pt idx="60">
                  <c:v>1794</c:v>
                </c:pt>
                <c:pt idx="61">
                  <c:v>101</c:v>
                </c:pt>
                <c:pt idx="62">
                  <c:v>0</c:v>
                </c:pt>
                <c:pt idx="63">
                  <c:v>8242</c:v>
                </c:pt>
                <c:pt idx="64">
                  <c:v>12752</c:v>
                </c:pt>
                <c:pt idx="65">
                  <c:v>0</c:v>
                </c:pt>
                <c:pt idx="66">
                  <c:v>3190</c:v>
                </c:pt>
                <c:pt idx="67">
                  <c:v>9591</c:v>
                </c:pt>
                <c:pt idx="68">
                  <c:v>945</c:v>
                </c:pt>
                <c:pt idx="69">
                  <c:v>15861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10783</c:v>
                </c:pt>
                <c:pt idx="74">
                  <c:v>0</c:v>
                </c:pt>
                <c:pt idx="75">
                  <c:v>804</c:v>
                </c:pt>
                <c:pt idx="76">
                  <c:v>6646</c:v>
                </c:pt>
                <c:pt idx="77">
                  <c:v>0</c:v>
                </c:pt>
                <c:pt idx="78">
                  <c:v>6610</c:v>
                </c:pt>
                <c:pt idx="79">
                  <c:v>278</c:v>
                </c:pt>
                <c:pt idx="80">
                  <c:v>0</c:v>
                </c:pt>
                <c:pt idx="81">
                  <c:v>0</c:v>
                </c:pt>
                <c:pt idx="82">
                  <c:v>12867</c:v>
                </c:pt>
                <c:pt idx="83">
                  <c:v>3247</c:v>
                </c:pt>
                <c:pt idx="84">
                  <c:v>15365</c:v>
                </c:pt>
                <c:pt idx="85">
                  <c:v>0</c:v>
                </c:pt>
                <c:pt idx="86">
                  <c:v>0</c:v>
                </c:pt>
                <c:pt idx="87">
                  <c:v>1996</c:v>
                </c:pt>
                <c:pt idx="88">
                  <c:v>0</c:v>
                </c:pt>
                <c:pt idx="89">
                  <c:v>20269</c:v>
                </c:pt>
                <c:pt idx="90">
                  <c:v>12902</c:v>
                </c:pt>
                <c:pt idx="91">
                  <c:v>0</c:v>
                </c:pt>
                <c:pt idx="92">
                  <c:v>1201</c:v>
                </c:pt>
                <c:pt idx="93">
                  <c:v>42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36617</c:v>
                </c:pt>
                <c:pt idx="98">
                  <c:v>40679</c:v>
                </c:pt>
                <c:pt idx="99">
                  <c:v>0</c:v>
                </c:pt>
                <c:pt idx="100">
                  <c:v>0</c:v>
                </c:pt>
                <c:pt idx="101">
                  <c:v>702</c:v>
                </c:pt>
                <c:pt idx="102">
                  <c:v>400</c:v>
                </c:pt>
                <c:pt idx="103">
                  <c:v>0</c:v>
                </c:pt>
                <c:pt idx="104">
                  <c:v>0</c:v>
                </c:pt>
                <c:pt idx="105">
                  <c:v>6973</c:v>
                </c:pt>
                <c:pt idx="106">
                  <c:v>0</c:v>
                </c:pt>
                <c:pt idx="107">
                  <c:v>120</c:v>
                </c:pt>
                <c:pt idx="108">
                  <c:v>405</c:v>
                </c:pt>
                <c:pt idx="109">
                  <c:v>0</c:v>
                </c:pt>
                <c:pt idx="110">
                  <c:v>6736</c:v>
                </c:pt>
                <c:pt idx="111">
                  <c:v>13533</c:v>
                </c:pt>
                <c:pt idx="112">
                  <c:v>0</c:v>
                </c:pt>
                <c:pt idx="113">
                  <c:v>29612</c:v>
                </c:pt>
                <c:pt idx="114">
                  <c:v>32395</c:v>
                </c:pt>
                <c:pt idx="115">
                  <c:v>18174</c:v>
                </c:pt>
                <c:pt idx="116">
                  <c:v>5232</c:v>
                </c:pt>
                <c:pt idx="117">
                  <c:v>15665</c:v>
                </c:pt>
                <c:pt idx="118">
                  <c:v>3240</c:v>
                </c:pt>
                <c:pt idx="119">
                  <c:v>27197</c:v>
                </c:pt>
                <c:pt idx="120">
                  <c:v>4147</c:v>
                </c:pt>
                <c:pt idx="121">
                  <c:v>0</c:v>
                </c:pt>
                <c:pt idx="122">
                  <c:v>0</c:v>
                </c:pt>
                <c:pt idx="123">
                  <c:v>7836</c:v>
                </c:pt>
                <c:pt idx="124">
                  <c:v>773</c:v>
                </c:pt>
                <c:pt idx="125">
                  <c:v>14599</c:v>
                </c:pt>
                <c:pt idx="126">
                  <c:v>12192</c:v>
                </c:pt>
                <c:pt idx="127">
                  <c:v>0</c:v>
                </c:pt>
                <c:pt idx="128">
                  <c:v>13968</c:v>
                </c:pt>
                <c:pt idx="129">
                  <c:v>7485</c:v>
                </c:pt>
                <c:pt idx="130">
                  <c:v>7494</c:v>
                </c:pt>
                <c:pt idx="131">
                  <c:v>0</c:v>
                </c:pt>
                <c:pt idx="132">
                  <c:v>6078</c:v>
                </c:pt>
                <c:pt idx="133">
                  <c:v>4513</c:v>
                </c:pt>
                <c:pt idx="134">
                  <c:v>5552</c:v>
                </c:pt>
                <c:pt idx="135">
                  <c:v>0</c:v>
                </c:pt>
                <c:pt idx="136">
                  <c:v>624</c:v>
                </c:pt>
                <c:pt idx="137">
                  <c:v>753</c:v>
                </c:pt>
                <c:pt idx="138">
                  <c:v>0</c:v>
                </c:pt>
                <c:pt idx="139">
                  <c:v>2428</c:v>
                </c:pt>
                <c:pt idx="140">
                  <c:v>2042</c:v>
                </c:pt>
                <c:pt idx="141">
                  <c:v>4071</c:v>
                </c:pt>
                <c:pt idx="142">
                  <c:v>0</c:v>
                </c:pt>
                <c:pt idx="143">
                  <c:v>4837</c:v>
                </c:pt>
                <c:pt idx="144">
                  <c:v>0</c:v>
                </c:pt>
                <c:pt idx="145">
                  <c:v>4079</c:v>
                </c:pt>
                <c:pt idx="146">
                  <c:v>1405</c:v>
                </c:pt>
                <c:pt idx="147">
                  <c:v>765</c:v>
                </c:pt>
                <c:pt idx="148">
                  <c:v>0</c:v>
                </c:pt>
                <c:pt idx="149">
                  <c:v>0</c:v>
                </c:pt>
                <c:pt idx="150">
                  <c:v>6435</c:v>
                </c:pt>
                <c:pt idx="151">
                  <c:v>0</c:v>
                </c:pt>
                <c:pt idx="152">
                  <c:v>1326</c:v>
                </c:pt>
                <c:pt idx="153">
                  <c:v>0</c:v>
                </c:pt>
                <c:pt idx="154">
                  <c:v>0</c:v>
                </c:pt>
                <c:pt idx="155">
                  <c:v>948</c:v>
                </c:pt>
                <c:pt idx="156">
                  <c:v>5184</c:v>
                </c:pt>
                <c:pt idx="157">
                  <c:v>0</c:v>
                </c:pt>
                <c:pt idx="158">
                  <c:v>1716</c:v>
                </c:pt>
                <c:pt idx="159">
                  <c:v>3520</c:v>
                </c:pt>
                <c:pt idx="160">
                  <c:v>4445</c:v>
                </c:pt>
                <c:pt idx="161">
                  <c:v>0</c:v>
                </c:pt>
                <c:pt idx="162">
                  <c:v>5275</c:v>
                </c:pt>
                <c:pt idx="163">
                  <c:v>369</c:v>
                </c:pt>
                <c:pt idx="164">
                  <c:v>0</c:v>
                </c:pt>
                <c:pt idx="165">
                  <c:v>0</c:v>
                </c:pt>
                <c:pt idx="166">
                  <c:v>5311</c:v>
                </c:pt>
                <c:pt idx="167">
                  <c:v>4917</c:v>
                </c:pt>
                <c:pt idx="168">
                  <c:v>0</c:v>
                </c:pt>
                <c:pt idx="169">
                  <c:v>5210</c:v>
                </c:pt>
                <c:pt idx="170">
                  <c:v>3846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184512"/>
        <c:axId val="84821696"/>
      </c:scatterChart>
      <c:scatterChart>
        <c:scatterStyle val="lineMarker"/>
        <c:varyColors val="0"/>
        <c:ser>
          <c:idx val="1"/>
          <c:order val="1"/>
          <c:tx>
            <c:v>FD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69"/>
            <c:marker>
              <c:spPr>
                <a:solidFill>
                  <a:srgbClr val="FF0000"/>
                </a:solidFill>
                <a:ln w="38100">
                  <a:solidFill>
                    <a:srgbClr val="FF0000"/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rgbClr val="FF0000"/>
                </a:solidFill>
                <a:round/>
              </a:ln>
              <a:effectLst/>
            </c:spPr>
          </c:dPt>
          <c:dPt>
            <c:idx val="75"/>
            <c:marker>
              <c:spPr>
                <a:solidFill>
                  <a:srgbClr val="FF0000"/>
                </a:solidFill>
                <a:ln w="9525">
                  <a:solidFill>
                    <a:sysClr val="windowText" lastClr="000000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ysClr val="windowText" lastClr="000000"/>
                </a:solidFill>
                <a:round/>
              </a:ln>
              <a:effectLst/>
            </c:spPr>
          </c:dPt>
          <c:dPt>
            <c:idx val="83"/>
            <c:marker>
              <c:spPr>
                <a:solidFill>
                  <a:srgbClr val="FF0000"/>
                </a:solidFill>
                <a:ln w="38100">
                  <a:solidFill>
                    <a:srgbClr val="FF0000"/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rgbClr val="FF0000"/>
                </a:solidFill>
                <a:round/>
              </a:ln>
              <a:effectLst/>
            </c:spPr>
          </c:dPt>
          <c:dPt>
            <c:idx val="103"/>
            <c:marker>
              <c:spPr>
                <a:solidFill>
                  <a:srgbClr val="FF0000"/>
                </a:solidFill>
                <a:ln w="9525">
                  <a:solidFill>
                    <a:sysClr val="windowText" lastClr="000000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ysClr val="windowText" lastClr="000000"/>
                </a:solidFill>
                <a:round/>
              </a:ln>
              <a:effectLst/>
            </c:spPr>
          </c:dPt>
          <c:yVal>
            <c:numRef>
              <c:f>afdd!$H$2:$H$153</c:f>
              <c:numCache>
                <c:formatCode>General</c:formatCode>
                <c:ptCount val="1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3</c:v>
                </c:pt>
                <c:pt idx="28">
                  <c:v>4</c:v>
                </c:pt>
                <c:pt idx="29">
                  <c:v>5</c:v>
                </c:pt>
                <c:pt idx="30">
                  <c:v>6</c:v>
                </c:pt>
                <c:pt idx="31">
                  <c:v>6</c:v>
                </c:pt>
                <c:pt idx="32">
                  <c:v>6</c:v>
                </c:pt>
                <c:pt idx="33">
                  <c:v>6</c:v>
                </c:pt>
                <c:pt idx="34">
                  <c:v>6</c:v>
                </c:pt>
                <c:pt idx="35">
                  <c:v>6</c:v>
                </c:pt>
                <c:pt idx="36">
                  <c:v>6</c:v>
                </c:pt>
                <c:pt idx="37">
                  <c:v>7</c:v>
                </c:pt>
                <c:pt idx="38">
                  <c:v>8</c:v>
                </c:pt>
                <c:pt idx="39">
                  <c:v>9</c:v>
                </c:pt>
                <c:pt idx="40">
                  <c:v>10</c:v>
                </c:pt>
                <c:pt idx="41">
                  <c:v>11</c:v>
                </c:pt>
                <c:pt idx="42">
                  <c:v>12</c:v>
                </c:pt>
                <c:pt idx="43">
                  <c:v>13</c:v>
                </c:pt>
                <c:pt idx="44">
                  <c:v>13</c:v>
                </c:pt>
                <c:pt idx="45">
                  <c:v>14</c:v>
                </c:pt>
                <c:pt idx="46">
                  <c:v>15</c:v>
                </c:pt>
                <c:pt idx="47">
                  <c:v>16</c:v>
                </c:pt>
                <c:pt idx="48">
                  <c:v>17</c:v>
                </c:pt>
                <c:pt idx="49">
                  <c:v>17</c:v>
                </c:pt>
                <c:pt idx="50">
                  <c:v>17</c:v>
                </c:pt>
                <c:pt idx="51">
                  <c:v>17</c:v>
                </c:pt>
                <c:pt idx="52">
                  <c:v>17</c:v>
                </c:pt>
                <c:pt idx="53">
                  <c:v>18</c:v>
                </c:pt>
                <c:pt idx="54">
                  <c:v>19</c:v>
                </c:pt>
                <c:pt idx="55">
                  <c:v>19</c:v>
                </c:pt>
                <c:pt idx="56">
                  <c:v>19</c:v>
                </c:pt>
                <c:pt idx="57">
                  <c:v>19</c:v>
                </c:pt>
                <c:pt idx="58">
                  <c:v>19</c:v>
                </c:pt>
                <c:pt idx="59">
                  <c:v>19</c:v>
                </c:pt>
                <c:pt idx="60">
                  <c:v>20</c:v>
                </c:pt>
                <c:pt idx="61">
                  <c:v>21</c:v>
                </c:pt>
                <c:pt idx="62">
                  <c:v>22</c:v>
                </c:pt>
                <c:pt idx="63">
                  <c:v>23</c:v>
                </c:pt>
                <c:pt idx="64">
                  <c:v>24</c:v>
                </c:pt>
                <c:pt idx="65">
                  <c:v>25</c:v>
                </c:pt>
                <c:pt idx="66">
                  <c:v>26</c:v>
                </c:pt>
                <c:pt idx="67">
                  <c:v>27</c:v>
                </c:pt>
                <c:pt idx="68">
                  <c:v>28</c:v>
                </c:pt>
                <c:pt idx="69">
                  <c:v>29</c:v>
                </c:pt>
                <c:pt idx="70">
                  <c:v>30</c:v>
                </c:pt>
                <c:pt idx="71">
                  <c:v>30</c:v>
                </c:pt>
                <c:pt idx="72">
                  <c:v>30</c:v>
                </c:pt>
                <c:pt idx="73">
                  <c:v>30</c:v>
                </c:pt>
                <c:pt idx="74">
                  <c:v>30</c:v>
                </c:pt>
                <c:pt idx="75">
                  <c:v>30</c:v>
                </c:pt>
                <c:pt idx="76">
                  <c:v>31</c:v>
                </c:pt>
                <c:pt idx="77">
                  <c:v>31</c:v>
                </c:pt>
                <c:pt idx="78">
                  <c:v>32</c:v>
                </c:pt>
                <c:pt idx="79">
                  <c:v>33</c:v>
                </c:pt>
                <c:pt idx="80">
                  <c:v>33</c:v>
                </c:pt>
                <c:pt idx="81">
                  <c:v>34</c:v>
                </c:pt>
                <c:pt idx="82">
                  <c:v>35</c:v>
                </c:pt>
                <c:pt idx="83">
                  <c:v>36</c:v>
                </c:pt>
                <c:pt idx="84">
                  <c:v>37</c:v>
                </c:pt>
                <c:pt idx="85">
                  <c:v>38</c:v>
                </c:pt>
                <c:pt idx="86">
                  <c:v>39</c:v>
                </c:pt>
                <c:pt idx="87">
                  <c:v>40</c:v>
                </c:pt>
                <c:pt idx="88">
                  <c:v>41</c:v>
                </c:pt>
                <c:pt idx="89">
                  <c:v>42</c:v>
                </c:pt>
                <c:pt idx="90">
                  <c:v>43</c:v>
                </c:pt>
                <c:pt idx="91">
                  <c:v>44</c:v>
                </c:pt>
                <c:pt idx="92">
                  <c:v>44</c:v>
                </c:pt>
                <c:pt idx="93">
                  <c:v>44</c:v>
                </c:pt>
                <c:pt idx="94">
                  <c:v>45</c:v>
                </c:pt>
                <c:pt idx="95">
                  <c:v>46</c:v>
                </c:pt>
                <c:pt idx="96">
                  <c:v>46</c:v>
                </c:pt>
                <c:pt idx="97">
                  <c:v>47</c:v>
                </c:pt>
                <c:pt idx="98">
                  <c:v>48</c:v>
                </c:pt>
                <c:pt idx="99">
                  <c:v>49</c:v>
                </c:pt>
                <c:pt idx="100">
                  <c:v>50</c:v>
                </c:pt>
                <c:pt idx="101">
                  <c:v>51</c:v>
                </c:pt>
                <c:pt idx="102">
                  <c:v>52</c:v>
                </c:pt>
                <c:pt idx="103">
                  <c:v>53</c:v>
                </c:pt>
                <c:pt idx="104">
                  <c:v>54</c:v>
                </c:pt>
                <c:pt idx="105">
                  <c:v>54</c:v>
                </c:pt>
                <c:pt idx="106">
                  <c:v>55</c:v>
                </c:pt>
                <c:pt idx="107">
                  <c:v>56</c:v>
                </c:pt>
                <c:pt idx="108">
                  <c:v>57</c:v>
                </c:pt>
                <c:pt idx="109">
                  <c:v>58</c:v>
                </c:pt>
                <c:pt idx="110">
                  <c:v>58</c:v>
                </c:pt>
                <c:pt idx="111">
                  <c:v>58</c:v>
                </c:pt>
                <c:pt idx="112">
                  <c:v>58</c:v>
                </c:pt>
                <c:pt idx="113">
                  <c:v>58</c:v>
                </c:pt>
                <c:pt idx="114">
                  <c:v>58</c:v>
                </c:pt>
                <c:pt idx="115">
                  <c:v>59</c:v>
                </c:pt>
                <c:pt idx="116">
                  <c:v>60</c:v>
                </c:pt>
                <c:pt idx="117">
                  <c:v>61</c:v>
                </c:pt>
                <c:pt idx="118">
                  <c:v>62</c:v>
                </c:pt>
                <c:pt idx="119">
                  <c:v>63</c:v>
                </c:pt>
                <c:pt idx="120">
                  <c:v>64</c:v>
                </c:pt>
                <c:pt idx="121">
                  <c:v>64</c:v>
                </c:pt>
                <c:pt idx="122">
                  <c:v>65</c:v>
                </c:pt>
                <c:pt idx="123">
                  <c:v>66</c:v>
                </c:pt>
                <c:pt idx="124">
                  <c:v>67</c:v>
                </c:pt>
                <c:pt idx="125">
                  <c:v>68</c:v>
                </c:pt>
                <c:pt idx="126">
                  <c:v>68</c:v>
                </c:pt>
                <c:pt idx="127">
                  <c:v>68</c:v>
                </c:pt>
                <c:pt idx="128">
                  <c:v>68</c:v>
                </c:pt>
                <c:pt idx="129">
                  <c:v>68</c:v>
                </c:pt>
                <c:pt idx="130">
                  <c:v>68</c:v>
                </c:pt>
                <c:pt idx="131">
                  <c:v>68</c:v>
                </c:pt>
                <c:pt idx="132">
                  <c:v>69</c:v>
                </c:pt>
                <c:pt idx="133">
                  <c:v>69</c:v>
                </c:pt>
                <c:pt idx="134">
                  <c:v>69</c:v>
                </c:pt>
                <c:pt idx="135">
                  <c:v>69</c:v>
                </c:pt>
                <c:pt idx="136">
                  <c:v>70</c:v>
                </c:pt>
                <c:pt idx="137">
                  <c:v>70</c:v>
                </c:pt>
                <c:pt idx="138">
                  <c:v>70</c:v>
                </c:pt>
                <c:pt idx="139">
                  <c:v>70</c:v>
                </c:pt>
                <c:pt idx="140">
                  <c:v>70</c:v>
                </c:pt>
                <c:pt idx="141">
                  <c:v>70</c:v>
                </c:pt>
                <c:pt idx="142">
                  <c:v>70</c:v>
                </c:pt>
                <c:pt idx="143">
                  <c:v>71</c:v>
                </c:pt>
                <c:pt idx="144">
                  <c:v>72</c:v>
                </c:pt>
                <c:pt idx="145">
                  <c:v>72</c:v>
                </c:pt>
                <c:pt idx="146">
                  <c:v>72</c:v>
                </c:pt>
                <c:pt idx="147">
                  <c:v>72</c:v>
                </c:pt>
                <c:pt idx="148">
                  <c:v>72</c:v>
                </c:pt>
                <c:pt idx="149">
                  <c:v>72</c:v>
                </c:pt>
                <c:pt idx="150">
                  <c:v>72</c:v>
                </c:pt>
                <c:pt idx="151">
                  <c:v>72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822848"/>
        <c:axId val="84822272"/>
      </c:scatterChart>
      <c:valAx>
        <c:axId val="34184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Days since 11/1/13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821696"/>
        <c:crosses val="autoZero"/>
        <c:crossBetween val="midCat"/>
      </c:valAx>
      <c:valAx>
        <c:axId val="84821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baseline="0">
                    <a:solidFill>
                      <a:schemeClr val="tx1"/>
                    </a:solidFill>
                    <a:effectLst/>
                  </a:rPr>
                  <a:t>Ice amount (∑B4 byte values)</a:t>
                </a:r>
                <a:endParaRPr lang="en-US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184512"/>
        <c:crosses val="autoZero"/>
        <c:crossBetween val="midCat"/>
      </c:valAx>
      <c:valAx>
        <c:axId val="84822272"/>
        <c:scaling>
          <c:orientation val="minMax"/>
        </c:scaling>
        <c:delete val="0"/>
        <c:axPos val="r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822848"/>
        <c:crosses val="max"/>
        <c:crossBetween val="midCat"/>
      </c:valAx>
      <c:valAx>
        <c:axId val="84822848"/>
        <c:scaling>
          <c:orientation val="minMax"/>
        </c:scaling>
        <c:delete val="1"/>
        <c:axPos val="b"/>
        <c:majorTickMark val="out"/>
        <c:minorTickMark val="none"/>
        <c:tickLblPos val="nextTo"/>
        <c:crossAx val="848222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EF54D0D-A5FC-4AA3-9DC6-2CDF4F19E6D1}" type="datetimeFigureOut">
              <a:rPr lang="en-US" altLang="en-US"/>
              <a:pPr>
                <a:defRPr/>
              </a:pPr>
              <a:t>9/10/2014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4F98DAD-9AD5-40A7-AFB9-BAD789ED94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2361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F98DAD-9AD5-40A7-AFB9-BAD789ED9402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99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F98DAD-9AD5-40A7-AFB9-BAD789ED9402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219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4DABB-EA1D-49E6-980E-E07C465320AE}" type="datetime1">
              <a:rPr lang="en-US" altLang="en-US" smtClean="0"/>
              <a:t>9/10/2014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56B44E7-8D79-47B4-AEE2-7CA16994076D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4198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AB0B0-8AB9-40B2-8C50-630EFF89DB6B}" type="datetime1">
              <a:rPr lang="en-US" altLang="en-US" smtClean="0"/>
              <a:t>9/10/2014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C9567-A910-49D6-A7F3-D57ABEB618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7203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FD98E-D84B-411F-8C55-8010680599F3}" type="datetime1">
              <a:rPr lang="en-US" altLang="en-US" smtClean="0"/>
              <a:t>9/10/2014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E3F1-3853-40C7-8F0E-0337DBF840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575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23144-53D1-4893-9F83-D4451C760549}" type="datetime1">
              <a:rPr lang="en-US" altLang="en-US" smtClean="0"/>
              <a:t>9/10/2014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997C5-FA02-49BD-A1A3-4B249E269F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049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6A9E1-EAC2-4BA2-B1DB-F9EFB402FDEA}" type="datetime1">
              <a:rPr lang="en-US" altLang="en-US" smtClean="0"/>
              <a:t>9/10/2014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0EC93-6C82-4F9C-B1A8-9F14470D91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032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A3EE0-92AC-4643-952B-857582DF6AC2}" type="datetime1">
              <a:rPr lang="en-US" altLang="en-US" smtClean="0"/>
              <a:t>9/10/2014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9ED158-56A0-44ED-818B-8DA5F22768DA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6169152" y="1824393"/>
            <a:ext cx="5184648" cy="435254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78074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DF4FB-F6BF-4098-B605-6AA3DF3D618D}" type="datetime1">
              <a:rPr lang="en-US" altLang="en-US" smtClean="0"/>
              <a:t>9/10/2014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F76D245-8B4D-414B-A6F7-7C284E993A6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2078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C754E-9FCE-4E98-BFD0-ECB40A33B3E0}" type="datetime1">
              <a:rPr lang="en-US" altLang="en-US" smtClean="0"/>
              <a:t>9/10/2014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8427A6D-80A6-4171-9BFE-EDDA0FB84C33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8734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F85CC-9BFF-46C0-A5A5-3630D98C8502}" type="datetime1">
              <a:rPr lang="en-US" altLang="en-US" smtClean="0"/>
              <a:t>9/10/2014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697607C-D987-4452-8BC9-9A5A6AD486A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7975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3EB71-B5A3-4F0A-BC8F-8F782E4E26C6}" type="datetime1">
              <a:rPr lang="en-US" altLang="en-US" smtClean="0"/>
              <a:t>9/10/2014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FDF31DD-0E97-492A-8A57-9698B49FF3D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02273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C63A-EC53-4FAA-92AE-9A6279643F03}" type="datetime1">
              <a:rPr lang="en-US" altLang="en-US" smtClean="0"/>
              <a:t>9/10/2014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60CAF6B-6D49-42AD-B090-DC9A006F106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2613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6FCB317-A61D-4FF8-BB34-DE14E00A8917}" type="datetime1">
              <a:rPr lang="en-US" altLang="en-US" smtClean="0"/>
              <a:t>9/10/2014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4AD6189-32B7-4115-AE81-A02C077930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235" descr="C:\Documents and Settings\Hansong_Tang\WORK\DOCUMENT\NEWS\logo_pantone.eps"/>
          <p:cNvPicPr preferRelativeResize="0">
            <a:picLocks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427" y="-641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62" y="0"/>
            <a:ext cx="3111238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928" y="0"/>
            <a:ext cx="2834072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EFDFF"/>
              </a:clrFrom>
              <a:clrTo>
                <a:srgbClr val="FE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0" y="-6410"/>
            <a:ext cx="914400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0"/>
            <a:ext cx="1069383" cy="685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"/><Relationship Id="rId3" Type="http://schemas.openxmlformats.org/officeDocument/2006/relationships/image" Target="../media/image22.tif"/><Relationship Id="rId7" Type="http://schemas.openxmlformats.org/officeDocument/2006/relationships/image" Target="../media/image26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tif"/><Relationship Id="rId5" Type="http://schemas.openxmlformats.org/officeDocument/2006/relationships/image" Target="../media/image24.tif"/><Relationship Id="rId4" Type="http://schemas.openxmlformats.org/officeDocument/2006/relationships/image" Target="../media/image23.tif"/><Relationship Id="rId9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cejams.crrel.usace.army.mil/" TargetMode="External"/><Relationship Id="rId2" Type="http://schemas.openxmlformats.org/officeDocument/2006/relationships/hyperlink" Target="http://modis-sr.ltdri.org/products/MOD09_UserGuide_v1_2.pdf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1576251" y="1880033"/>
            <a:ext cx="9144000" cy="1179512"/>
          </a:xfrm>
        </p:spPr>
        <p:txBody>
          <a:bodyPr/>
          <a:lstStyle/>
          <a:p>
            <a:pPr eaLnBrk="1" hangingPunct="1"/>
            <a:r>
              <a:rPr lang="en-US" altLang="en-US" sz="4800" dirty="0" smtClean="0"/>
              <a:t>Retrieving river ice parameters for ice jam prediction via MODIS on the lower Susquehanna River</a:t>
            </a:r>
          </a:p>
        </p:txBody>
      </p:sp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>
          <a:xfrm>
            <a:off x="1576251" y="3478146"/>
            <a:ext cx="9144000" cy="1655762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>
                <a:latin typeface="+mj-lt"/>
                <a:ea typeface="ＭＳ Ｐゴシック" charset="0"/>
              </a:rPr>
              <a:t>NOAA/NESDIS CORP Science Symposium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>
                <a:latin typeface="+mj-lt"/>
                <a:ea typeface="ＭＳ Ｐゴシック" charset="0"/>
              </a:rPr>
              <a:t>10</a:t>
            </a:r>
            <a:r>
              <a:rPr lang="en-US" sz="2000" baseline="30000" dirty="0" smtClean="0">
                <a:latin typeface="+mj-lt"/>
                <a:ea typeface="ＭＳ Ｐゴシック" charset="0"/>
              </a:rPr>
              <a:t>th</a:t>
            </a:r>
            <a:r>
              <a:rPr lang="en-US" sz="2000" dirty="0" smtClean="0">
                <a:latin typeface="+mj-lt"/>
                <a:ea typeface="ＭＳ Ｐゴシック" charset="0"/>
              </a:rPr>
              <a:t> September 2014 @ CCNY, CUNY</a:t>
            </a:r>
            <a:endParaRPr lang="en-US" sz="2000" dirty="0">
              <a:latin typeface="+mj-lt"/>
              <a:ea typeface="ＭＳ Ｐゴシック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en-US" sz="2000" dirty="0" smtClean="0">
              <a:latin typeface="+mj-lt"/>
              <a:ea typeface="ＭＳ Ｐゴシック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en-US" sz="2000" dirty="0" smtClean="0">
                <a:latin typeface="+mj-lt"/>
                <a:ea typeface="ＭＳ Ｐゴシック" charset="0"/>
              </a:rPr>
              <a:t>Simon Kraatz, PhD. Student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en-US" sz="2000" dirty="0" smtClean="0">
                <a:latin typeface="+mj-lt"/>
                <a:ea typeface="ＭＳ Ｐゴシック" charset="0"/>
              </a:rPr>
              <a:t>Advisors: Dr. N. </a:t>
            </a:r>
            <a:r>
              <a:rPr lang="en-US" sz="2000" dirty="0" err="1" smtClean="0">
                <a:latin typeface="+mj-lt"/>
                <a:ea typeface="ＭＳ Ｐゴシック" charset="0"/>
              </a:rPr>
              <a:t>Devineni</a:t>
            </a:r>
            <a:r>
              <a:rPr lang="en-US" sz="2000" dirty="0" smtClean="0">
                <a:latin typeface="+mj-lt"/>
                <a:ea typeface="ＭＳ Ｐゴシック" charset="0"/>
              </a:rPr>
              <a:t>, Dr. R. </a:t>
            </a:r>
            <a:r>
              <a:rPr lang="en-US" sz="2000" dirty="0" err="1" smtClean="0">
                <a:latin typeface="+mj-lt"/>
                <a:ea typeface="ＭＳ Ｐゴシック" charset="0"/>
              </a:rPr>
              <a:t>Khanbilvardi</a:t>
            </a:r>
            <a:endParaRPr lang="en-US" sz="2000" dirty="0">
              <a:latin typeface="+mj-lt"/>
              <a:ea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6B44E7-8D79-47B4-AEE2-7CA16994076D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048000" y="5617864"/>
            <a:ext cx="6096000" cy="369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+mj-lt"/>
              </a:rPr>
              <a:t>MYD09A1, </a:t>
            </a:r>
            <a:r>
              <a:rPr lang="en-US" altLang="en-US" sz="1800" dirty="0" err="1">
                <a:latin typeface="+mj-lt"/>
              </a:rPr>
              <a:t>tc</a:t>
            </a:r>
            <a:r>
              <a:rPr lang="en-US" altLang="en-US" sz="1800" dirty="0">
                <a:latin typeface="+mj-lt"/>
              </a:rPr>
              <a:t> (</a:t>
            </a:r>
            <a:r>
              <a:rPr lang="en-US" altLang="en-US" sz="1800" dirty="0" smtClean="0">
                <a:latin typeface="+mj-lt"/>
              </a:rPr>
              <a:t>143)</a:t>
            </a:r>
            <a:endParaRPr lang="en-US" altLang="en-US" sz="1800" dirty="0">
              <a:latin typeface="+mj-lt"/>
            </a:endParaRPr>
          </a:p>
        </p:txBody>
      </p:sp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 eaLnBrk="1" hangingPunct="1">
              <a:buFont typeface="+mj-lt"/>
              <a:buAutoNum type="romanUcPeriod" startAt="3"/>
            </a:pPr>
            <a:r>
              <a:rPr lang="en-US" dirty="0" smtClean="0"/>
              <a:t>River ice test (1/25/14, @ 500 m)</a:t>
            </a:r>
            <a:endParaRPr lang="en-US" altLang="en-US" dirty="0" smtClean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943974" y="2843213"/>
            <a:ext cx="317423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Calibri Light" panose="020F0302020204030204" pitchFamily="34" charset="0"/>
              </a:rPr>
              <a:t>Ice </a:t>
            </a:r>
            <a:r>
              <a:rPr lang="en-US" altLang="en-US" sz="1800" dirty="0">
                <a:latin typeface="Calibri Light" panose="020F0302020204030204" pitchFamily="34" charset="0"/>
              </a:rPr>
              <a:t>jam @ </a:t>
            </a:r>
            <a:r>
              <a:rPr lang="en-US" altLang="en-US" sz="1800" dirty="0" smtClean="0">
                <a:latin typeface="Calibri Light" panose="020F0302020204030204" pitchFamily="34" charset="0"/>
              </a:rPr>
              <a:t>Marietta, 1/23/2014</a:t>
            </a:r>
            <a:endParaRPr lang="en-US" altLang="en-US" sz="1800" dirty="0">
              <a:latin typeface="Calibri Light" panose="020F03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>
              <a:latin typeface="Calibri Light" panose="020F03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alibri Light" panose="020F0302020204030204" pitchFamily="34" charset="0"/>
              </a:rPr>
              <a:t>R </a:t>
            </a:r>
            <a:r>
              <a:rPr lang="en-US" altLang="en-US" sz="1800" dirty="0" smtClean="0">
                <a:latin typeface="Calibri Light" panose="020F0302020204030204" pitchFamily="34" charset="0"/>
              </a:rPr>
              <a:t>(5, 1240 nm) – SNW/CLD </a:t>
            </a:r>
            <a:endParaRPr lang="en-US" altLang="en-US" sz="1800" dirty="0">
              <a:latin typeface="Calibri Light" panose="020F03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alibri Light" panose="020F0302020204030204" pitchFamily="34" charset="0"/>
              </a:rPr>
              <a:t>G </a:t>
            </a:r>
            <a:r>
              <a:rPr lang="en-US" altLang="en-US" sz="1800" dirty="0" smtClean="0">
                <a:latin typeface="Calibri Light" panose="020F0302020204030204" pitchFamily="34" charset="0"/>
              </a:rPr>
              <a:t>(4, 550 nm)   – </a:t>
            </a:r>
            <a:r>
              <a:rPr lang="en-US" altLang="en-US" sz="1800" dirty="0">
                <a:latin typeface="Calibri Light" panose="020F0302020204030204" pitchFamily="34" charset="0"/>
              </a:rPr>
              <a:t>ICE/SNW/CLD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alibri Light" panose="020F0302020204030204" pitchFamily="34" charset="0"/>
              </a:rPr>
              <a:t>B </a:t>
            </a:r>
            <a:r>
              <a:rPr lang="en-US" altLang="en-US" sz="1800" dirty="0" smtClean="0">
                <a:latin typeface="Calibri Light" panose="020F0302020204030204" pitchFamily="34" charset="0"/>
              </a:rPr>
              <a:t>(7, 2130 nm) – CLD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>
              <a:latin typeface="Calibri Light" panose="020F03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>
              <a:latin typeface="Calibri Light" panose="020F030202020403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044952" y="5614416"/>
            <a:ext cx="60960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 smtClean="0">
                <a:latin typeface="+mj-lt"/>
                <a:ea typeface="ＭＳ Ｐゴシック" charset="0"/>
                <a:cs typeface="ＭＳ Ｐゴシック" charset="0"/>
              </a:rPr>
              <a:t>MYD09A1, </a:t>
            </a: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fc (211)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3044952" y="5614416"/>
            <a:ext cx="6096000" cy="369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+mj-lt"/>
              </a:rPr>
              <a:t>MYD09A1, </a:t>
            </a:r>
            <a:r>
              <a:rPr lang="en-US" altLang="en-US" sz="1800" dirty="0" smtClean="0">
                <a:latin typeface="+mj-lt"/>
              </a:rPr>
              <a:t>fc </a:t>
            </a:r>
            <a:r>
              <a:rPr lang="en-US" altLang="en-US" sz="1800" dirty="0">
                <a:latin typeface="+mj-lt"/>
              </a:rPr>
              <a:t>(</a:t>
            </a:r>
            <a:r>
              <a:rPr lang="en-US" altLang="en-US" sz="1800" dirty="0" smtClean="0">
                <a:latin typeface="+mj-lt"/>
              </a:rPr>
              <a:t>511)</a:t>
            </a:r>
            <a:endParaRPr lang="en-US" altLang="en-US" sz="1800" dirty="0">
              <a:latin typeface="+mj-lt"/>
            </a:endParaRPr>
          </a:p>
        </p:txBody>
      </p:sp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3044952" y="5614416"/>
            <a:ext cx="6096000" cy="369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+mj-lt"/>
              </a:rPr>
              <a:t>MYD09A1, fc </a:t>
            </a:r>
            <a:r>
              <a:rPr lang="en-US" altLang="en-US" sz="1800" dirty="0">
                <a:latin typeface="+mj-lt"/>
              </a:rPr>
              <a:t>(547)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3895" y="5642483"/>
            <a:ext cx="48588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Susquehanna River at Marietta, PA, 02/03/14. </a:t>
            </a:r>
          </a:p>
          <a:p>
            <a:pPr algn="ctr"/>
            <a:r>
              <a:rPr lang="en-US" dirty="0" smtClean="0">
                <a:latin typeface="+mj-lt"/>
              </a:rPr>
              <a:t>Source: CRREL IJDB. </a:t>
            </a:r>
            <a:endParaRPr lang="en-US" dirty="0">
              <a:latin typeface="+mj-lt"/>
            </a:endParaRPr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248" y="1892808"/>
            <a:ext cx="3786187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248" y="1892808"/>
            <a:ext cx="3786187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248" y="1892808"/>
            <a:ext cx="3786187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248" y="1892808"/>
            <a:ext cx="3786187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>
            <a:off x="7681674" y="3604220"/>
            <a:ext cx="1262300" cy="196124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Picture 15"/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1291" r="1857" b="16662"/>
          <a:stretch/>
        </p:blipFill>
        <p:spPr bwMode="auto">
          <a:xfrm>
            <a:off x="3666744" y="1856232"/>
            <a:ext cx="5066853" cy="378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997C5-FA02-49BD-A1A3-4B249E269F15}" type="slidenum">
              <a:rPr lang="en-US" altLang="en-US" smtClean="0">
                <a:solidFill>
                  <a:schemeClr val="tx1"/>
                </a:solidFill>
              </a:rPr>
              <a:pPr>
                <a:defRPr/>
              </a:pPr>
              <a:t>10</a:t>
            </a:fld>
            <a:endParaRPr lang="en-US" altLang="en-US" dirty="0">
              <a:solidFill>
                <a:schemeClr val="tx1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079551"/>
              </p:ext>
            </p:extLst>
          </p:nvPr>
        </p:nvGraphicFramePr>
        <p:xfrm>
          <a:off x="234811" y="2120860"/>
          <a:ext cx="3020291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3140"/>
                <a:gridCol w="205715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Range nm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620-670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841-876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459-479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545-565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1230-1250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1628-1652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2105-2155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93431" y="5101061"/>
            <a:ext cx="321638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j-lt"/>
              </a:rPr>
              <a:t>MODIS solar channels. Source: </a:t>
            </a:r>
            <a:r>
              <a:rPr lang="en-US" sz="1100" dirty="0" err="1" smtClean="0">
                <a:latin typeface="+mj-lt"/>
              </a:rPr>
              <a:t>Vermote</a:t>
            </a:r>
            <a:r>
              <a:rPr lang="en-US" sz="1100" dirty="0" smtClean="0">
                <a:latin typeface="+mj-lt"/>
              </a:rPr>
              <a:t> et al. (2011).</a:t>
            </a:r>
            <a:endParaRPr lang="en-US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333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animBg="1"/>
      <p:bldP spid="17" grpId="0" animBg="1"/>
      <p:bldP spid="30723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>
              <a:buFont typeface="+mj-lt"/>
              <a:buAutoNum type="romanUcPeriod" startAt="3"/>
            </a:pPr>
            <a:r>
              <a:rPr lang="en-US" dirty="0" smtClean="0"/>
              <a:t>Multispectral river ice detection</a:t>
            </a:r>
            <a:endParaRPr lang="en-US" dirty="0"/>
          </a:p>
        </p:txBody>
      </p:sp>
      <p:pic>
        <p:nvPicPr>
          <p:cNvPr id="12" name="Picture Placeholder 11"/>
          <p:cNvPicPr preferRelativeResize="0">
            <a:picLocks noGrp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85744"/>
            <a:ext cx="10515600" cy="4352544"/>
          </a:xfrm>
        </p:spPr>
      </p:pic>
      <p:sp>
        <p:nvSpPr>
          <p:cNvPr id="13" name="TextBox 12"/>
          <p:cNvSpPr txBox="1"/>
          <p:nvPr/>
        </p:nvSpPr>
        <p:spPr>
          <a:xfrm>
            <a:off x="4780576" y="5873384"/>
            <a:ext cx="2630848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Source: USGS PP-1386-A. (Ch. A-2, Fig. 77).</a:t>
            </a:r>
            <a:endParaRPr lang="en-US" sz="1100" dirty="0"/>
          </a:p>
        </p:txBody>
      </p:sp>
      <p:sp>
        <p:nvSpPr>
          <p:cNvPr id="16" name="Rectangle 15"/>
          <p:cNvSpPr/>
          <p:nvPr/>
        </p:nvSpPr>
        <p:spPr>
          <a:xfrm>
            <a:off x="3023795" y="4776821"/>
            <a:ext cx="161365" cy="15060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78623" y="4776821"/>
            <a:ext cx="161365" cy="15060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72957" y="4776821"/>
            <a:ext cx="161365" cy="15060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669688" y="4776821"/>
            <a:ext cx="161365" cy="15060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77117" y="4784058"/>
            <a:ext cx="161365" cy="1506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650018" y="4776820"/>
            <a:ext cx="161365" cy="1506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446546" y="4776820"/>
            <a:ext cx="161365" cy="1506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ED158-56A0-44ED-818B-8DA5F22768DA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715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7964"/>
            <a:ext cx="10515600" cy="1325563"/>
          </a:xfrm>
        </p:spPr>
        <p:txBody>
          <a:bodyPr/>
          <a:lstStyle/>
          <a:p>
            <a:pPr marL="857250" indent="-857250">
              <a:buFont typeface="+mj-lt"/>
              <a:buAutoNum type="romanUcPeriod" startAt="4"/>
            </a:pPr>
            <a:r>
              <a:rPr lang="en-US" dirty="0" smtClean="0"/>
              <a:t>Data processing and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Raw data (each band)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Subset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err="1" smtClean="0">
                <a:latin typeface="+mj-lt"/>
              </a:rPr>
              <a:t>NaN’s</a:t>
            </a:r>
            <a:endParaRPr lang="en-US" dirty="0" smtClean="0">
              <a:latin typeface="+mj-lt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Offset and scale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Data ranges from -0.01 to 1.60, used for computation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Optional steps </a:t>
            </a:r>
            <a:endParaRPr lang="en-US" dirty="0">
              <a:latin typeface="+mj-lt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Scale each band from 0 to 255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Resulting images can be misleading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Cloud mask (NN 1 km -&gt; 500 m)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Output to GE (</a:t>
            </a:r>
            <a:r>
              <a:rPr lang="en-US" dirty="0" err="1" smtClean="0">
                <a:latin typeface="+mj-lt"/>
              </a:rPr>
              <a:t>GeoTIFF</a:t>
            </a:r>
            <a:r>
              <a:rPr lang="en-US" dirty="0" smtClean="0">
                <a:latin typeface="+mj-lt"/>
              </a:rPr>
              <a:t>/KML)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Make river mask</a:t>
            </a:r>
          </a:p>
          <a:p>
            <a:pPr lvl="1"/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ED158-56A0-44ED-818B-8DA5F22768DA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19" name="Picture 186" descr="F:\damola\HIRES\best_calc\MYD09GA.A2014096.tif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152" y="1824393"/>
            <a:ext cx="5184648" cy="435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301154" y="5874229"/>
            <a:ext cx="1988045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+mj-lt"/>
              </a:rPr>
              <a:t>Raw data, Aqua (547), 4/20/14.</a:t>
            </a:r>
            <a:endParaRPr lang="en-US" dirty="0">
              <a:latin typeface="+mj-lt"/>
            </a:endParaRPr>
          </a:p>
        </p:txBody>
      </p:sp>
      <p:pic>
        <p:nvPicPr>
          <p:cNvPr id="22" name="Picture 21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8800"/>
            <a:ext cx="5184648" cy="43525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263640" y="5843016"/>
            <a:ext cx="208903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+mj-lt"/>
              </a:rPr>
              <a:t>Scaled data, Aqua (547), 4/20/14.</a:t>
            </a:r>
            <a:endParaRPr lang="en-US" dirty="0">
              <a:latin typeface="+mj-lt"/>
            </a:endParaRPr>
          </a:p>
        </p:txBody>
      </p:sp>
      <p:pic>
        <p:nvPicPr>
          <p:cNvPr id="26" name="Picture 25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8800"/>
            <a:ext cx="5184648" cy="435254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263640" y="5843016"/>
            <a:ext cx="196560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+mj-lt"/>
              </a:rPr>
              <a:t>Raw data, Aqua (547), 1/13/14.</a:t>
            </a:r>
            <a:endParaRPr lang="en-US" dirty="0">
              <a:latin typeface="+mj-lt"/>
            </a:endParaRPr>
          </a:p>
        </p:txBody>
      </p:sp>
      <p:pic>
        <p:nvPicPr>
          <p:cNvPr id="25" name="Picture 24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8800"/>
            <a:ext cx="5184648" cy="435254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263640" y="5843016"/>
            <a:ext cx="208903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+mj-lt"/>
              </a:rPr>
              <a:t>Scaled data, Aqua (547), 1/13/14.</a:t>
            </a:r>
            <a:endParaRPr lang="en-US" dirty="0">
              <a:latin typeface="+mj-lt"/>
            </a:endParaRPr>
          </a:p>
        </p:txBody>
      </p:sp>
      <p:pic>
        <p:nvPicPr>
          <p:cNvPr id="35" name="Picture 34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8800"/>
            <a:ext cx="5184648" cy="435254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263640" y="5843016"/>
            <a:ext cx="208903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+mj-lt"/>
              </a:rPr>
              <a:t>Scaled data, Aqua (547), 1/13/14.</a:t>
            </a:r>
            <a:endParaRPr lang="en-US" dirty="0">
              <a:latin typeface="+mj-lt"/>
            </a:endParaRPr>
          </a:p>
        </p:txBody>
      </p:sp>
      <p:pic>
        <p:nvPicPr>
          <p:cNvPr id="38" name="Picture 37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8800"/>
            <a:ext cx="5184648" cy="4352544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263640" y="5843016"/>
            <a:ext cx="2016899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+mj-lt"/>
              </a:rPr>
              <a:t>Scaled data, Aqua (527), 6/7/09.</a:t>
            </a:r>
            <a:endParaRPr lang="en-US" dirty="0">
              <a:latin typeface="+mj-lt"/>
            </a:endParaRPr>
          </a:p>
        </p:txBody>
      </p:sp>
      <p:pic>
        <p:nvPicPr>
          <p:cNvPr id="31" name="Picture 30"/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8800"/>
            <a:ext cx="5184648" cy="435254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263640" y="5843016"/>
            <a:ext cx="2016899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+mj-lt"/>
              </a:rPr>
              <a:t>Scaled data, Aqua (527), 9/1/09.</a:t>
            </a:r>
            <a:endParaRPr lang="en-US" dirty="0">
              <a:latin typeface="+mj-lt"/>
            </a:endParaRPr>
          </a:p>
        </p:txBody>
      </p:sp>
      <p:pic>
        <p:nvPicPr>
          <p:cNvPr id="33" name="Picture 32"/>
          <p:cNvPicPr preferRelativeResize="0"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t="7572" r="9257" b="10840"/>
          <a:stretch/>
        </p:blipFill>
        <p:spPr>
          <a:xfrm>
            <a:off x="6172200" y="1828800"/>
            <a:ext cx="5184648" cy="435254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263640" y="5843016"/>
            <a:ext cx="158248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+mj-lt"/>
              </a:rPr>
              <a:t>A</a:t>
            </a:r>
            <a:r>
              <a:rPr lang="en-US" sz="1100" dirty="0" smtClean="0">
                <a:latin typeface="+mj-lt"/>
              </a:rPr>
              <a:t>qua (527) &lt; 80, 9/1/09.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785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30" grpId="0" animBg="1"/>
      <p:bldP spid="36" grpId="0" animBg="1"/>
      <p:bldP spid="39" grpId="0" animBg="1"/>
      <p:bldP spid="32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>
              <a:buFont typeface="+mj-lt"/>
              <a:buAutoNum type="romanUcPeriod" startAt="4"/>
            </a:pPr>
            <a:r>
              <a:rPr lang="en-US" dirty="0" smtClean="0"/>
              <a:t>Winter time snapshots (Aqua/Cloud)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ED158-56A0-44ED-818B-8DA5F22768DA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34" y="1864302"/>
            <a:ext cx="3752603" cy="3657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871" y="1864302"/>
            <a:ext cx="375260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9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>
              <a:buFont typeface="+mj-lt"/>
              <a:buAutoNum type="romanUcPeriod" startAt="4"/>
            </a:pPr>
            <a:r>
              <a:rPr lang="en-US" dirty="0" smtClean="0"/>
              <a:t>Results (Aqua)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259687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j-lt"/>
              </a:rPr>
              <a:t>If (5) and (7) &lt; 20, count (4)</a:t>
            </a:r>
            <a:endParaRPr lang="en-US" sz="2000" dirty="0">
              <a:latin typeface="+mj-lt"/>
            </a:endParaRPr>
          </a:p>
          <a:p>
            <a:pPr marL="0" indent="0">
              <a:buNone/>
            </a:pPr>
            <a:endParaRPr lang="en-US" sz="2000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ED158-56A0-44ED-818B-8DA5F22768DA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972130"/>
              </p:ext>
            </p:extLst>
          </p:nvPr>
        </p:nvGraphicFramePr>
        <p:xfrm>
          <a:off x="5029200" y="1554480"/>
          <a:ext cx="6400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4966128"/>
              </p:ext>
            </p:extLst>
          </p:nvPr>
        </p:nvGraphicFramePr>
        <p:xfrm>
          <a:off x="5029200" y="1554480"/>
          <a:ext cx="6400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Oval 27"/>
          <p:cNvSpPr/>
          <p:nvPr/>
        </p:nvSpPr>
        <p:spPr>
          <a:xfrm>
            <a:off x="5995192" y="2104704"/>
            <a:ext cx="110836" cy="120073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246883" y="1980074"/>
            <a:ext cx="1230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Ice start/end</a:t>
            </a:r>
            <a:endParaRPr lang="en-US" sz="1600" dirty="0">
              <a:latin typeface="+mj-lt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991730" y="2349406"/>
            <a:ext cx="110836" cy="1200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246883" y="2230929"/>
            <a:ext cx="1216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Jam warning</a:t>
            </a:r>
            <a:endParaRPr lang="en-US" sz="1600" dirty="0">
              <a:latin typeface="+mj-lt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5991730" y="2594108"/>
            <a:ext cx="110836" cy="120073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246883" y="2485708"/>
            <a:ext cx="50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Jam</a:t>
            </a:r>
            <a:endParaRPr lang="en-US" sz="1600" dirty="0">
              <a:latin typeface="+mj-lt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373049"/>
              </p:ext>
            </p:extLst>
          </p:nvPr>
        </p:nvGraphicFramePr>
        <p:xfrm>
          <a:off x="1637695" y="2302701"/>
          <a:ext cx="1919843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314"/>
                <a:gridCol w="759529"/>
              </a:tblGrid>
              <a:tr h="22551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Statistics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22551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Mean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6163</a:t>
                      </a:r>
                      <a:endParaRPr lang="en-US" sz="1200" dirty="0"/>
                    </a:p>
                  </a:txBody>
                  <a:tcPr/>
                </a:tc>
              </a:tr>
              <a:tr h="22551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7630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609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>
              <a:buFont typeface="+mj-lt"/>
              <a:buAutoNum type="romanUcPeriod" startAt="5"/>
            </a:pPr>
            <a:r>
              <a:rPr lang="en-US" dirty="0" smtClean="0"/>
              <a:t>Concluding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Relationship between temperature and ice quantity as expected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Cloud presence is a problem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Retrieval despite cloud may help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CM has some problems over river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Next steps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Improve mask quality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classify, i.e. max likelihood  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dirty="0" smtClean="0">
              <a:latin typeface="+mj-lt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Retrieval despite cloud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Histogram informed threshold?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dirty="0" smtClean="0">
              <a:latin typeface="+mj-lt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Generate NDSI, Ice Age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Merge Aqua/Terra data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Jam modeling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Transfer to AK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ED158-56A0-44ED-818B-8DA5F22768DA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51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 smtClean="0">
                <a:latin typeface="+mj-lt"/>
              </a:rPr>
              <a:t>Vermote</a:t>
            </a:r>
            <a:r>
              <a:rPr lang="en-US" sz="2000" dirty="0" smtClean="0">
                <a:latin typeface="+mj-lt"/>
              </a:rPr>
              <a:t>, E.F., </a:t>
            </a:r>
            <a:r>
              <a:rPr lang="en-US" sz="2000" dirty="0" err="1" smtClean="0">
                <a:latin typeface="+mj-lt"/>
              </a:rPr>
              <a:t>Kotchenova</a:t>
            </a:r>
            <a:r>
              <a:rPr lang="en-US" sz="2000" dirty="0" smtClean="0">
                <a:latin typeface="+mj-lt"/>
              </a:rPr>
              <a:t>, S.Y., 2008. </a:t>
            </a:r>
            <a:r>
              <a:rPr lang="en-US" sz="2000" b="1" dirty="0" smtClean="0">
                <a:latin typeface="+mj-lt"/>
              </a:rPr>
              <a:t>MOD09 (Surface </a:t>
            </a:r>
            <a:r>
              <a:rPr lang="en-US" sz="2000" b="1" dirty="0" err="1" smtClean="0">
                <a:latin typeface="+mj-lt"/>
              </a:rPr>
              <a:t>Reflectence</a:t>
            </a:r>
            <a:r>
              <a:rPr lang="en-US" sz="2000" b="1" dirty="0" smtClean="0">
                <a:latin typeface="+mj-lt"/>
              </a:rPr>
              <a:t>) User’s Guide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dirty="0" smtClean="0">
                <a:latin typeface="+mj-lt"/>
                <a:hlinkClick r:id="rId2"/>
              </a:rPr>
              <a:t>http</a:t>
            </a:r>
            <a:r>
              <a:rPr lang="en-US" sz="2000" dirty="0">
                <a:latin typeface="+mj-lt"/>
                <a:hlinkClick r:id="rId2"/>
              </a:rPr>
              <a:t>://</a:t>
            </a:r>
            <a:r>
              <a:rPr lang="en-US" sz="2000" dirty="0" smtClean="0">
                <a:latin typeface="+mj-lt"/>
                <a:hlinkClick r:id="rId2"/>
              </a:rPr>
              <a:t>modis-sr.ltdri.org/products/MOD09_UserGuide_v1_2.pdf</a:t>
            </a:r>
            <a:endParaRPr lang="en-US" sz="2000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CRREL Ice Jam Database</a:t>
            </a:r>
            <a:r>
              <a:rPr lang="en-US" sz="2000" dirty="0">
                <a:latin typeface="+mj-lt"/>
              </a:rPr>
              <a:t>. </a:t>
            </a:r>
            <a:r>
              <a:rPr lang="en-US" sz="2000" dirty="0">
                <a:latin typeface="+mj-lt"/>
                <a:hlinkClick r:id="rId3"/>
              </a:rPr>
              <a:t>http://icejams.crrel.usace.army.mil</a:t>
            </a:r>
            <a:r>
              <a:rPr lang="en-US" sz="2000" dirty="0" smtClean="0">
                <a:latin typeface="+mj-lt"/>
                <a:hlinkClick r:id="rId3"/>
              </a:rPr>
              <a:t>/</a:t>
            </a:r>
            <a:endParaRPr lang="en-US" sz="2000" dirty="0" smtClean="0">
              <a:latin typeface="+mj-lt"/>
            </a:endParaRPr>
          </a:p>
          <a:p>
            <a:pPr marL="0" indent="0">
              <a:buNone/>
            </a:pPr>
            <a:r>
              <a:rPr lang="en-US" sz="2000" dirty="0" err="1">
                <a:latin typeface="+mj-lt"/>
              </a:rPr>
              <a:t>Chaouch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smtClean="0">
                <a:latin typeface="+mj-lt"/>
              </a:rPr>
              <a:t>N., </a:t>
            </a:r>
            <a:r>
              <a:rPr lang="en-US" sz="2000" dirty="0">
                <a:latin typeface="+mj-lt"/>
              </a:rPr>
              <a:t>et al. </a:t>
            </a:r>
            <a:r>
              <a:rPr lang="en-US" sz="2000" b="1" dirty="0">
                <a:latin typeface="+mj-lt"/>
              </a:rPr>
              <a:t>"An automated algorithm for river ice monitoring over the Susquehanna River using the MODIS data."</a:t>
            </a:r>
            <a:r>
              <a:rPr lang="en-US" sz="2000" dirty="0">
                <a:latin typeface="+mj-lt"/>
              </a:rPr>
              <a:t> </a:t>
            </a:r>
            <a:r>
              <a:rPr lang="en-US" sz="2000" i="1" dirty="0">
                <a:latin typeface="+mj-lt"/>
              </a:rPr>
              <a:t>Hydrological Processes</a:t>
            </a:r>
            <a:r>
              <a:rPr lang="en-US" sz="2000" dirty="0">
                <a:latin typeface="+mj-lt"/>
              </a:rPr>
              <a:t> 28.1 (</a:t>
            </a:r>
            <a:r>
              <a:rPr lang="en-US" sz="2000" dirty="0" smtClean="0">
                <a:latin typeface="+mj-lt"/>
              </a:rPr>
              <a:t>2012): </a:t>
            </a:r>
            <a:r>
              <a:rPr lang="en-US" sz="2000" dirty="0">
                <a:latin typeface="+mj-lt"/>
              </a:rPr>
              <a:t>62-73.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ED158-56A0-44ED-818B-8DA5F22768DA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017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Organization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US" altLang="en-US" dirty="0" smtClean="0">
                <a:latin typeface="+mj-lt"/>
              </a:rPr>
              <a:t>Introduction </a:t>
            </a:r>
          </a:p>
          <a:p>
            <a:pPr marL="571500" indent="-571500">
              <a:buFont typeface="+mj-lt"/>
              <a:buAutoNum type="romanUcPeriod"/>
            </a:pPr>
            <a:r>
              <a:rPr lang="en-US" altLang="en-US" dirty="0" smtClean="0">
                <a:latin typeface="+mj-lt"/>
              </a:rPr>
              <a:t>Remote sensing of river ice</a:t>
            </a:r>
          </a:p>
          <a:p>
            <a:pPr marL="571500" indent="-571500">
              <a:buFont typeface="+mj-lt"/>
              <a:buAutoNum type="romanUcPeriod"/>
            </a:pPr>
            <a:r>
              <a:rPr lang="en-US" altLang="en-US" dirty="0" smtClean="0">
                <a:latin typeface="+mj-lt"/>
              </a:rPr>
              <a:t>Retrieval approach</a:t>
            </a:r>
          </a:p>
          <a:p>
            <a:pPr marL="571500" indent="-571500">
              <a:buFont typeface="+mj-lt"/>
              <a:buAutoNum type="romanUcPeriod"/>
            </a:pPr>
            <a:r>
              <a:rPr lang="en-US" altLang="en-US" dirty="0" smtClean="0">
                <a:latin typeface="+mj-lt"/>
              </a:rPr>
              <a:t>Results</a:t>
            </a:r>
          </a:p>
          <a:p>
            <a:pPr marL="571500" indent="-571500">
              <a:buFont typeface="+mj-lt"/>
              <a:buAutoNum type="romanUcPeriod"/>
            </a:pPr>
            <a:r>
              <a:rPr lang="en-US" altLang="en-US" dirty="0" smtClean="0">
                <a:latin typeface="+mj-lt"/>
              </a:rPr>
              <a:t>Conclusion</a:t>
            </a:r>
          </a:p>
          <a:p>
            <a:pPr marL="0" indent="0">
              <a:buNone/>
            </a:pPr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997C5-FA02-49BD-A1A3-4B249E269F15}" type="slidenum">
              <a:rPr lang="en-US" altLang="en-US" smtClean="0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en-US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>
              <a:buFont typeface="+mj-lt"/>
              <a:buAutoNum type="romanUcPeriod"/>
            </a:pPr>
            <a:r>
              <a:rPr lang="en-US" dirty="0" smtClean="0"/>
              <a:t>What’s an ice jam?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+mj-lt"/>
              </a:rPr>
              <a:t>An ice jam is …</a:t>
            </a:r>
          </a:p>
          <a:p>
            <a:pPr marL="0" indent="0">
              <a:buNone/>
            </a:pPr>
            <a:endParaRPr lang="en-US" altLang="en-US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altLang="en-US" dirty="0" smtClean="0">
                <a:latin typeface="Calibri Light" panose="020F0302020204030204" pitchFamily="34" charset="0"/>
              </a:rPr>
              <a:t>“… a stationary accumulation of ice or frazil that restricts flow”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- IAHR</a:t>
            </a:r>
            <a:endParaRPr lang="en-US" dirty="0">
              <a:latin typeface="+mj-lt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4294967295"/>
          </p:nvPr>
        </p:nvSpPr>
        <p:spPr>
          <a:xfrm>
            <a:off x="6172200" y="1825625"/>
            <a:ext cx="5181600" cy="4351338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224955" y="5693348"/>
            <a:ext cx="2600392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+mj-lt"/>
              </a:rPr>
              <a:t>Chenango River @ Chenango Bridge, NY. </a:t>
            </a:r>
          </a:p>
          <a:p>
            <a:r>
              <a:rPr lang="en-US" sz="1100" dirty="0" smtClean="0">
                <a:latin typeface="+mj-lt"/>
              </a:rPr>
              <a:t>March 4, 2014. Source: www.weather.gov</a:t>
            </a:r>
            <a:endParaRPr lang="en-US" sz="11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ED158-56A0-44ED-818B-8DA5F22768DA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10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>
              <a:buFont typeface="+mj-lt"/>
              <a:buAutoNum type="romanUcPeriod"/>
            </a:pPr>
            <a:r>
              <a:rPr lang="en-US" dirty="0" smtClean="0"/>
              <a:t>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Damages infrastructure via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Flooding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Moving debris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Jams can go from benign to serious over short time scales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Difficult to predict which jams are problematic</a:t>
            </a:r>
          </a:p>
          <a:p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r="3037"/>
          <a:stretch>
            <a:fillRect/>
          </a:stretch>
        </p:blipFill>
        <p:spPr/>
      </p:pic>
      <p:pic>
        <p:nvPicPr>
          <p:cNvPr id="10" name="Picture 9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5"/>
          <a:stretch/>
        </p:blipFill>
        <p:spPr>
          <a:xfrm>
            <a:off x="6169152" y="1829222"/>
            <a:ext cx="5184648" cy="4352544"/>
          </a:xfrm>
          <a:prstGeom prst="rect">
            <a:avLst/>
          </a:prstGeom>
        </p:spPr>
      </p:pic>
      <p:pic>
        <p:nvPicPr>
          <p:cNvPr id="12" name="Picture 11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52" y="1819986"/>
            <a:ext cx="5184648" cy="43525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15335" y="5856207"/>
            <a:ext cx="260039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+mj-lt"/>
              </a:rPr>
              <a:t>March 4, 2014. Source: www.weather.gov</a:t>
            </a:r>
            <a:endParaRPr lang="en-US" sz="11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ED158-56A0-44ED-818B-8DA5F22768DA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495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>
              <a:buFont typeface="+mj-lt"/>
              <a:buAutoNum type="romanUcPeriod"/>
            </a:pP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Model for ice jam </a:t>
            </a:r>
            <a:r>
              <a:rPr lang="en-US" dirty="0" smtClean="0">
                <a:latin typeface="+mj-lt"/>
              </a:rPr>
              <a:t>prediction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Statistical model (GLM, MCMC …)</a:t>
            </a:r>
            <a:endParaRPr lang="en-US" dirty="0">
              <a:latin typeface="+mj-lt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Satellite river ice observation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Automated algorithm, daily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Prediction</a:t>
            </a:r>
            <a:endParaRPr lang="en-US" dirty="0">
              <a:latin typeface="+mj-lt"/>
            </a:endParaRPr>
          </a:p>
        </p:txBody>
      </p:sp>
      <p:sp>
        <p:nvSpPr>
          <p:cNvPr id="9" name="Content Placeholder 6"/>
          <p:cNvSpPr txBox="1">
            <a:spLocks/>
          </p:cNvSpPr>
          <p:nvPr/>
        </p:nvSpPr>
        <p:spPr bwMode="auto"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Needs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Long time series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Frequent observations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 Appropriate spatial resolution for target region (≤500 m)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Open data access</a:t>
            </a:r>
          </a:p>
          <a:p>
            <a:pPr marL="457200" lvl="1" indent="0">
              <a:buNone/>
            </a:pPr>
            <a:endParaRPr lang="en-US" dirty="0" smtClean="0">
              <a:latin typeface="+mj-lt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ED158-56A0-44ED-818B-8DA5F22768DA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0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>
              <a:buFont typeface="+mj-lt"/>
              <a:buAutoNum type="romanUcPeriod"/>
            </a:pPr>
            <a:r>
              <a:rPr lang="en-US" dirty="0" smtClean="0"/>
              <a:t>Possible input parameters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Dynamic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Discharge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Temperature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+mj-lt"/>
              </a:rPr>
              <a:t>Ice presence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+mj-lt"/>
              </a:rPr>
              <a:t>Quantity (NDSI if CF)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+mj-lt"/>
              </a:rPr>
              <a:t>Age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Thickness</a:t>
            </a:r>
          </a:p>
        </p:txBody>
      </p:sp>
      <p:sp>
        <p:nvSpPr>
          <p:cNvPr id="9" name="Content Placeholder 6"/>
          <p:cNvSpPr txBox="1">
            <a:spLocks/>
          </p:cNvSpPr>
          <p:nvPr/>
        </p:nvSpPr>
        <p:spPr bwMode="auto"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Static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River sinuosity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Slope changes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Constrictions and obstructions</a:t>
            </a:r>
            <a:endParaRPr lang="en-US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ED158-56A0-44ED-818B-8DA5F22768DA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07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>
              <a:buFont typeface="+mj-lt"/>
              <a:buAutoNum type="romanUcPeriod" startAt="2"/>
            </a:pPr>
            <a:r>
              <a:rPr lang="en-US" dirty="0" smtClean="0"/>
              <a:t>MODIS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MODIS</a:t>
            </a:r>
            <a:endParaRPr lang="en-US" dirty="0">
              <a:latin typeface="+mj-lt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Moderate </a:t>
            </a:r>
            <a:r>
              <a:rPr lang="en-US" dirty="0">
                <a:latin typeface="+mj-lt"/>
              </a:rPr>
              <a:t>spatial </a:t>
            </a:r>
            <a:r>
              <a:rPr lang="en-US" dirty="0" smtClean="0">
                <a:latin typeface="+mj-lt"/>
              </a:rPr>
              <a:t>resolution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Up to 250 m, (2 bands)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Revisit time ~ 1 day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Open access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Long time record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Terra since 2000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Aqua since 2002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latin typeface="+mj-lt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Poor at seeing through weather</a:t>
            </a:r>
            <a:endParaRPr lang="en-US" dirty="0">
              <a:latin typeface="+mj-lt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MOD29 masks land and inland water bodies at 1 km </a:t>
            </a: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892338"/>
              </p:ext>
            </p:extLst>
          </p:nvPr>
        </p:nvGraphicFramePr>
        <p:xfrm>
          <a:off x="6807200" y="2426133"/>
          <a:ext cx="3020291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3140"/>
                <a:gridCol w="205715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Range nm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620-670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841-876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459-479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545-565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1230-1250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1628-1652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2105-2155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65820" y="5406334"/>
            <a:ext cx="321638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j-lt"/>
              </a:rPr>
              <a:t>MODIS solar channels. Source: </a:t>
            </a:r>
            <a:r>
              <a:rPr lang="en-US" sz="1100" dirty="0" err="1" smtClean="0">
                <a:latin typeface="+mj-lt"/>
              </a:rPr>
              <a:t>Vermote</a:t>
            </a:r>
            <a:r>
              <a:rPr lang="en-US" sz="1100" dirty="0" smtClean="0">
                <a:latin typeface="+mj-lt"/>
              </a:rPr>
              <a:t> et al. (2011).</a:t>
            </a:r>
            <a:endParaRPr lang="en-US" sz="11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ED158-56A0-44ED-818B-8DA5F22768DA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61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4" b="14974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>
              <a:buFont typeface="+mj-lt"/>
              <a:buAutoNum type="romanUcPeriod" startAt="2"/>
            </a:pPr>
            <a:r>
              <a:rPr lang="en-US" dirty="0" smtClean="0"/>
              <a:t>CRIOS (Terra)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CRIOS</a:t>
            </a:r>
            <a:endParaRPr lang="en-US" dirty="0">
              <a:latin typeface="+mj-lt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Spatial resolution of 250 m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bands (1), (2)</a:t>
            </a:r>
            <a:endParaRPr lang="en-US" dirty="0">
              <a:latin typeface="+mj-lt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Data 2003-2012 (Nov-Mar)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Start and end date varies year to year</a:t>
            </a:r>
            <a:endParaRPr lang="en-US" dirty="0">
              <a:latin typeface="+mj-lt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Susquehanna River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Classified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latin typeface="+mj-lt"/>
            </a:endParaRPr>
          </a:p>
          <a:p>
            <a:endParaRPr lang="en-US" dirty="0"/>
          </a:p>
        </p:txBody>
      </p:sp>
      <p:pic>
        <p:nvPicPr>
          <p:cNvPr id="10" name="Picture 9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52" y="1824393"/>
            <a:ext cx="5184648" cy="43525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96364" y="2863273"/>
            <a:ext cx="1200727" cy="12099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52" y="1896964"/>
            <a:ext cx="5184648" cy="4352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15335" y="5588354"/>
            <a:ext cx="1882247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+mj-lt"/>
              </a:rPr>
              <a:t>Source: </a:t>
            </a:r>
            <a:r>
              <a:rPr lang="en-US" sz="1100" dirty="0" err="1" smtClean="0">
                <a:latin typeface="+mj-lt"/>
              </a:rPr>
              <a:t>Chaouch</a:t>
            </a:r>
            <a:r>
              <a:rPr lang="en-US" sz="1100" dirty="0" smtClean="0">
                <a:latin typeface="+mj-lt"/>
              </a:rPr>
              <a:t> et al. , 2012.</a:t>
            </a:r>
            <a:endParaRPr lang="en-US" sz="11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ED158-56A0-44ED-818B-8DA5F22768DA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29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>
              <a:buFont typeface="+mj-lt"/>
              <a:buAutoNum type="romanUcPeriod" startAt="2"/>
            </a:pPr>
            <a:r>
              <a:rPr lang="en-US" dirty="0" smtClean="0"/>
              <a:t>CRIOS analysis (Jan-Mar, 2003-2012)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Results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Overall cloud fraction (CF): 0.67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Low CF, ~every 4</a:t>
            </a:r>
            <a:r>
              <a:rPr lang="en-US" baseline="30000" dirty="0" smtClean="0">
                <a:latin typeface="+mj-lt"/>
              </a:rPr>
              <a:t>th</a:t>
            </a:r>
            <a:r>
              <a:rPr lang="en-US" dirty="0" smtClean="0">
                <a:latin typeface="+mj-lt"/>
              </a:rPr>
              <a:t> day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Little ice detected when CF &gt; 0.2</a:t>
            </a:r>
          </a:p>
          <a:p>
            <a:pPr marL="914400" lvl="2" indent="0">
              <a:buNone/>
            </a:pPr>
            <a:endParaRPr lang="en-US" dirty="0" smtClean="0">
              <a:latin typeface="+mj-lt"/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en-US" dirty="0" smtClean="0">
              <a:latin typeface="+mj-lt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dirty="0" smtClean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+mj-lt"/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9" r="8589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6899564" y="3574473"/>
            <a:ext cx="489528" cy="4525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6879432" y="3469481"/>
            <a:ext cx="533399" cy="7144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828376" y="319528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30 km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52" y="1824393"/>
            <a:ext cx="5184648" cy="4352544"/>
          </a:xfrm>
          <a:prstGeom prst="rect">
            <a:avLst/>
          </a:prstGeom>
        </p:spPr>
      </p:pic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3343326"/>
              </p:ext>
            </p:extLst>
          </p:nvPr>
        </p:nvGraphicFramePr>
        <p:xfrm>
          <a:off x="6169152" y="1824393"/>
          <a:ext cx="5184648" cy="4352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3436036"/>
              </p:ext>
            </p:extLst>
          </p:nvPr>
        </p:nvGraphicFramePr>
        <p:xfrm>
          <a:off x="6169152" y="1850783"/>
          <a:ext cx="5184649" cy="4352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645730"/>
              </p:ext>
            </p:extLst>
          </p:nvPr>
        </p:nvGraphicFramePr>
        <p:xfrm>
          <a:off x="7058014" y="1981830"/>
          <a:ext cx="124192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595"/>
                <a:gridCol w="491331"/>
              </a:tblGrid>
              <a:tr h="22551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Statistics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22551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Mean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0.67</a:t>
                      </a:r>
                      <a:endParaRPr lang="en-US" sz="1200" dirty="0"/>
                    </a:p>
                  </a:txBody>
                  <a:tcPr/>
                </a:tc>
              </a:tr>
              <a:tr h="22551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Median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0.97</a:t>
                      </a:r>
                      <a:endParaRPr lang="en-US" sz="1200" dirty="0"/>
                    </a:p>
                  </a:txBody>
                  <a:tcPr/>
                </a:tc>
              </a:tr>
              <a:tr h="22551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Mode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1.00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0534159"/>
              </p:ext>
            </p:extLst>
          </p:nvPr>
        </p:nvGraphicFramePr>
        <p:xfrm>
          <a:off x="6169152" y="1850783"/>
          <a:ext cx="5184648" cy="4352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ED158-56A0-44ED-818B-8DA5F22768DA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99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25" grpId="0">
        <p:bldAsOne/>
      </p:bldGraphic>
      <p:bldGraphic spid="27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6382</TotalTime>
  <Words>812</Words>
  <Application>Microsoft Office PowerPoint</Application>
  <PresentationFormat>Custom</PresentationFormat>
  <Paragraphs>216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Retrieving river ice parameters for ice jam prediction via MODIS on the lower Susquehanna River</vt:lpstr>
      <vt:lpstr>Organization</vt:lpstr>
      <vt:lpstr>What’s an ice jam?</vt:lpstr>
      <vt:lpstr>Impacts</vt:lpstr>
      <vt:lpstr>Overview</vt:lpstr>
      <vt:lpstr>Possible input parameters</vt:lpstr>
      <vt:lpstr>MODIS</vt:lpstr>
      <vt:lpstr>CRIOS (Terra)</vt:lpstr>
      <vt:lpstr>CRIOS analysis (Jan-Mar, 2003-2012)</vt:lpstr>
      <vt:lpstr>River ice test (1/25/14, @ 500 m)</vt:lpstr>
      <vt:lpstr>Multispectral river ice detection</vt:lpstr>
      <vt:lpstr>Data processing and visualization</vt:lpstr>
      <vt:lpstr>Winter time snapshots (Aqua/Cloud)</vt:lpstr>
      <vt:lpstr>Results (Aqua)</vt:lpstr>
      <vt:lpstr>Concluding remarks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river ice with MODIS</dc:title>
  <dc:creator>Simon</dc:creator>
  <cp:lastModifiedBy>Nida</cp:lastModifiedBy>
  <cp:revision>728</cp:revision>
  <dcterms:created xsi:type="dcterms:W3CDTF">2014-06-18T13:48:43Z</dcterms:created>
  <dcterms:modified xsi:type="dcterms:W3CDTF">2014-09-10T12:54:52Z</dcterms:modified>
</cp:coreProperties>
</file>