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48" r:id="rId2"/>
  </p:sldMasterIdLst>
  <p:notesMasterIdLst>
    <p:notesMasterId r:id="rId33"/>
  </p:notesMasterIdLst>
  <p:handoutMasterIdLst>
    <p:handoutMasterId r:id="rId34"/>
  </p:handoutMasterIdLst>
  <p:sldIdLst>
    <p:sldId id="367" r:id="rId3"/>
    <p:sldId id="399" r:id="rId4"/>
    <p:sldId id="396" r:id="rId5"/>
    <p:sldId id="412" r:id="rId6"/>
    <p:sldId id="351" r:id="rId7"/>
    <p:sldId id="405" r:id="rId8"/>
    <p:sldId id="354" r:id="rId9"/>
    <p:sldId id="414" r:id="rId10"/>
    <p:sldId id="363" r:id="rId11"/>
    <p:sldId id="415" r:id="rId12"/>
    <p:sldId id="422" r:id="rId13"/>
    <p:sldId id="417" r:id="rId14"/>
    <p:sldId id="409" r:id="rId15"/>
    <p:sldId id="413" r:id="rId16"/>
    <p:sldId id="420" r:id="rId17"/>
    <p:sldId id="419" r:id="rId18"/>
    <p:sldId id="402" r:id="rId19"/>
    <p:sldId id="356" r:id="rId20"/>
    <p:sldId id="370" r:id="rId21"/>
    <p:sldId id="371" r:id="rId22"/>
    <p:sldId id="372" r:id="rId23"/>
    <p:sldId id="421" r:id="rId24"/>
    <p:sldId id="423" r:id="rId25"/>
    <p:sldId id="425" r:id="rId26"/>
    <p:sldId id="426" r:id="rId27"/>
    <p:sldId id="401" r:id="rId28"/>
    <p:sldId id="410" r:id="rId29"/>
    <p:sldId id="387" r:id="rId30"/>
    <p:sldId id="406" r:id="rId31"/>
    <p:sldId id="362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0099"/>
    <a:srgbClr val="003366"/>
    <a:srgbClr val="FFCC99"/>
    <a:srgbClr val="EAEAEA"/>
    <a:srgbClr val="FFCC66"/>
    <a:srgbClr val="FF00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58" autoAdjust="0"/>
    <p:restoredTop sz="94660"/>
  </p:normalViewPr>
  <p:slideViewPr>
    <p:cSldViewPr>
      <p:cViewPr>
        <p:scale>
          <a:sx n="68" d="100"/>
          <a:sy n="68" d="100"/>
        </p:scale>
        <p:origin x="-120" y="-10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3plfjm9\Downloads\Permittivity%20Plo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3plfjm9\Downloads\Permittivity%20Plot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116650216810634E-2"/>
          <c:y val="4.2131088504405334E-2"/>
          <c:w val="0.88248325294033769"/>
          <c:h val="0.83990997290414671"/>
        </c:manualLayout>
      </c:layout>
      <c:scatterChart>
        <c:scatterStyle val="smoothMarker"/>
        <c:varyColors val="0"/>
        <c:ser>
          <c:idx val="0"/>
          <c:order val="0"/>
          <c:tx>
            <c:v>80 cm</c:v>
          </c:tx>
          <c:spPr>
            <a:ln w="158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'C:\Users\Jonathan\Dropbox\Jonathan_Tarendra\Thesis\Thesis 2014\Paper 5 WETNESS\[Wetness (working file).xlsx]Sheet1'!$A$4:$A$1810</c:f>
              <c:numCache>
                <c:formatCode>General</c:formatCode>
                <c:ptCount val="1807"/>
                <c:pt idx="0">
                  <c:v>41676.708333333336</c:v>
                </c:pt>
                <c:pt idx="1">
                  <c:v>41676.75</c:v>
                </c:pt>
                <c:pt idx="2">
                  <c:v>41676.791666666504</c:v>
                </c:pt>
                <c:pt idx="3">
                  <c:v>41676.833333333336</c:v>
                </c:pt>
                <c:pt idx="4">
                  <c:v>41676.875</c:v>
                </c:pt>
                <c:pt idx="5">
                  <c:v>41676.916666666664</c:v>
                </c:pt>
                <c:pt idx="6">
                  <c:v>41676.958333333343</c:v>
                </c:pt>
                <c:pt idx="7">
                  <c:v>41677</c:v>
                </c:pt>
                <c:pt idx="8">
                  <c:v>41677.041666666584</c:v>
                </c:pt>
                <c:pt idx="9">
                  <c:v>41677.083333333336</c:v>
                </c:pt>
                <c:pt idx="10">
                  <c:v>41677.124999999993</c:v>
                </c:pt>
                <c:pt idx="11">
                  <c:v>41677.166666666584</c:v>
                </c:pt>
                <c:pt idx="12">
                  <c:v>41677.208333333336</c:v>
                </c:pt>
                <c:pt idx="13">
                  <c:v>41677.25</c:v>
                </c:pt>
                <c:pt idx="14">
                  <c:v>41677.291666666504</c:v>
                </c:pt>
                <c:pt idx="15">
                  <c:v>41677.333333333336</c:v>
                </c:pt>
                <c:pt idx="16">
                  <c:v>41677.375</c:v>
                </c:pt>
                <c:pt idx="17">
                  <c:v>41677.416666666664</c:v>
                </c:pt>
                <c:pt idx="18">
                  <c:v>41677.458333333343</c:v>
                </c:pt>
                <c:pt idx="19">
                  <c:v>41677.5</c:v>
                </c:pt>
                <c:pt idx="20">
                  <c:v>41677.541666666584</c:v>
                </c:pt>
                <c:pt idx="21">
                  <c:v>41677.583333333336</c:v>
                </c:pt>
                <c:pt idx="22">
                  <c:v>41677.624999999993</c:v>
                </c:pt>
                <c:pt idx="23">
                  <c:v>41677.666666666584</c:v>
                </c:pt>
                <c:pt idx="24">
                  <c:v>41677.708333333336</c:v>
                </c:pt>
                <c:pt idx="25">
                  <c:v>41677.75</c:v>
                </c:pt>
                <c:pt idx="26">
                  <c:v>41677.791666666504</c:v>
                </c:pt>
                <c:pt idx="27">
                  <c:v>41677.833333333336</c:v>
                </c:pt>
                <c:pt idx="28">
                  <c:v>41677.875</c:v>
                </c:pt>
                <c:pt idx="29">
                  <c:v>41677.916666666664</c:v>
                </c:pt>
                <c:pt idx="30">
                  <c:v>41677.958333333343</c:v>
                </c:pt>
                <c:pt idx="31">
                  <c:v>41678</c:v>
                </c:pt>
                <c:pt idx="32">
                  <c:v>41678.041666666584</c:v>
                </c:pt>
                <c:pt idx="33">
                  <c:v>41678.083333333336</c:v>
                </c:pt>
                <c:pt idx="34">
                  <c:v>41678.124999999993</c:v>
                </c:pt>
                <c:pt idx="35">
                  <c:v>41678.166666666584</c:v>
                </c:pt>
                <c:pt idx="36">
                  <c:v>41678.208333333336</c:v>
                </c:pt>
                <c:pt idx="37">
                  <c:v>41678.25</c:v>
                </c:pt>
                <c:pt idx="38">
                  <c:v>41678.291666666504</c:v>
                </c:pt>
                <c:pt idx="39">
                  <c:v>41678.333333333336</c:v>
                </c:pt>
                <c:pt idx="40">
                  <c:v>41678.375</c:v>
                </c:pt>
                <c:pt idx="41">
                  <c:v>41678.416666666664</c:v>
                </c:pt>
                <c:pt idx="42">
                  <c:v>41678.458333333343</c:v>
                </c:pt>
                <c:pt idx="43">
                  <c:v>41678.5</c:v>
                </c:pt>
                <c:pt idx="44">
                  <c:v>41678.541666666584</c:v>
                </c:pt>
                <c:pt idx="45">
                  <c:v>41678.583333333336</c:v>
                </c:pt>
                <c:pt idx="46">
                  <c:v>41678.624999999993</c:v>
                </c:pt>
                <c:pt idx="47">
                  <c:v>41678.666666666584</c:v>
                </c:pt>
                <c:pt idx="48">
                  <c:v>41678.708333333336</c:v>
                </c:pt>
                <c:pt idx="49">
                  <c:v>41678.75</c:v>
                </c:pt>
                <c:pt idx="50">
                  <c:v>41678.791666666504</c:v>
                </c:pt>
                <c:pt idx="51">
                  <c:v>41678.833333333336</c:v>
                </c:pt>
                <c:pt idx="52">
                  <c:v>41678.875</c:v>
                </c:pt>
                <c:pt idx="53">
                  <c:v>41678.916666666664</c:v>
                </c:pt>
                <c:pt idx="54">
                  <c:v>41678.958333333343</c:v>
                </c:pt>
                <c:pt idx="55">
                  <c:v>41679</c:v>
                </c:pt>
                <c:pt idx="56">
                  <c:v>41679.041666666584</c:v>
                </c:pt>
                <c:pt idx="57">
                  <c:v>41679.083333333336</c:v>
                </c:pt>
                <c:pt idx="58">
                  <c:v>41679.124999999993</c:v>
                </c:pt>
                <c:pt idx="59">
                  <c:v>41679.166666666584</c:v>
                </c:pt>
                <c:pt idx="60">
                  <c:v>41679.208333333336</c:v>
                </c:pt>
                <c:pt idx="61">
                  <c:v>41679.25</c:v>
                </c:pt>
                <c:pt idx="62">
                  <c:v>41679.291666666504</c:v>
                </c:pt>
                <c:pt idx="63">
                  <c:v>41679.333333333336</c:v>
                </c:pt>
                <c:pt idx="64">
                  <c:v>41679.375</c:v>
                </c:pt>
                <c:pt idx="65">
                  <c:v>41679.416666666664</c:v>
                </c:pt>
                <c:pt idx="66">
                  <c:v>41679.458333333343</c:v>
                </c:pt>
                <c:pt idx="67">
                  <c:v>41679.5</c:v>
                </c:pt>
                <c:pt idx="68">
                  <c:v>41679.541666666584</c:v>
                </c:pt>
                <c:pt idx="69">
                  <c:v>41679.583333333336</c:v>
                </c:pt>
                <c:pt idx="70">
                  <c:v>41679.624999999993</c:v>
                </c:pt>
                <c:pt idx="71">
                  <c:v>41679.666666666584</c:v>
                </c:pt>
                <c:pt idx="72">
                  <c:v>41679.708333333336</c:v>
                </c:pt>
                <c:pt idx="73">
                  <c:v>41679.75</c:v>
                </c:pt>
                <c:pt idx="74">
                  <c:v>41679.791666666504</c:v>
                </c:pt>
                <c:pt idx="75">
                  <c:v>41679.833333333336</c:v>
                </c:pt>
                <c:pt idx="76">
                  <c:v>41679.875</c:v>
                </c:pt>
                <c:pt idx="77">
                  <c:v>41679.916666666664</c:v>
                </c:pt>
                <c:pt idx="78">
                  <c:v>41679.958333333343</c:v>
                </c:pt>
                <c:pt idx="79">
                  <c:v>41680</c:v>
                </c:pt>
                <c:pt idx="80">
                  <c:v>41680.041666666584</c:v>
                </c:pt>
                <c:pt idx="81">
                  <c:v>41680.083333333336</c:v>
                </c:pt>
                <c:pt idx="82">
                  <c:v>41680.124999999993</c:v>
                </c:pt>
                <c:pt idx="83">
                  <c:v>41680.166666666584</c:v>
                </c:pt>
                <c:pt idx="84">
                  <c:v>41680.208333333336</c:v>
                </c:pt>
                <c:pt idx="85">
                  <c:v>41680.25</c:v>
                </c:pt>
                <c:pt idx="86">
                  <c:v>41680.291666666504</c:v>
                </c:pt>
                <c:pt idx="87">
                  <c:v>41680.333333333336</c:v>
                </c:pt>
                <c:pt idx="88">
                  <c:v>41680.375</c:v>
                </c:pt>
                <c:pt idx="89">
                  <c:v>41680.416666666664</c:v>
                </c:pt>
                <c:pt idx="90">
                  <c:v>41680.458333333343</c:v>
                </c:pt>
                <c:pt idx="91">
                  <c:v>41680.5</c:v>
                </c:pt>
                <c:pt idx="92">
                  <c:v>41680.541666666584</c:v>
                </c:pt>
                <c:pt idx="93">
                  <c:v>41680.583333333336</c:v>
                </c:pt>
                <c:pt idx="94">
                  <c:v>41680.624999999993</c:v>
                </c:pt>
                <c:pt idx="95">
                  <c:v>41680.666666666584</c:v>
                </c:pt>
                <c:pt idx="96">
                  <c:v>41680.708333333336</c:v>
                </c:pt>
                <c:pt idx="97">
                  <c:v>41680.75</c:v>
                </c:pt>
                <c:pt idx="98">
                  <c:v>41680.791666666504</c:v>
                </c:pt>
                <c:pt idx="99">
                  <c:v>41680.833333333336</c:v>
                </c:pt>
                <c:pt idx="100">
                  <c:v>41680.875</c:v>
                </c:pt>
                <c:pt idx="101">
                  <c:v>41680.916666666664</c:v>
                </c:pt>
                <c:pt idx="102">
                  <c:v>41680.958333333343</c:v>
                </c:pt>
                <c:pt idx="103">
                  <c:v>41681</c:v>
                </c:pt>
                <c:pt idx="104">
                  <c:v>41681.041666666584</c:v>
                </c:pt>
                <c:pt idx="105">
                  <c:v>41681.083333333336</c:v>
                </c:pt>
                <c:pt idx="106">
                  <c:v>41681.124999999993</c:v>
                </c:pt>
                <c:pt idx="107">
                  <c:v>41681.166666666584</c:v>
                </c:pt>
                <c:pt idx="108">
                  <c:v>41681.208333333336</c:v>
                </c:pt>
                <c:pt idx="109">
                  <c:v>41681.25</c:v>
                </c:pt>
                <c:pt idx="110">
                  <c:v>41681.291666666504</c:v>
                </c:pt>
                <c:pt idx="111">
                  <c:v>41681.333333333336</c:v>
                </c:pt>
                <c:pt idx="112">
                  <c:v>41681.375</c:v>
                </c:pt>
                <c:pt idx="113">
                  <c:v>41681.416666666664</c:v>
                </c:pt>
                <c:pt idx="114">
                  <c:v>41681.458333333343</c:v>
                </c:pt>
                <c:pt idx="115">
                  <c:v>41681.5</c:v>
                </c:pt>
                <c:pt idx="116">
                  <c:v>41681.541666666584</c:v>
                </c:pt>
                <c:pt idx="117">
                  <c:v>41681.583333333336</c:v>
                </c:pt>
                <c:pt idx="118">
                  <c:v>41681.624999999993</c:v>
                </c:pt>
                <c:pt idx="119">
                  <c:v>41681.666666666584</c:v>
                </c:pt>
                <c:pt idx="120">
                  <c:v>41681.708333333336</c:v>
                </c:pt>
                <c:pt idx="121">
                  <c:v>41681.75</c:v>
                </c:pt>
                <c:pt idx="122">
                  <c:v>41681.791666666504</c:v>
                </c:pt>
                <c:pt idx="123">
                  <c:v>41681.833333333336</c:v>
                </c:pt>
                <c:pt idx="124">
                  <c:v>41681.875</c:v>
                </c:pt>
                <c:pt idx="125">
                  <c:v>41681.916666666664</c:v>
                </c:pt>
                <c:pt idx="126">
                  <c:v>41681.958333333343</c:v>
                </c:pt>
                <c:pt idx="127">
                  <c:v>41682</c:v>
                </c:pt>
                <c:pt idx="128">
                  <c:v>41682.041666666584</c:v>
                </c:pt>
                <c:pt idx="129">
                  <c:v>41682.083333333336</c:v>
                </c:pt>
                <c:pt idx="130">
                  <c:v>41682.124999999993</c:v>
                </c:pt>
                <c:pt idx="131">
                  <c:v>41682.166666666584</c:v>
                </c:pt>
                <c:pt idx="132">
                  <c:v>41682.208333333336</c:v>
                </c:pt>
                <c:pt idx="133">
                  <c:v>41682.25</c:v>
                </c:pt>
                <c:pt idx="134">
                  <c:v>41682.291666666504</c:v>
                </c:pt>
                <c:pt idx="135">
                  <c:v>41682.333333333336</c:v>
                </c:pt>
                <c:pt idx="136">
                  <c:v>41682.375</c:v>
                </c:pt>
                <c:pt idx="137">
                  <c:v>41682.416666666664</c:v>
                </c:pt>
                <c:pt idx="138">
                  <c:v>41682.458333333343</c:v>
                </c:pt>
                <c:pt idx="139">
                  <c:v>41682.5</c:v>
                </c:pt>
                <c:pt idx="140">
                  <c:v>41682.541666666584</c:v>
                </c:pt>
                <c:pt idx="141">
                  <c:v>41682.583333333336</c:v>
                </c:pt>
                <c:pt idx="142">
                  <c:v>41682.624999999993</c:v>
                </c:pt>
                <c:pt idx="143">
                  <c:v>41682.666666666584</c:v>
                </c:pt>
                <c:pt idx="144">
                  <c:v>41682.708333333336</c:v>
                </c:pt>
                <c:pt idx="145">
                  <c:v>41682.75</c:v>
                </c:pt>
                <c:pt idx="146">
                  <c:v>41682.791666666504</c:v>
                </c:pt>
                <c:pt idx="147">
                  <c:v>41682.833333333336</c:v>
                </c:pt>
                <c:pt idx="148">
                  <c:v>41682.875</c:v>
                </c:pt>
                <c:pt idx="149">
                  <c:v>41682.916666666664</c:v>
                </c:pt>
                <c:pt idx="150">
                  <c:v>41682.958333333343</c:v>
                </c:pt>
                <c:pt idx="151">
                  <c:v>41683</c:v>
                </c:pt>
                <c:pt idx="152">
                  <c:v>41683.041666666584</c:v>
                </c:pt>
                <c:pt idx="153">
                  <c:v>41683.083333333336</c:v>
                </c:pt>
                <c:pt idx="154">
                  <c:v>41683.124999999993</c:v>
                </c:pt>
                <c:pt idx="155">
                  <c:v>41683.166666666584</c:v>
                </c:pt>
                <c:pt idx="156">
                  <c:v>41683.208333333336</c:v>
                </c:pt>
                <c:pt idx="157">
                  <c:v>41683.25</c:v>
                </c:pt>
                <c:pt idx="158">
                  <c:v>41683.291666666504</c:v>
                </c:pt>
                <c:pt idx="159">
                  <c:v>41683.333333333336</c:v>
                </c:pt>
                <c:pt idx="160">
                  <c:v>41683.375</c:v>
                </c:pt>
                <c:pt idx="161">
                  <c:v>41683.416666666664</c:v>
                </c:pt>
                <c:pt idx="162">
                  <c:v>41683.458333333343</c:v>
                </c:pt>
                <c:pt idx="163">
                  <c:v>41683.5</c:v>
                </c:pt>
                <c:pt idx="164">
                  <c:v>41683.541666666584</c:v>
                </c:pt>
                <c:pt idx="165">
                  <c:v>41683.583333333336</c:v>
                </c:pt>
                <c:pt idx="166">
                  <c:v>41683.624999999993</c:v>
                </c:pt>
                <c:pt idx="167">
                  <c:v>41683.666666666584</c:v>
                </c:pt>
                <c:pt idx="168">
                  <c:v>41683.708333333336</c:v>
                </c:pt>
                <c:pt idx="169">
                  <c:v>41683.75</c:v>
                </c:pt>
                <c:pt idx="170">
                  <c:v>41683.791666666504</c:v>
                </c:pt>
                <c:pt idx="171">
                  <c:v>41683.833333333336</c:v>
                </c:pt>
                <c:pt idx="172">
                  <c:v>41683.875</c:v>
                </c:pt>
                <c:pt idx="173">
                  <c:v>41683.916666666664</c:v>
                </c:pt>
                <c:pt idx="174">
                  <c:v>41683.958333333343</c:v>
                </c:pt>
                <c:pt idx="175">
                  <c:v>41684</c:v>
                </c:pt>
                <c:pt idx="176">
                  <c:v>41684.041666666584</c:v>
                </c:pt>
                <c:pt idx="177">
                  <c:v>41684.083333333336</c:v>
                </c:pt>
                <c:pt idx="178">
                  <c:v>41684.124999999993</c:v>
                </c:pt>
                <c:pt idx="179">
                  <c:v>41684.166666666584</c:v>
                </c:pt>
                <c:pt idx="180">
                  <c:v>41684.208333333336</c:v>
                </c:pt>
                <c:pt idx="181">
                  <c:v>41684.25</c:v>
                </c:pt>
                <c:pt idx="182">
                  <c:v>41684.291666666504</c:v>
                </c:pt>
                <c:pt idx="183">
                  <c:v>41684.333333333336</c:v>
                </c:pt>
                <c:pt idx="184">
                  <c:v>41684.375</c:v>
                </c:pt>
                <c:pt idx="185">
                  <c:v>41684.416666666664</c:v>
                </c:pt>
                <c:pt idx="186">
                  <c:v>41684.458333333343</c:v>
                </c:pt>
                <c:pt idx="187">
                  <c:v>41684.5</c:v>
                </c:pt>
                <c:pt idx="188">
                  <c:v>41684.541666666584</c:v>
                </c:pt>
                <c:pt idx="189">
                  <c:v>41684.583333333336</c:v>
                </c:pt>
                <c:pt idx="190">
                  <c:v>41684.624999999993</c:v>
                </c:pt>
                <c:pt idx="191">
                  <c:v>41684.666666666584</c:v>
                </c:pt>
                <c:pt idx="192">
                  <c:v>41684.708333333336</c:v>
                </c:pt>
                <c:pt idx="193">
                  <c:v>41684.75</c:v>
                </c:pt>
                <c:pt idx="194">
                  <c:v>41684.791666666504</c:v>
                </c:pt>
                <c:pt idx="195">
                  <c:v>41684.833333333336</c:v>
                </c:pt>
                <c:pt idx="196">
                  <c:v>41684.875</c:v>
                </c:pt>
                <c:pt idx="197">
                  <c:v>41684.916666666664</c:v>
                </c:pt>
                <c:pt idx="198">
                  <c:v>41684.958333333343</c:v>
                </c:pt>
                <c:pt idx="199">
                  <c:v>41685</c:v>
                </c:pt>
                <c:pt idx="200">
                  <c:v>41685.041666666584</c:v>
                </c:pt>
                <c:pt idx="201">
                  <c:v>41685.083333333336</c:v>
                </c:pt>
                <c:pt idx="202">
                  <c:v>41685.124999999993</c:v>
                </c:pt>
                <c:pt idx="203">
                  <c:v>41685.166666666584</c:v>
                </c:pt>
                <c:pt idx="204">
                  <c:v>41685.208333333336</c:v>
                </c:pt>
                <c:pt idx="205">
                  <c:v>41685.25</c:v>
                </c:pt>
                <c:pt idx="206">
                  <c:v>41685.291666666504</c:v>
                </c:pt>
                <c:pt idx="207">
                  <c:v>41685.333333333336</c:v>
                </c:pt>
                <c:pt idx="208">
                  <c:v>41685.375</c:v>
                </c:pt>
                <c:pt idx="209">
                  <c:v>41685.416666666664</c:v>
                </c:pt>
                <c:pt idx="210">
                  <c:v>41685.458333333343</c:v>
                </c:pt>
                <c:pt idx="211">
                  <c:v>41685.5</c:v>
                </c:pt>
                <c:pt idx="212">
                  <c:v>41685.541666666584</c:v>
                </c:pt>
                <c:pt idx="213">
                  <c:v>41685.583333333336</c:v>
                </c:pt>
                <c:pt idx="214">
                  <c:v>41685.624999999993</c:v>
                </c:pt>
                <c:pt idx="215">
                  <c:v>41685.666666666584</c:v>
                </c:pt>
                <c:pt idx="216">
                  <c:v>41685.708333333336</c:v>
                </c:pt>
                <c:pt idx="217">
                  <c:v>41685.75</c:v>
                </c:pt>
                <c:pt idx="218">
                  <c:v>41685.791666666504</c:v>
                </c:pt>
                <c:pt idx="219">
                  <c:v>41685.833333333336</c:v>
                </c:pt>
                <c:pt idx="220">
                  <c:v>41685.875</c:v>
                </c:pt>
                <c:pt idx="221">
                  <c:v>41685.916666666664</c:v>
                </c:pt>
                <c:pt idx="222">
                  <c:v>41685.958333333343</c:v>
                </c:pt>
                <c:pt idx="223">
                  <c:v>41686</c:v>
                </c:pt>
                <c:pt idx="224">
                  <c:v>41686.041666666584</c:v>
                </c:pt>
                <c:pt idx="225">
                  <c:v>41686.083333333336</c:v>
                </c:pt>
                <c:pt idx="226">
                  <c:v>41686.124999999993</c:v>
                </c:pt>
                <c:pt idx="227">
                  <c:v>41686.166666666584</c:v>
                </c:pt>
                <c:pt idx="228">
                  <c:v>41686.208333333336</c:v>
                </c:pt>
                <c:pt idx="229">
                  <c:v>41686.25</c:v>
                </c:pt>
                <c:pt idx="230">
                  <c:v>41686.291666666504</c:v>
                </c:pt>
                <c:pt idx="231">
                  <c:v>41686.333333333336</c:v>
                </c:pt>
                <c:pt idx="232">
                  <c:v>41686.375</c:v>
                </c:pt>
                <c:pt idx="233">
                  <c:v>41686.416666666664</c:v>
                </c:pt>
                <c:pt idx="234">
                  <c:v>41686.458333333343</c:v>
                </c:pt>
                <c:pt idx="235">
                  <c:v>41686.5</c:v>
                </c:pt>
                <c:pt idx="236">
                  <c:v>41686.541666666584</c:v>
                </c:pt>
                <c:pt idx="237">
                  <c:v>41686.583333333336</c:v>
                </c:pt>
                <c:pt idx="238">
                  <c:v>41686.624999999993</c:v>
                </c:pt>
                <c:pt idx="239">
                  <c:v>41686.666666666584</c:v>
                </c:pt>
                <c:pt idx="240">
                  <c:v>41686.708333333336</c:v>
                </c:pt>
                <c:pt idx="241">
                  <c:v>41686.75</c:v>
                </c:pt>
                <c:pt idx="242">
                  <c:v>41686.791666666504</c:v>
                </c:pt>
                <c:pt idx="243">
                  <c:v>41686.833333333336</c:v>
                </c:pt>
                <c:pt idx="244">
                  <c:v>41686.875</c:v>
                </c:pt>
                <c:pt idx="245">
                  <c:v>41686.916666666664</c:v>
                </c:pt>
                <c:pt idx="246">
                  <c:v>41686.958333333343</c:v>
                </c:pt>
                <c:pt idx="247">
                  <c:v>41687</c:v>
                </c:pt>
                <c:pt idx="248">
                  <c:v>41687.041666666584</c:v>
                </c:pt>
                <c:pt idx="249">
                  <c:v>41687.083333333336</c:v>
                </c:pt>
                <c:pt idx="250">
                  <c:v>41687.124999999993</c:v>
                </c:pt>
                <c:pt idx="251">
                  <c:v>41687.166666666584</c:v>
                </c:pt>
                <c:pt idx="252">
                  <c:v>41687.208333333336</c:v>
                </c:pt>
                <c:pt idx="253">
                  <c:v>41687.25</c:v>
                </c:pt>
                <c:pt idx="254">
                  <c:v>41687.291666666504</c:v>
                </c:pt>
                <c:pt idx="255">
                  <c:v>41687.333333333336</c:v>
                </c:pt>
                <c:pt idx="256">
                  <c:v>41687.375</c:v>
                </c:pt>
                <c:pt idx="257">
                  <c:v>41687.416666666664</c:v>
                </c:pt>
                <c:pt idx="258">
                  <c:v>41687.458333333343</c:v>
                </c:pt>
                <c:pt idx="259">
                  <c:v>41687.5</c:v>
                </c:pt>
                <c:pt idx="260">
                  <c:v>41687.541666666584</c:v>
                </c:pt>
                <c:pt idx="261">
                  <c:v>41687.583333333336</c:v>
                </c:pt>
                <c:pt idx="262">
                  <c:v>41687.624999999993</c:v>
                </c:pt>
                <c:pt idx="263">
                  <c:v>41687.666666666584</c:v>
                </c:pt>
                <c:pt idx="264">
                  <c:v>41687.708333333336</c:v>
                </c:pt>
                <c:pt idx="265">
                  <c:v>41687.75</c:v>
                </c:pt>
                <c:pt idx="266">
                  <c:v>41687.791666666504</c:v>
                </c:pt>
                <c:pt idx="267">
                  <c:v>41687.833333333336</c:v>
                </c:pt>
                <c:pt idx="268">
                  <c:v>41687.875</c:v>
                </c:pt>
                <c:pt idx="269">
                  <c:v>41687.916666666664</c:v>
                </c:pt>
                <c:pt idx="270">
                  <c:v>41687.958333333343</c:v>
                </c:pt>
                <c:pt idx="271">
                  <c:v>41688</c:v>
                </c:pt>
                <c:pt idx="272">
                  <c:v>41688.041666666584</c:v>
                </c:pt>
                <c:pt idx="273">
                  <c:v>41688.083333333336</c:v>
                </c:pt>
                <c:pt idx="274">
                  <c:v>41688.124999999993</c:v>
                </c:pt>
                <c:pt idx="275">
                  <c:v>41688.166666666584</c:v>
                </c:pt>
                <c:pt idx="276">
                  <c:v>41688.208333333336</c:v>
                </c:pt>
                <c:pt idx="277">
                  <c:v>41688.25</c:v>
                </c:pt>
                <c:pt idx="278">
                  <c:v>41688.291666666504</c:v>
                </c:pt>
                <c:pt idx="279">
                  <c:v>41688.333333333336</c:v>
                </c:pt>
                <c:pt idx="280">
                  <c:v>41688.375</c:v>
                </c:pt>
                <c:pt idx="281">
                  <c:v>41688.416666666664</c:v>
                </c:pt>
                <c:pt idx="282">
                  <c:v>41688.458333333343</c:v>
                </c:pt>
                <c:pt idx="283">
                  <c:v>41688.5</c:v>
                </c:pt>
                <c:pt idx="284">
                  <c:v>41688.541666666584</c:v>
                </c:pt>
                <c:pt idx="285">
                  <c:v>41688.583333333336</c:v>
                </c:pt>
                <c:pt idx="286">
                  <c:v>41688.624999999993</c:v>
                </c:pt>
                <c:pt idx="287">
                  <c:v>41688.666666666584</c:v>
                </c:pt>
                <c:pt idx="288">
                  <c:v>41688.708333333336</c:v>
                </c:pt>
                <c:pt idx="289">
                  <c:v>41688.75</c:v>
                </c:pt>
                <c:pt idx="290">
                  <c:v>41688.791666666504</c:v>
                </c:pt>
                <c:pt idx="291">
                  <c:v>41688.833333333336</c:v>
                </c:pt>
                <c:pt idx="292">
                  <c:v>41688.875</c:v>
                </c:pt>
                <c:pt idx="293">
                  <c:v>41688.916666666664</c:v>
                </c:pt>
                <c:pt idx="294">
                  <c:v>41688.958333333343</c:v>
                </c:pt>
                <c:pt idx="295">
                  <c:v>41689</c:v>
                </c:pt>
                <c:pt idx="296">
                  <c:v>41689.041666666584</c:v>
                </c:pt>
                <c:pt idx="297">
                  <c:v>41689.083333333336</c:v>
                </c:pt>
                <c:pt idx="298">
                  <c:v>41689.124999999993</c:v>
                </c:pt>
                <c:pt idx="299">
                  <c:v>41689.166666666584</c:v>
                </c:pt>
                <c:pt idx="300">
                  <c:v>41689.208333333336</c:v>
                </c:pt>
                <c:pt idx="301">
                  <c:v>41689.25</c:v>
                </c:pt>
                <c:pt idx="302">
                  <c:v>41689.291666666504</c:v>
                </c:pt>
                <c:pt idx="303">
                  <c:v>41689.333333333336</c:v>
                </c:pt>
                <c:pt idx="304">
                  <c:v>41689.375</c:v>
                </c:pt>
                <c:pt idx="305">
                  <c:v>41689.416666666664</c:v>
                </c:pt>
                <c:pt idx="306">
                  <c:v>41689.458333333343</c:v>
                </c:pt>
                <c:pt idx="307">
                  <c:v>41689.5</c:v>
                </c:pt>
                <c:pt idx="308">
                  <c:v>41689.541666666584</c:v>
                </c:pt>
                <c:pt idx="309">
                  <c:v>41689.583333333336</c:v>
                </c:pt>
                <c:pt idx="310">
                  <c:v>41689.624999999993</c:v>
                </c:pt>
                <c:pt idx="311">
                  <c:v>41689.666666666584</c:v>
                </c:pt>
                <c:pt idx="312">
                  <c:v>41689.708333333336</c:v>
                </c:pt>
                <c:pt idx="313">
                  <c:v>41689.75</c:v>
                </c:pt>
                <c:pt idx="314">
                  <c:v>41689.791666666504</c:v>
                </c:pt>
                <c:pt idx="315">
                  <c:v>41689.833333333336</c:v>
                </c:pt>
                <c:pt idx="316">
                  <c:v>41689.875</c:v>
                </c:pt>
                <c:pt idx="317">
                  <c:v>41689.916666666664</c:v>
                </c:pt>
                <c:pt idx="318">
                  <c:v>41689.958333333343</c:v>
                </c:pt>
                <c:pt idx="319">
                  <c:v>41690</c:v>
                </c:pt>
                <c:pt idx="320">
                  <c:v>41690.041666666584</c:v>
                </c:pt>
                <c:pt idx="321">
                  <c:v>41690.083333333336</c:v>
                </c:pt>
                <c:pt idx="322">
                  <c:v>41690.124999999993</c:v>
                </c:pt>
                <c:pt idx="323">
                  <c:v>41690.166666666584</c:v>
                </c:pt>
                <c:pt idx="324">
                  <c:v>41690.208333333336</c:v>
                </c:pt>
                <c:pt idx="325">
                  <c:v>41690.25</c:v>
                </c:pt>
                <c:pt idx="326">
                  <c:v>41690.291666666504</c:v>
                </c:pt>
                <c:pt idx="327">
                  <c:v>41690.333333333336</c:v>
                </c:pt>
                <c:pt idx="328">
                  <c:v>41690.375</c:v>
                </c:pt>
                <c:pt idx="329">
                  <c:v>41690.416666666664</c:v>
                </c:pt>
                <c:pt idx="330">
                  <c:v>41690.458333333343</c:v>
                </c:pt>
                <c:pt idx="331">
                  <c:v>41690.5</c:v>
                </c:pt>
                <c:pt idx="332">
                  <c:v>41690.541666666584</c:v>
                </c:pt>
                <c:pt idx="333">
                  <c:v>41690.583333333336</c:v>
                </c:pt>
                <c:pt idx="334">
                  <c:v>41690.624999999993</c:v>
                </c:pt>
                <c:pt idx="335">
                  <c:v>41690.666666666584</c:v>
                </c:pt>
                <c:pt idx="336">
                  <c:v>41690.708333333336</c:v>
                </c:pt>
                <c:pt idx="337">
                  <c:v>41690.75</c:v>
                </c:pt>
                <c:pt idx="338">
                  <c:v>41690.791666666504</c:v>
                </c:pt>
                <c:pt idx="339">
                  <c:v>41690.833333333336</c:v>
                </c:pt>
                <c:pt idx="340">
                  <c:v>41690.875</c:v>
                </c:pt>
                <c:pt idx="341">
                  <c:v>41690.916666666664</c:v>
                </c:pt>
                <c:pt idx="342">
                  <c:v>41690.958333333343</c:v>
                </c:pt>
                <c:pt idx="343">
                  <c:v>41691</c:v>
                </c:pt>
                <c:pt idx="344">
                  <c:v>41691.041666666584</c:v>
                </c:pt>
                <c:pt idx="345">
                  <c:v>41691.083333333336</c:v>
                </c:pt>
                <c:pt idx="346">
                  <c:v>41691.124999999993</c:v>
                </c:pt>
                <c:pt idx="347">
                  <c:v>41691.166666666584</c:v>
                </c:pt>
                <c:pt idx="348">
                  <c:v>41691.208333333336</c:v>
                </c:pt>
                <c:pt idx="349">
                  <c:v>41691.25</c:v>
                </c:pt>
                <c:pt idx="350">
                  <c:v>41691.291666666504</c:v>
                </c:pt>
                <c:pt idx="351">
                  <c:v>41691.333333333336</c:v>
                </c:pt>
                <c:pt idx="352">
                  <c:v>41691.375</c:v>
                </c:pt>
                <c:pt idx="353">
                  <c:v>41691.416666666664</c:v>
                </c:pt>
                <c:pt idx="354">
                  <c:v>41691.458333333343</c:v>
                </c:pt>
                <c:pt idx="355">
                  <c:v>41691.5</c:v>
                </c:pt>
                <c:pt idx="356">
                  <c:v>41691.541666666584</c:v>
                </c:pt>
                <c:pt idx="357">
                  <c:v>41691.583333333336</c:v>
                </c:pt>
                <c:pt idx="358">
                  <c:v>41691.624999999993</c:v>
                </c:pt>
                <c:pt idx="359">
                  <c:v>41691.666666666584</c:v>
                </c:pt>
                <c:pt idx="360">
                  <c:v>41691.708333333336</c:v>
                </c:pt>
                <c:pt idx="361">
                  <c:v>41691.75</c:v>
                </c:pt>
                <c:pt idx="362">
                  <c:v>41691.791666666504</c:v>
                </c:pt>
                <c:pt idx="363">
                  <c:v>41691.833333333336</c:v>
                </c:pt>
                <c:pt idx="364">
                  <c:v>41691.875</c:v>
                </c:pt>
                <c:pt idx="365">
                  <c:v>41691.916666666664</c:v>
                </c:pt>
                <c:pt idx="366">
                  <c:v>41691.958333333343</c:v>
                </c:pt>
                <c:pt idx="367">
                  <c:v>41692</c:v>
                </c:pt>
                <c:pt idx="368">
                  <c:v>41692.041666666584</c:v>
                </c:pt>
                <c:pt idx="369">
                  <c:v>41692.083333333336</c:v>
                </c:pt>
                <c:pt idx="370">
                  <c:v>41692.124999999993</c:v>
                </c:pt>
                <c:pt idx="371">
                  <c:v>41692.166666666584</c:v>
                </c:pt>
                <c:pt idx="372">
                  <c:v>41692.208333333336</c:v>
                </c:pt>
                <c:pt idx="373">
                  <c:v>41692.25</c:v>
                </c:pt>
                <c:pt idx="374">
                  <c:v>41692.291666666504</c:v>
                </c:pt>
                <c:pt idx="375">
                  <c:v>41692.333333333336</c:v>
                </c:pt>
                <c:pt idx="376">
                  <c:v>41692.375</c:v>
                </c:pt>
                <c:pt idx="377">
                  <c:v>41692.416666666664</c:v>
                </c:pt>
                <c:pt idx="378">
                  <c:v>41692.458333333343</c:v>
                </c:pt>
                <c:pt idx="379">
                  <c:v>41692.5</c:v>
                </c:pt>
                <c:pt idx="380">
                  <c:v>41692.541666666584</c:v>
                </c:pt>
                <c:pt idx="381">
                  <c:v>41692.583333333336</c:v>
                </c:pt>
                <c:pt idx="382">
                  <c:v>41692.624999999993</c:v>
                </c:pt>
                <c:pt idx="383">
                  <c:v>41692.666666666584</c:v>
                </c:pt>
                <c:pt idx="384">
                  <c:v>41692.708333333336</c:v>
                </c:pt>
                <c:pt idx="385">
                  <c:v>41692.75</c:v>
                </c:pt>
                <c:pt idx="386">
                  <c:v>41692.791666666504</c:v>
                </c:pt>
                <c:pt idx="387">
                  <c:v>41692.833333333336</c:v>
                </c:pt>
                <c:pt idx="388">
                  <c:v>41692.875</c:v>
                </c:pt>
                <c:pt idx="389">
                  <c:v>41692.916666666664</c:v>
                </c:pt>
                <c:pt idx="390">
                  <c:v>41692.958333333343</c:v>
                </c:pt>
                <c:pt idx="391">
                  <c:v>41693</c:v>
                </c:pt>
                <c:pt idx="392">
                  <c:v>41693.041666666584</c:v>
                </c:pt>
                <c:pt idx="393">
                  <c:v>41693.083333333336</c:v>
                </c:pt>
                <c:pt idx="394">
                  <c:v>41693.124999999993</c:v>
                </c:pt>
                <c:pt idx="395">
                  <c:v>41693.166666666584</c:v>
                </c:pt>
                <c:pt idx="396">
                  <c:v>41693.208333333336</c:v>
                </c:pt>
                <c:pt idx="397">
                  <c:v>41693.25</c:v>
                </c:pt>
                <c:pt idx="398">
                  <c:v>41693.291666666504</c:v>
                </c:pt>
                <c:pt idx="399">
                  <c:v>41693.333333333336</c:v>
                </c:pt>
                <c:pt idx="400">
                  <c:v>41693.375</c:v>
                </c:pt>
                <c:pt idx="401">
                  <c:v>41693.416666666664</c:v>
                </c:pt>
                <c:pt idx="402">
                  <c:v>41693.458333333343</c:v>
                </c:pt>
                <c:pt idx="403">
                  <c:v>41693.5</c:v>
                </c:pt>
                <c:pt idx="404">
                  <c:v>41693.541666666584</c:v>
                </c:pt>
                <c:pt idx="405">
                  <c:v>41693.583333333336</c:v>
                </c:pt>
                <c:pt idx="406">
                  <c:v>41693.624999999993</c:v>
                </c:pt>
                <c:pt idx="407">
                  <c:v>41693.666666666584</c:v>
                </c:pt>
                <c:pt idx="408">
                  <c:v>41693.708333333336</c:v>
                </c:pt>
                <c:pt idx="409">
                  <c:v>41693.75</c:v>
                </c:pt>
                <c:pt idx="410">
                  <c:v>41693.791666666504</c:v>
                </c:pt>
                <c:pt idx="411">
                  <c:v>41693.833333333336</c:v>
                </c:pt>
                <c:pt idx="412">
                  <c:v>41693.875</c:v>
                </c:pt>
                <c:pt idx="413">
                  <c:v>41693.916666666664</c:v>
                </c:pt>
                <c:pt idx="414">
                  <c:v>41693.958333333343</c:v>
                </c:pt>
                <c:pt idx="415">
                  <c:v>41694</c:v>
                </c:pt>
                <c:pt idx="416">
                  <c:v>41694.041666666584</c:v>
                </c:pt>
                <c:pt idx="417">
                  <c:v>41694.083333333336</c:v>
                </c:pt>
                <c:pt idx="418">
                  <c:v>41694.124999999993</c:v>
                </c:pt>
                <c:pt idx="419">
                  <c:v>41694.166666666584</c:v>
                </c:pt>
                <c:pt idx="420">
                  <c:v>41694.208333333336</c:v>
                </c:pt>
                <c:pt idx="421">
                  <c:v>41694.25</c:v>
                </c:pt>
                <c:pt idx="422">
                  <c:v>41694.291666666504</c:v>
                </c:pt>
                <c:pt idx="423">
                  <c:v>41694.333333333336</c:v>
                </c:pt>
                <c:pt idx="424">
                  <c:v>41694.375</c:v>
                </c:pt>
                <c:pt idx="425">
                  <c:v>41694.416666666664</c:v>
                </c:pt>
                <c:pt idx="426">
                  <c:v>41694.458333333343</c:v>
                </c:pt>
                <c:pt idx="427">
                  <c:v>41694.5</c:v>
                </c:pt>
                <c:pt idx="428">
                  <c:v>41694.541666666584</c:v>
                </c:pt>
                <c:pt idx="429">
                  <c:v>41694.583333333336</c:v>
                </c:pt>
                <c:pt idx="430">
                  <c:v>41694.624999999993</c:v>
                </c:pt>
                <c:pt idx="431">
                  <c:v>41694.666666666584</c:v>
                </c:pt>
                <c:pt idx="432">
                  <c:v>41694.708333333336</c:v>
                </c:pt>
                <c:pt idx="433">
                  <c:v>41694.75</c:v>
                </c:pt>
                <c:pt idx="434">
                  <c:v>41694.791666666504</c:v>
                </c:pt>
                <c:pt idx="435">
                  <c:v>41694.833333333336</c:v>
                </c:pt>
                <c:pt idx="436">
                  <c:v>41694.875</c:v>
                </c:pt>
                <c:pt idx="437">
                  <c:v>41694.916666666664</c:v>
                </c:pt>
                <c:pt idx="438">
                  <c:v>41694.958333333343</c:v>
                </c:pt>
                <c:pt idx="439">
                  <c:v>41695</c:v>
                </c:pt>
                <c:pt idx="440">
                  <c:v>41695.041666666584</c:v>
                </c:pt>
                <c:pt idx="441">
                  <c:v>41695.083333333336</c:v>
                </c:pt>
                <c:pt idx="442">
                  <c:v>41695.124999999993</c:v>
                </c:pt>
                <c:pt idx="443">
                  <c:v>41695.166666666584</c:v>
                </c:pt>
                <c:pt idx="444">
                  <c:v>41695.208333333336</c:v>
                </c:pt>
                <c:pt idx="445">
                  <c:v>41695.25</c:v>
                </c:pt>
                <c:pt idx="446">
                  <c:v>41695.291666666504</c:v>
                </c:pt>
                <c:pt idx="447">
                  <c:v>41695.333333333336</c:v>
                </c:pt>
                <c:pt idx="448">
                  <c:v>41695.375</c:v>
                </c:pt>
                <c:pt idx="449">
                  <c:v>41695.416666666664</c:v>
                </c:pt>
                <c:pt idx="450">
                  <c:v>41695.458333333343</c:v>
                </c:pt>
                <c:pt idx="451">
                  <c:v>41695.5</c:v>
                </c:pt>
                <c:pt idx="452">
                  <c:v>41695.541666666584</c:v>
                </c:pt>
                <c:pt idx="453">
                  <c:v>41695.583333333336</c:v>
                </c:pt>
                <c:pt idx="454">
                  <c:v>41695.624999999993</c:v>
                </c:pt>
                <c:pt idx="455">
                  <c:v>41695.666666666584</c:v>
                </c:pt>
                <c:pt idx="456">
                  <c:v>41695.708333333336</c:v>
                </c:pt>
                <c:pt idx="457">
                  <c:v>41695.75</c:v>
                </c:pt>
                <c:pt idx="458">
                  <c:v>41695.791666666504</c:v>
                </c:pt>
                <c:pt idx="459">
                  <c:v>41695.833333333336</c:v>
                </c:pt>
                <c:pt idx="460">
                  <c:v>41695.875</c:v>
                </c:pt>
                <c:pt idx="461">
                  <c:v>41695.916666666664</c:v>
                </c:pt>
                <c:pt idx="462">
                  <c:v>41695.958333333343</c:v>
                </c:pt>
                <c:pt idx="463">
                  <c:v>41696</c:v>
                </c:pt>
                <c:pt idx="464">
                  <c:v>41696.041666666584</c:v>
                </c:pt>
                <c:pt idx="465">
                  <c:v>41696.083333333336</c:v>
                </c:pt>
                <c:pt idx="466">
                  <c:v>41696.124999999993</c:v>
                </c:pt>
                <c:pt idx="467">
                  <c:v>41696.166666666584</c:v>
                </c:pt>
                <c:pt idx="468">
                  <c:v>41696.208333333336</c:v>
                </c:pt>
                <c:pt idx="469">
                  <c:v>41696.25</c:v>
                </c:pt>
                <c:pt idx="470">
                  <c:v>41696.291666666504</c:v>
                </c:pt>
                <c:pt idx="471">
                  <c:v>41696.333333333336</c:v>
                </c:pt>
                <c:pt idx="472">
                  <c:v>41696.375</c:v>
                </c:pt>
                <c:pt idx="473">
                  <c:v>41696.416666666664</c:v>
                </c:pt>
                <c:pt idx="474">
                  <c:v>41696.458333333343</c:v>
                </c:pt>
                <c:pt idx="475">
                  <c:v>41696.5</c:v>
                </c:pt>
                <c:pt idx="476">
                  <c:v>41696.541666666584</c:v>
                </c:pt>
                <c:pt idx="477">
                  <c:v>41696.583333333336</c:v>
                </c:pt>
                <c:pt idx="478">
                  <c:v>41696.624999999993</c:v>
                </c:pt>
                <c:pt idx="479">
                  <c:v>41696.666666666584</c:v>
                </c:pt>
                <c:pt idx="480">
                  <c:v>41696.708333333336</c:v>
                </c:pt>
                <c:pt idx="481">
                  <c:v>41696.75</c:v>
                </c:pt>
                <c:pt idx="482">
                  <c:v>41696.791666666504</c:v>
                </c:pt>
                <c:pt idx="483">
                  <c:v>41696.833333333336</c:v>
                </c:pt>
                <c:pt idx="484">
                  <c:v>41696.875</c:v>
                </c:pt>
                <c:pt idx="485">
                  <c:v>41696.916666666664</c:v>
                </c:pt>
                <c:pt idx="486">
                  <c:v>41696.958333333343</c:v>
                </c:pt>
                <c:pt idx="487">
                  <c:v>41697</c:v>
                </c:pt>
                <c:pt idx="488">
                  <c:v>41697.041666666584</c:v>
                </c:pt>
                <c:pt idx="489">
                  <c:v>41697.083333333336</c:v>
                </c:pt>
                <c:pt idx="490">
                  <c:v>41697.124999999993</c:v>
                </c:pt>
                <c:pt idx="491">
                  <c:v>41697.166666666584</c:v>
                </c:pt>
                <c:pt idx="492">
                  <c:v>41697.208333333336</c:v>
                </c:pt>
                <c:pt idx="493">
                  <c:v>41697.25</c:v>
                </c:pt>
                <c:pt idx="494">
                  <c:v>41697.291666666504</c:v>
                </c:pt>
                <c:pt idx="495">
                  <c:v>41697.333333333336</c:v>
                </c:pt>
                <c:pt idx="496">
                  <c:v>41697.375</c:v>
                </c:pt>
                <c:pt idx="497">
                  <c:v>41697.416666666664</c:v>
                </c:pt>
                <c:pt idx="498">
                  <c:v>41697.458333333343</c:v>
                </c:pt>
                <c:pt idx="499">
                  <c:v>41697.5</c:v>
                </c:pt>
                <c:pt idx="500">
                  <c:v>41697.541666666584</c:v>
                </c:pt>
                <c:pt idx="501">
                  <c:v>41697.583333333336</c:v>
                </c:pt>
                <c:pt idx="502">
                  <c:v>41697.624999999993</c:v>
                </c:pt>
                <c:pt idx="503">
                  <c:v>41697.666666666584</c:v>
                </c:pt>
                <c:pt idx="504">
                  <c:v>41697.708333333336</c:v>
                </c:pt>
                <c:pt idx="505">
                  <c:v>41697.75</c:v>
                </c:pt>
                <c:pt idx="506">
                  <c:v>41697.791666666504</c:v>
                </c:pt>
                <c:pt idx="507">
                  <c:v>41697.833333333336</c:v>
                </c:pt>
                <c:pt idx="508">
                  <c:v>41697.875</c:v>
                </c:pt>
                <c:pt idx="509">
                  <c:v>41697.916666666664</c:v>
                </c:pt>
                <c:pt idx="510">
                  <c:v>41697.958333333343</c:v>
                </c:pt>
                <c:pt idx="511">
                  <c:v>41698</c:v>
                </c:pt>
                <c:pt idx="512">
                  <c:v>41698.041666666584</c:v>
                </c:pt>
                <c:pt idx="513">
                  <c:v>41698.083333333336</c:v>
                </c:pt>
                <c:pt idx="514">
                  <c:v>41698.124999999993</c:v>
                </c:pt>
                <c:pt idx="515">
                  <c:v>41698.166666666584</c:v>
                </c:pt>
                <c:pt idx="516">
                  <c:v>41698.208333333336</c:v>
                </c:pt>
                <c:pt idx="517">
                  <c:v>41698.25</c:v>
                </c:pt>
                <c:pt idx="518">
                  <c:v>41698.291666666504</c:v>
                </c:pt>
                <c:pt idx="519">
                  <c:v>41698.333333333336</c:v>
                </c:pt>
                <c:pt idx="520">
                  <c:v>41698.375</c:v>
                </c:pt>
                <c:pt idx="521">
                  <c:v>41698.416666666664</c:v>
                </c:pt>
                <c:pt idx="522">
                  <c:v>41698.458333333343</c:v>
                </c:pt>
                <c:pt idx="523">
                  <c:v>41698.5</c:v>
                </c:pt>
                <c:pt idx="524">
                  <c:v>41698.541666666584</c:v>
                </c:pt>
                <c:pt idx="525">
                  <c:v>41698.583333333336</c:v>
                </c:pt>
                <c:pt idx="526">
                  <c:v>41698.624999999993</c:v>
                </c:pt>
                <c:pt idx="527">
                  <c:v>41698.666666666584</c:v>
                </c:pt>
                <c:pt idx="528">
                  <c:v>41698.708333333336</c:v>
                </c:pt>
                <c:pt idx="529">
                  <c:v>41698.75</c:v>
                </c:pt>
                <c:pt idx="530">
                  <c:v>41698.791666666504</c:v>
                </c:pt>
                <c:pt idx="531">
                  <c:v>41698.833333333336</c:v>
                </c:pt>
                <c:pt idx="532">
                  <c:v>41698.875</c:v>
                </c:pt>
                <c:pt idx="533">
                  <c:v>41698.916666666664</c:v>
                </c:pt>
                <c:pt idx="534">
                  <c:v>41698.958333333343</c:v>
                </c:pt>
                <c:pt idx="535">
                  <c:v>41699</c:v>
                </c:pt>
                <c:pt idx="536">
                  <c:v>41699.041666666584</c:v>
                </c:pt>
                <c:pt idx="537">
                  <c:v>41699.083333333336</c:v>
                </c:pt>
                <c:pt idx="538">
                  <c:v>41699.124999999993</c:v>
                </c:pt>
                <c:pt idx="539">
                  <c:v>41699.166666666584</c:v>
                </c:pt>
                <c:pt idx="540">
                  <c:v>41699.208333333336</c:v>
                </c:pt>
                <c:pt idx="541">
                  <c:v>41699.25</c:v>
                </c:pt>
                <c:pt idx="542">
                  <c:v>41699.291666666504</c:v>
                </c:pt>
                <c:pt idx="543">
                  <c:v>41699.333333333336</c:v>
                </c:pt>
                <c:pt idx="544">
                  <c:v>41699.375</c:v>
                </c:pt>
                <c:pt idx="545">
                  <c:v>41699.416666666664</c:v>
                </c:pt>
                <c:pt idx="546">
                  <c:v>41699.458333333343</c:v>
                </c:pt>
                <c:pt idx="547">
                  <c:v>41699.5</c:v>
                </c:pt>
                <c:pt idx="548">
                  <c:v>41699.541666666584</c:v>
                </c:pt>
                <c:pt idx="549">
                  <c:v>41699.583333333336</c:v>
                </c:pt>
                <c:pt idx="550">
                  <c:v>41699.624999999993</c:v>
                </c:pt>
                <c:pt idx="551">
                  <c:v>41699.666666666584</c:v>
                </c:pt>
                <c:pt idx="552">
                  <c:v>41699.708333333336</c:v>
                </c:pt>
                <c:pt idx="553">
                  <c:v>41699.75</c:v>
                </c:pt>
                <c:pt idx="554">
                  <c:v>41699.791666666504</c:v>
                </c:pt>
                <c:pt idx="555">
                  <c:v>41699.833333333336</c:v>
                </c:pt>
                <c:pt idx="556">
                  <c:v>41699.875</c:v>
                </c:pt>
                <c:pt idx="557">
                  <c:v>41699.916666666664</c:v>
                </c:pt>
                <c:pt idx="558">
                  <c:v>41699.958333333343</c:v>
                </c:pt>
                <c:pt idx="559">
                  <c:v>41700</c:v>
                </c:pt>
                <c:pt idx="560">
                  <c:v>41700.041666666584</c:v>
                </c:pt>
                <c:pt idx="561">
                  <c:v>41700.083333333336</c:v>
                </c:pt>
                <c:pt idx="562">
                  <c:v>41700.124999999993</c:v>
                </c:pt>
                <c:pt idx="563">
                  <c:v>41700.166666666584</c:v>
                </c:pt>
                <c:pt idx="564">
                  <c:v>41700.208333333336</c:v>
                </c:pt>
                <c:pt idx="565">
                  <c:v>41700.25</c:v>
                </c:pt>
                <c:pt idx="566">
                  <c:v>41700.291666666504</c:v>
                </c:pt>
                <c:pt idx="567">
                  <c:v>41700.333333333336</c:v>
                </c:pt>
                <c:pt idx="568">
                  <c:v>41700.375</c:v>
                </c:pt>
                <c:pt idx="569">
                  <c:v>41700.416666666664</c:v>
                </c:pt>
                <c:pt idx="570">
                  <c:v>41700.458333333343</c:v>
                </c:pt>
                <c:pt idx="571">
                  <c:v>41700.5</c:v>
                </c:pt>
                <c:pt idx="572">
                  <c:v>41700.541666666584</c:v>
                </c:pt>
                <c:pt idx="573">
                  <c:v>41700.583333333336</c:v>
                </c:pt>
                <c:pt idx="574">
                  <c:v>41700.624999999993</c:v>
                </c:pt>
                <c:pt idx="575">
                  <c:v>41700.666666666584</c:v>
                </c:pt>
                <c:pt idx="576">
                  <c:v>41700.708333333336</c:v>
                </c:pt>
                <c:pt idx="577">
                  <c:v>41700.75</c:v>
                </c:pt>
                <c:pt idx="578">
                  <c:v>41700.791666666504</c:v>
                </c:pt>
                <c:pt idx="579">
                  <c:v>41700.833333333336</c:v>
                </c:pt>
                <c:pt idx="580">
                  <c:v>41700.875</c:v>
                </c:pt>
                <c:pt idx="581">
                  <c:v>41700.916666666664</c:v>
                </c:pt>
                <c:pt idx="582">
                  <c:v>41700.958333333343</c:v>
                </c:pt>
                <c:pt idx="583">
                  <c:v>41701</c:v>
                </c:pt>
                <c:pt idx="584">
                  <c:v>41701.041666666584</c:v>
                </c:pt>
                <c:pt idx="585">
                  <c:v>41701.083333333336</c:v>
                </c:pt>
                <c:pt idx="586">
                  <c:v>41701.124999999993</c:v>
                </c:pt>
                <c:pt idx="587">
                  <c:v>41701.166666666584</c:v>
                </c:pt>
                <c:pt idx="588">
                  <c:v>41701.208333333336</c:v>
                </c:pt>
                <c:pt idx="589">
                  <c:v>41701.25</c:v>
                </c:pt>
                <c:pt idx="590">
                  <c:v>41701.291666666504</c:v>
                </c:pt>
                <c:pt idx="591">
                  <c:v>41701.333333333336</c:v>
                </c:pt>
                <c:pt idx="592">
                  <c:v>41701.375</c:v>
                </c:pt>
                <c:pt idx="593">
                  <c:v>41701.416666666664</c:v>
                </c:pt>
                <c:pt idx="594">
                  <c:v>41701.458333333343</c:v>
                </c:pt>
                <c:pt idx="595">
                  <c:v>41701.5</c:v>
                </c:pt>
                <c:pt idx="596">
                  <c:v>41701.541666666584</c:v>
                </c:pt>
                <c:pt idx="597">
                  <c:v>41701.583333333336</c:v>
                </c:pt>
                <c:pt idx="598">
                  <c:v>41701.624999999993</c:v>
                </c:pt>
                <c:pt idx="599">
                  <c:v>41701.666666666584</c:v>
                </c:pt>
                <c:pt idx="600">
                  <c:v>41701.708333333336</c:v>
                </c:pt>
                <c:pt idx="601">
                  <c:v>41701.75</c:v>
                </c:pt>
                <c:pt idx="602">
                  <c:v>41701.791666666504</c:v>
                </c:pt>
                <c:pt idx="603">
                  <c:v>41701.833333333336</c:v>
                </c:pt>
                <c:pt idx="604">
                  <c:v>41701.875</c:v>
                </c:pt>
                <c:pt idx="605">
                  <c:v>41701.916666666664</c:v>
                </c:pt>
                <c:pt idx="606">
                  <c:v>41701.958333333343</c:v>
                </c:pt>
                <c:pt idx="607">
                  <c:v>41702</c:v>
                </c:pt>
                <c:pt idx="608">
                  <c:v>41702.041666666584</c:v>
                </c:pt>
                <c:pt idx="609">
                  <c:v>41702.083333333336</c:v>
                </c:pt>
                <c:pt idx="610">
                  <c:v>41702.124999999993</c:v>
                </c:pt>
                <c:pt idx="611">
                  <c:v>41702.166666666584</c:v>
                </c:pt>
                <c:pt idx="612">
                  <c:v>41702.208333333336</c:v>
                </c:pt>
                <c:pt idx="613">
                  <c:v>41702.25</c:v>
                </c:pt>
                <c:pt idx="614">
                  <c:v>41702.291666666504</c:v>
                </c:pt>
                <c:pt idx="615">
                  <c:v>41702.333333333336</c:v>
                </c:pt>
                <c:pt idx="616">
                  <c:v>41702.375</c:v>
                </c:pt>
                <c:pt idx="617">
                  <c:v>41702.416666666664</c:v>
                </c:pt>
                <c:pt idx="618">
                  <c:v>41702.458333333343</c:v>
                </c:pt>
                <c:pt idx="619">
                  <c:v>41702.5</c:v>
                </c:pt>
                <c:pt idx="620">
                  <c:v>41702.541666666584</c:v>
                </c:pt>
                <c:pt idx="621">
                  <c:v>41702.583333333336</c:v>
                </c:pt>
                <c:pt idx="622">
                  <c:v>41702.624999999993</c:v>
                </c:pt>
                <c:pt idx="623">
                  <c:v>41702.666666666584</c:v>
                </c:pt>
                <c:pt idx="624">
                  <c:v>41702.708333333336</c:v>
                </c:pt>
                <c:pt idx="625">
                  <c:v>41702.75</c:v>
                </c:pt>
                <c:pt idx="626">
                  <c:v>41702.791666666504</c:v>
                </c:pt>
                <c:pt idx="627">
                  <c:v>41702.833333333336</c:v>
                </c:pt>
                <c:pt idx="628">
                  <c:v>41702.875</c:v>
                </c:pt>
                <c:pt idx="629">
                  <c:v>41702.916666666664</c:v>
                </c:pt>
                <c:pt idx="630">
                  <c:v>41702.958333333343</c:v>
                </c:pt>
                <c:pt idx="631">
                  <c:v>41703</c:v>
                </c:pt>
                <c:pt idx="632">
                  <c:v>41703.041666666584</c:v>
                </c:pt>
                <c:pt idx="633">
                  <c:v>41703.083333333336</c:v>
                </c:pt>
                <c:pt idx="634">
                  <c:v>41703.124999999993</c:v>
                </c:pt>
                <c:pt idx="635">
                  <c:v>41703.166666666584</c:v>
                </c:pt>
                <c:pt idx="636">
                  <c:v>41703.208333333336</c:v>
                </c:pt>
                <c:pt idx="637">
                  <c:v>41703.25</c:v>
                </c:pt>
                <c:pt idx="638">
                  <c:v>41703.291666666504</c:v>
                </c:pt>
                <c:pt idx="639">
                  <c:v>41703.333333333336</c:v>
                </c:pt>
                <c:pt idx="640">
                  <c:v>41703.375</c:v>
                </c:pt>
                <c:pt idx="641">
                  <c:v>41703.416666666664</c:v>
                </c:pt>
                <c:pt idx="642">
                  <c:v>41703.458333333343</c:v>
                </c:pt>
                <c:pt idx="643">
                  <c:v>41703.5</c:v>
                </c:pt>
                <c:pt idx="644">
                  <c:v>41703.541666666584</c:v>
                </c:pt>
                <c:pt idx="645">
                  <c:v>41703.583333333336</c:v>
                </c:pt>
                <c:pt idx="646">
                  <c:v>41703.624999999993</c:v>
                </c:pt>
                <c:pt idx="647">
                  <c:v>41703.666666666584</c:v>
                </c:pt>
                <c:pt idx="648">
                  <c:v>41703.708333333336</c:v>
                </c:pt>
                <c:pt idx="649">
                  <c:v>41703.75</c:v>
                </c:pt>
                <c:pt idx="650">
                  <c:v>41703.791666666504</c:v>
                </c:pt>
                <c:pt idx="651">
                  <c:v>41703.833333333336</c:v>
                </c:pt>
                <c:pt idx="652">
                  <c:v>41703.875</c:v>
                </c:pt>
                <c:pt idx="653">
                  <c:v>41703.916666666664</c:v>
                </c:pt>
                <c:pt idx="654">
                  <c:v>41703.958333333343</c:v>
                </c:pt>
                <c:pt idx="655">
                  <c:v>41704</c:v>
                </c:pt>
                <c:pt idx="656">
                  <c:v>41704.041666666584</c:v>
                </c:pt>
                <c:pt idx="657">
                  <c:v>41704.083333333336</c:v>
                </c:pt>
                <c:pt idx="658">
                  <c:v>41704.124999999993</c:v>
                </c:pt>
                <c:pt idx="659">
                  <c:v>41704.166666666584</c:v>
                </c:pt>
                <c:pt idx="660">
                  <c:v>41704.208333333336</c:v>
                </c:pt>
                <c:pt idx="661">
                  <c:v>41704.25</c:v>
                </c:pt>
                <c:pt idx="662">
                  <c:v>41704.291666666504</c:v>
                </c:pt>
                <c:pt idx="663">
                  <c:v>41704.333333333336</c:v>
                </c:pt>
                <c:pt idx="664">
                  <c:v>41704.375</c:v>
                </c:pt>
                <c:pt idx="665">
                  <c:v>41704.416666666664</c:v>
                </c:pt>
                <c:pt idx="666">
                  <c:v>41704.458333333343</c:v>
                </c:pt>
                <c:pt idx="667">
                  <c:v>41704.5</c:v>
                </c:pt>
                <c:pt idx="668">
                  <c:v>41704.541666666584</c:v>
                </c:pt>
                <c:pt idx="669">
                  <c:v>41704.583333333336</c:v>
                </c:pt>
                <c:pt idx="670">
                  <c:v>41704.624999999993</c:v>
                </c:pt>
                <c:pt idx="671">
                  <c:v>41704.666666666584</c:v>
                </c:pt>
                <c:pt idx="672">
                  <c:v>41704.708333333336</c:v>
                </c:pt>
                <c:pt idx="673">
                  <c:v>41704.75</c:v>
                </c:pt>
                <c:pt idx="674">
                  <c:v>41704.791666666504</c:v>
                </c:pt>
                <c:pt idx="675">
                  <c:v>41704.833333333336</c:v>
                </c:pt>
                <c:pt idx="676">
                  <c:v>41704.875</c:v>
                </c:pt>
                <c:pt idx="677">
                  <c:v>41704.916666666664</c:v>
                </c:pt>
                <c:pt idx="678">
                  <c:v>41704.958333333343</c:v>
                </c:pt>
                <c:pt idx="679">
                  <c:v>41705</c:v>
                </c:pt>
                <c:pt idx="680">
                  <c:v>41705.041666666584</c:v>
                </c:pt>
                <c:pt idx="681">
                  <c:v>41705.083333333336</c:v>
                </c:pt>
                <c:pt idx="682">
                  <c:v>41705.124999999993</c:v>
                </c:pt>
                <c:pt idx="683">
                  <c:v>41705.166666666584</c:v>
                </c:pt>
                <c:pt idx="684">
                  <c:v>41705.208333333336</c:v>
                </c:pt>
                <c:pt idx="685">
                  <c:v>41705.25</c:v>
                </c:pt>
                <c:pt idx="686">
                  <c:v>41705.291666666504</c:v>
                </c:pt>
                <c:pt idx="687">
                  <c:v>41705.333333333336</c:v>
                </c:pt>
                <c:pt idx="688">
                  <c:v>41705.375</c:v>
                </c:pt>
                <c:pt idx="689">
                  <c:v>41705.416666666664</c:v>
                </c:pt>
                <c:pt idx="690">
                  <c:v>41705.458333333343</c:v>
                </c:pt>
                <c:pt idx="691">
                  <c:v>41705.5</c:v>
                </c:pt>
                <c:pt idx="692">
                  <c:v>41705.541666666584</c:v>
                </c:pt>
                <c:pt idx="693">
                  <c:v>41705.583333333336</c:v>
                </c:pt>
                <c:pt idx="694">
                  <c:v>41705.624999999993</c:v>
                </c:pt>
                <c:pt idx="695">
                  <c:v>41705.666666666584</c:v>
                </c:pt>
                <c:pt idx="696">
                  <c:v>41705.708333333336</c:v>
                </c:pt>
                <c:pt idx="697">
                  <c:v>41705.75</c:v>
                </c:pt>
                <c:pt idx="698">
                  <c:v>41705.791666666504</c:v>
                </c:pt>
                <c:pt idx="699">
                  <c:v>41705.833333333336</c:v>
                </c:pt>
                <c:pt idx="700">
                  <c:v>41705.875</c:v>
                </c:pt>
                <c:pt idx="701">
                  <c:v>41705.916666666664</c:v>
                </c:pt>
                <c:pt idx="702">
                  <c:v>41705.958333333343</c:v>
                </c:pt>
                <c:pt idx="703">
                  <c:v>41706</c:v>
                </c:pt>
                <c:pt idx="704">
                  <c:v>41706.041666666584</c:v>
                </c:pt>
                <c:pt idx="705">
                  <c:v>41706.083333333336</c:v>
                </c:pt>
                <c:pt idx="706">
                  <c:v>41706.124999999993</c:v>
                </c:pt>
                <c:pt idx="707">
                  <c:v>41706.166666666584</c:v>
                </c:pt>
                <c:pt idx="708">
                  <c:v>41706.208333333336</c:v>
                </c:pt>
                <c:pt idx="709">
                  <c:v>41706.25</c:v>
                </c:pt>
                <c:pt idx="710">
                  <c:v>41706.291666666504</c:v>
                </c:pt>
                <c:pt idx="711">
                  <c:v>41706.333333333336</c:v>
                </c:pt>
                <c:pt idx="712">
                  <c:v>41706.375</c:v>
                </c:pt>
                <c:pt idx="713">
                  <c:v>41706.416666666664</c:v>
                </c:pt>
                <c:pt idx="714">
                  <c:v>41706.458333333343</c:v>
                </c:pt>
                <c:pt idx="715">
                  <c:v>41706.5</c:v>
                </c:pt>
                <c:pt idx="716">
                  <c:v>41706.541666666584</c:v>
                </c:pt>
                <c:pt idx="717">
                  <c:v>41706.583333333336</c:v>
                </c:pt>
                <c:pt idx="718">
                  <c:v>41706.624999999993</c:v>
                </c:pt>
                <c:pt idx="719">
                  <c:v>41706.666666666584</c:v>
                </c:pt>
                <c:pt idx="720">
                  <c:v>41706.708333333336</c:v>
                </c:pt>
                <c:pt idx="721">
                  <c:v>41706.75</c:v>
                </c:pt>
                <c:pt idx="722">
                  <c:v>41706.791666666504</c:v>
                </c:pt>
                <c:pt idx="723">
                  <c:v>41706.833333333336</c:v>
                </c:pt>
                <c:pt idx="724">
                  <c:v>41706.875</c:v>
                </c:pt>
                <c:pt idx="725">
                  <c:v>41706.916666666664</c:v>
                </c:pt>
                <c:pt idx="726">
                  <c:v>41706.958333333343</c:v>
                </c:pt>
                <c:pt idx="727">
                  <c:v>41707</c:v>
                </c:pt>
                <c:pt idx="728">
                  <c:v>41707.041666666584</c:v>
                </c:pt>
                <c:pt idx="729">
                  <c:v>41707.083333333336</c:v>
                </c:pt>
                <c:pt idx="730">
                  <c:v>41707.124999999993</c:v>
                </c:pt>
                <c:pt idx="731">
                  <c:v>41707.166666666584</c:v>
                </c:pt>
                <c:pt idx="732">
                  <c:v>41707.208333333336</c:v>
                </c:pt>
                <c:pt idx="733">
                  <c:v>41707.25</c:v>
                </c:pt>
                <c:pt idx="734">
                  <c:v>41707.291666666504</c:v>
                </c:pt>
                <c:pt idx="735">
                  <c:v>41707.333333333336</c:v>
                </c:pt>
                <c:pt idx="736">
                  <c:v>41707.375</c:v>
                </c:pt>
                <c:pt idx="737">
                  <c:v>41707.416666666664</c:v>
                </c:pt>
                <c:pt idx="738">
                  <c:v>41707.458333333343</c:v>
                </c:pt>
                <c:pt idx="739">
                  <c:v>41707.5</c:v>
                </c:pt>
                <c:pt idx="740">
                  <c:v>41707.541666666584</c:v>
                </c:pt>
                <c:pt idx="741">
                  <c:v>41707.583333333336</c:v>
                </c:pt>
                <c:pt idx="742">
                  <c:v>41707.624999999993</c:v>
                </c:pt>
                <c:pt idx="743">
                  <c:v>41707.666666666584</c:v>
                </c:pt>
                <c:pt idx="744">
                  <c:v>41707.708333333336</c:v>
                </c:pt>
                <c:pt idx="745">
                  <c:v>41707.75</c:v>
                </c:pt>
                <c:pt idx="746">
                  <c:v>41707.791666666504</c:v>
                </c:pt>
                <c:pt idx="747">
                  <c:v>41707.833333333336</c:v>
                </c:pt>
                <c:pt idx="748">
                  <c:v>41707.875</c:v>
                </c:pt>
                <c:pt idx="749">
                  <c:v>41707.916666666664</c:v>
                </c:pt>
                <c:pt idx="750">
                  <c:v>41707.958333333343</c:v>
                </c:pt>
                <c:pt idx="751">
                  <c:v>41708</c:v>
                </c:pt>
                <c:pt idx="752">
                  <c:v>41708.041666666584</c:v>
                </c:pt>
                <c:pt idx="753">
                  <c:v>41708.083333333336</c:v>
                </c:pt>
                <c:pt idx="754">
                  <c:v>41708.124999999993</c:v>
                </c:pt>
                <c:pt idx="755">
                  <c:v>41708.166666666584</c:v>
                </c:pt>
                <c:pt idx="756">
                  <c:v>41708.208333333336</c:v>
                </c:pt>
                <c:pt idx="757">
                  <c:v>41708.25</c:v>
                </c:pt>
                <c:pt idx="758">
                  <c:v>41708.291666666504</c:v>
                </c:pt>
                <c:pt idx="759">
                  <c:v>41708.333333333336</c:v>
                </c:pt>
                <c:pt idx="760">
                  <c:v>41708.375</c:v>
                </c:pt>
                <c:pt idx="761">
                  <c:v>41708.416666666664</c:v>
                </c:pt>
                <c:pt idx="762">
                  <c:v>41708.458333333343</c:v>
                </c:pt>
                <c:pt idx="763">
                  <c:v>41708.5</c:v>
                </c:pt>
                <c:pt idx="764">
                  <c:v>41708.541666666584</c:v>
                </c:pt>
                <c:pt idx="765">
                  <c:v>41708.583333333336</c:v>
                </c:pt>
                <c:pt idx="766">
                  <c:v>41708.624999999993</c:v>
                </c:pt>
                <c:pt idx="767">
                  <c:v>41708.666666666584</c:v>
                </c:pt>
                <c:pt idx="768">
                  <c:v>41708.708333333336</c:v>
                </c:pt>
                <c:pt idx="769">
                  <c:v>41708.75</c:v>
                </c:pt>
                <c:pt idx="770">
                  <c:v>41708.791666666504</c:v>
                </c:pt>
                <c:pt idx="771">
                  <c:v>41708.833333333336</c:v>
                </c:pt>
                <c:pt idx="772">
                  <c:v>41708.875</c:v>
                </c:pt>
                <c:pt idx="773">
                  <c:v>41708.916666666664</c:v>
                </c:pt>
                <c:pt idx="774">
                  <c:v>41708.958333333343</c:v>
                </c:pt>
                <c:pt idx="775">
                  <c:v>41709</c:v>
                </c:pt>
                <c:pt idx="776">
                  <c:v>41709.041666666584</c:v>
                </c:pt>
                <c:pt idx="777">
                  <c:v>41709.083333333336</c:v>
                </c:pt>
                <c:pt idx="778">
                  <c:v>41709.124999999993</c:v>
                </c:pt>
                <c:pt idx="779">
                  <c:v>41709.166666666584</c:v>
                </c:pt>
                <c:pt idx="780">
                  <c:v>41709.208333333336</c:v>
                </c:pt>
                <c:pt idx="781">
                  <c:v>41709.25</c:v>
                </c:pt>
                <c:pt idx="782">
                  <c:v>41709.291666666504</c:v>
                </c:pt>
                <c:pt idx="783">
                  <c:v>41709.333333333336</c:v>
                </c:pt>
                <c:pt idx="784">
                  <c:v>41709.375</c:v>
                </c:pt>
                <c:pt idx="785">
                  <c:v>41709.416666666664</c:v>
                </c:pt>
                <c:pt idx="786">
                  <c:v>41709.458333333343</c:v>
                </c:pt>
                <c:pt idx="787">
                  <c:v>41709.5</c:v>
                </c:pt>
                <c:pt idx="788">
                  <c:v>41709.541666666584</c:v>
                </c:pt>
                <c:pt idx="789">
                  <c:v>41709.583333333336</c:v>
                </c:pt>
                <c:pt idx="790">
                  <c:v>41709.624999999993</c:v>
                </c:pt>
                <c:pt idx="791">
                  <c:v>41709.666666666584</c:v>
                </c:pt>
                <c:pt idx="792">
                  <c:v>41709.708333333336</c:v>
                </c:pt>
                <c:pt idx="793">
                  <c:v>41709.75</c:v>
                </c:pt>
                <c:pt idx="794">
                  <c:v>41709.791666666504</c:v>
                </c:pt>
                <c:pt idx="795">
                  <c:v>41709.833333333336</c:v>
                </c:pt>
                <c:pt idx="796">
                  <c:v>41709.875</c:v>
                </c:pt>
                <c:pt idx="797">
                  <c:v>41709.916666666664</c:v>
                </c:pt>
                <c:pt idx="798">
                  <c:v>41709.958333333343</c:v>
                </c:pt>
                <c:pt idx="799">
                  <c:v>41710</c:v>
                </c:pt>
                <c:pt idx="800">
                  <c:v>41710.041666666584</c:v>
                </c:pt>
                <c:pt idx="801">
                  <c:v>41710.083333333336</c:v>
                </c:pt>
                <c:pt idx="802">
                  <c:v>41710.124999999993</c:v>
                </c:pt>
                <c:pt idx="803">
                  <c:v>41710.166666666584</c:v>
                </c:pt>
                <c:pt idx="804">
                  <c:v>41710.208333333336</c:v>
                </c:pt>
                <c:pt idx="805">
                  <c:v>41710.25</c:v>
                </c:pt>
                <c:pt idx="806">
                  <c:v>41710.291666666504</c:v>
                </c:pt>
                <c:pt idx="807">
                  <c:v>41710.333333333336</c:v>
                </c:pt>
                <c:pt idx="808">
                  <c:v>41710.375</c:v>
                </c:pt>
                <c:pt idx="809">
                  <c:v>41710.416666666664</c:v>
                </c:pt>
                <c:pt idx="810">
                  <c:v>41710.458333333343</c:v>
                </c:pt>
                <c:pt idx="811">
                  <c:v>41710.5</c:v>
                </c:pt>
                <c:pt idx="812">
                  <c:v>41710.541666666584</c:v>
                </c:pt>
                <c:pt idx="813">
                  <c:v>41710.583333333336</c:v>
                </c:pt>
                <c:pt idx="814">
                  <c:v>41710.624999999993</c:v>
                </c:pt>
                <c:pt idx="815">
                  <c:v>41710.666666666584</c:v>
                </c:pt>
                <c:pt idx="816">
                  <c:v>41710.708333333336</c:v>
                </c:pt>
                <c:pt idx="817">
                  <c:v>41710.75</c:v>
                </c:pt>
                <c:pt idx="818">
                  <c:v>41710.791666666504</c:v>
                </c:pt>
                <c:pt idx="819">
                  <c:v>41710.833333333336</c:v>
                </c:pt>
                <c:pt idx="820">
                  <c:v>41710.875</c:v>
                </c:pt>
                <c:pt idx="821">
                  <c:v>41710.916666666664</c:v>
                </c:pt>
                <c:pt idx="822">
                  <c:v>41710.958333333343</c:v>
                </c:pt>
                <c:pt idx="823">
                  <c:v>41711</c:v>
                </c:pt>
                <c:pt idx="824">
                  <c:v>41711.041666666584</c:v>
                </c:pt>
                <c:pt idx="825">
                  <c:v>41711.083333333336</c:v>
                </c:pt>
                <c:pt idx="826">
                  <c:v>41711.124999999993</c:v>
                </c:pt>
                <c:pt idx="827">
                  <c:v>41711.166666666584</c:v>
                </c:pt>
                <c:pt idx="828">
                  <c:v>41711.208333333336</c:v>
                </c:pt>
                <c:pt idx="829">
                  <c:v>41711.25</c:v>
                </c:pt>
                <c:pt idx="830">
                  <c:v>41711.291666666504</c:v>
                </c:pt>
                <c:pt idx="831">
                  <c:v>41711.333333333336</c:v>
                </c:pt>
                <c:pt idx="832">
                  <c:v>41711.375</c:v>
                </c:pt>
                <c:pt idx="833">
                  <c:v>41711.416666666664</c:v>
                </c:pt>
                <c:pt idx="834">
                  <c:v>41711.458333333343</c:v>
                </c:pt>
                <c:pt idx="835">
                  <c:v>41711.5</c:v>
                </c:pt>
                <c:pt idx="836">
                  <c:v>41711.541666666584</c:v>
                </c:pt>
                <c:pt idx="837">
                  <c:v>41711.583333333336</c:v>
                </c:pt>
                <c:pt idx="838">
                  <c:v>41711.624999999993</c:v>
                </c:pt>
                <c:pt idx="839">
                  <c:v>41711.666666666584</c:v>
                </c:pt>
                <c:pt idx="840">
                  <c:v>41711.708333333336</c:v>
                </c:pt>
                <c:pt idx="841">
                  <c:v>41711.75</c:v>
                </c:pt>
                <c:pt idx="842">
                  <c:v>41711.791666666504</c:v>
                </c:pt>
                <c:pt idx="843">
                  <c:v>41711.833333333336</c:v>
                </c:pt>
                <c:pt idx="844">
                  <c:v>41711.875</c:v>
                </c:pt>
                <c:pt idx="845">
                  <c:v>41711.916666666664</c:v>
                </c:pt>
                <c:pt idx="846">
                  <c:v>41711.958333333343</c:v>
                </c:pt>
                <c:pt idx="847">
                  <c:v>41712</c:v>
                </c:pt>
                <c:pt idx="848">
                  <c:v>41712.041666666584</c:v>
                </c:pt>
                <c:pt idx="849">
                  <c:v>41712.083333333336</c:v>
                </c:pt>
                <c:pt idx="850">
                  <c:v>41712.124999999993</c:v>
                </c:pt>
                <c:pt idx="851">
                  <c:v>41712.166666666584</c:v>
                </c:pt>
                <c:pt idx="852">
                  <c:v>41712.208333333336</c:v>
                </c:pt>
                <c:pt idx="853">
                  <c:v>41712.25</c:v>
                </c:pt>
                <c:pt idx="854">
                  <c:v>41712.291666666504</c:v>
                </c:pt>
                <c:pt idx="855">
                  <c:v>41712.333333333336</c:v>
                </c:pt>
                <c:pt idx="856">
                  <c:v>41712.375</c:v>
                </c:pt>
                <c:pt idx="857">
                  <c:v>41712.416666666664</c:v>
                </c:pt>
                <c:pt idx="858">
                  <c:v>41712.458333333343</c:v>
                </c:pt>
                <c:pt idx="859">
                  <c:v>41712.5</c:v>
                </c:pt>
                <c:pt idx="860">
                  <c:v>41712.541666666584</c:v>
                </c:pt>
                <c:pt idx="861">
                  <c:v>41712.583333333336</c:v>
                </c:pt>
                <c:pt idx="862">
                  <c:v>41712.624999999993</c:v>
                </c:pt>
                <c:pt idx="863">
                  <c:v>41712.666666666584</c:v>
                </c:pt>
                <c:pt idx="864">
                  <c:v>41712.708333333336</c:v>
                </c:pt>
                <c:pt idx="865">
                  <c:v>41712.75</c:v>
                </c:pt>
                <c:pt idx="866">
                  <c:v>41712.791666666504</c:v>
                </c:pt>
                <c:pt idx="867">
                  <c:v>41712.833333333336</c:v>
                </c:pt>
                <c:pt idx="868">
                  <c:v>41712.875</c:v>
                </c:pt>
                <c:pt idx="869">
                  <c:v>41712.916666666664</c:v>
                </c:pt>
                <c:pt idx="870">
                  <c:v>41712.958333333343</c:v>
                </c:pt>
                <c:pt idx="871">
                  <c:v>41713</c:v>
                </c:pt>
                <c:pt idx="872">
                  <c:v>41713.041666666584</c:v>
                </c:pt>
                <c:pt idx="873">
                  <c:v>41713.083333333336</c:v>
                </c:pt>
                <c:pt idx="874">
                  <c:v>41713.124999999993</c:v>
                </c:pt>
                <c:pt idx="875">
                  <c:v>41713.166666666584</c:v>
                </c:pt>
                <c:pt idx="876">
                  <c:v>41713.208333333336</c:v>
                </c:pt>
                <c:pt idx="877">
                  <c:v>41713.25</c:v>
                </c:pt>
                <c:pt idx="878">
                  <c:v>41713.291666666504</c:v>
                </c:pt>
                <c:pt idx="879">
                  <c:v>41713.333333333336</c:v>
                </c:pt>
                <c:pt idx="880">
                  <c:v>41713.375</c:v>
                </c:pt>
                <c:pt idx="881">
                  <c:v>41713.416666666664</c:v>
                </c:pt>
                <c:pt idx="882">
                  <c:v>41713.458333333343</c:v>
                </c:pt>
                <c:pt idx="883">
                  <c:v>41713.5</c:v>
                </c:pt>
                <c:pt idx="884">
                  <c:v>41713.541666666584</c:v>
                </c:pt>
                <c:pt idx="885">
                  <c:v>41713.583333333336</c:v>
                </c:pt>
                <c:pt idx="886">
                  <c:v>41713.624999999993</c:v>
                </c:pt>
                <c:pt idx="887">
                  <c:v>41713.666666666584</c:v>
                </c:pt>
                <c:pt idx="888">
                  <c:v>41713.708333333336</c:v>
                </c:pt>
                <c:pt idx="889">
                  <c:v>41713.75</c:v>
                </c:pt>
                <c:pt idx="890">
                  <c:v>41713.791666666504</c:v>
                </c:pt>
                <c:pt idx="891">
                  <c:v>41713.833333333336</c:v>
                </c:pt>
                <c:pt idx="892">
                  <c:v>41713.875</c:v>
                </c:pt>
                <c:pt idx="893">
                  <c:v>41713.916666666664</c:v>
                </c:pt>
                <c:pt idx="894">
                  <c:v>41713.958333333343</c:v>
                </c:pt>
                <c:pt idx="895">
                  <c:v>41714</c:v>
                </c:pt>
                <c:pt idx="896">
                  <c:v>41714.041666666584</c:v>
                </c:pt>
                <c:pt idx="897">
                  <c:v>41714.083333333336</c:v>
                </c:pt>
                <c:pt idx="898">
                  <c:v>41714.124999999993</c:v>
                </c:pt>
                <c:pt idx="899">
                  <c:v>41714.166666666584</c:v>
                </c:pt>
                <c:pt idx="900">
                  <c:v>41714.208333333336</c:v>
                </c:pt>
                <c:pt idx="901">
                  <c:v>41714.25</c:v>
                </c:pt>
                <c:pt idx="902">
                  <c:v>41714.291666666504</c:v>
                </c:pt>
                <c:pt idx="903">
                  <c:v>41714.333333333336</c:v>
                </c:pt>
                <c:pt idx="904">
                  <c:v>41714.375</c:v>
                </c:pt>
                <c:pt idx="905">
                  <c:v>41714.416666666664</c:v>
                </c:pt>
                <c:pt idx="906">
                  <c:v>41714.458333333343</c:v>
                </c:pt>
                <c:pt idx="907">
                  <c:v>41714.5</c:v>
                </c:pt>
                <c:pt idx="908">
                  <c:v>41714.541666666584</c:v>
                </c:pt>
                <c:pt idx="909">
                  <c:v>41714.583333333336</c:v>
                </c:pt>
                <c:pt idx="910">
                  <c:v>41714.624999999993</c:v>
                </c:pt>
                <c:pt idx="911">
                  <c:v>41714.666666666584</c:v>
                </c:pt>
                <c:pt idx="912">
                  <c:v>41714.708333333336</c:v>
                </c:pt>
                <c:pt idx="913">
                  <c:v>41714.75</c:v>
                </c:pt>
                <c:pt idx="914">
                  <c:v>41714.791666666504</c:v>
                </c:pt>
                <c:pt idx="915">
                  <c:v>41714.833333333336</c:v>
                </c:pt>
                <c:pt idx="916">
                  <c:v>41714.875</c:v>
                </c:pt>
                <c:pt idx="917">
                  <c:v>41714.916666666664</c:v>
                </c:pt>
                <c:pt idx="918">
                  <c:v>41714.958333333343</c:v>
                </c:pt>
                <c:pt idx="919">
                  <c:v>41715</c:v>
                </c:pt>
                <c:pt idx="920">
                  <c:v>41715.041666666584</c:v>
                </c:pt>
                <c:pt idx="921">
                  <c:v>41715.083333333336</c:v>
                </c:pt>
                <c:pt idx="922">
                  <c:v>41715.124999999993</c:v>
                </c:pt>
                <c:pt idx="923">
                  <c:v>41715.166666666584</c:v>
                </c:pt>
                <c:pt idx="924">
                  <c:v>41715.208333333336</c:v>
                </c:pt>
                <c:pt idx="925">
                  <c:v>41715.25</c:v>
                </c:pt>
                <c:pt idx="926">
                  <c:v>41715.291666666504</c:v>
                </c:pt>
                <c:pt idx="927">
                  <c:v>41715.333333333336</c:v>
                </c:pt>
                <c:pt idx="928">
                  <c:v>41715.375</c:v>
                </c:pt>
                <c:pt idx="929">
                  <c:v>41715.416666666664</c:v>
                </c:pt>
                <c:pt idx="930">
                  <c:v>41715.458333333343</c:v>
                </c:pt>
                <c:pt idx="931">
                  <c:v>41715.5</c:v>
                </c:pt>
                <c:pt idx="932">
                  <c:v>41715.541666666584</c:v>
                </c:pt>
                <c:pt idx="933">
                  <c:v>41715.583333333336</c:v>
                </c:pt>
                <c:pt idx="934">
                  <c:v>41715.624999999993</c:v>
                </c:pt>
                <c:pt idx="935">
                  <c:v>41715.666666666584</c:v>
                </c:pt>
                <c:pt idx="936">
                  <c:v>41715.708333333336</c:v>
                </c:pt>
                <c:pt idx="937">
                  <c:v>41715.75</c:v>
                </c:pt>
                <c:pt idx="938">
                  <c:v>41715.791666666504</c:v>
                </c:pt>
                <c:pt idx="939">
                  <c:v>41715.833333333336</c:v>
                </c:pt>
                <c:pt idx="940">
                  <c:v>41715.875</c:v>
                </c:pt>
                <c:pt idx="941">
                  <c:v>41715.916666666664</c:v>
                </c:pt>
                <c:pt idx="942">
                  <c:v>41715.958333333343</c:v>
                </c:pt>
                <c:pt idx="943">
                  <c:v>41716</c:v>
                </c:pt>
                <c:pt idx="944">
                  <c:v>41716.041666666584</c:v>
                </c:pt>
                <c:pt idx="945">
                  <c:v>41716.083333333336</c:v>
                </c:pt>
                <c:pt idx="946">
                  <c:v>41716.124999999993</c:v>
                </c:pt>
                <c:pt idx="947">
                  <c:v>41716.166666666584</c:v>
                </c:pt>
                <c:pt idx="948">
                  <c:v>41716.208333333336</c:v>
                </c:pt>
                <c:pt idx="949">
                  <c:v>41716.25</c:v>
                </c:pt>
                <c:pt idx="950">
                  <c:v>41716.291666666504</c:v>
                </c:pt>
                <c:pt idx="951">
                  <c:v>41716.333333333336</c:v>
                </c:pt>
                <c:pt idx="952">
                  <c:v>41716.375</c:v>
                </c:pt>
                <c:pt idx="953">
                  <c:v>41716.416666666664</c:v>
                </c:pt>
                <c:pt idx="954">
                  <c:v>41716.458333333343</c:v>
                </c:pt>
                <c:pt idx="955">
                  <c:v>41716.5</c:v>
                </c:pt>
                <c:pt idx="956">
                  <c:v>41716.541666666584</c:v>
                </c:pt>
                <c:pt idx="957">
                  <c:v>41716.583333333336</c:v>
                </c:pt>
                <c:pt idx="958">
                  <c:v>41716.624999999993</c:v>
                </c:pt>
                <c:pt idx="959">
                  <c:v>41716.666666666584</c:v>
                </c:pt>
                <c:pt idx="960">
                  <c:v>41716.708333333336</c:v>
                </c:pt>
                <c:pt idx="961">
                  <c:v>41716.75</c:v>
                </c:pt>
                <c:pt idx="962">
                  <c:v>41716.791666666504</c:v>
                </c:pt>
                <c:pt idx="963">
                  <c:v>41716.833333333336</c:v>
                </c:pt>
                <c:pt idx="964">
                  <c:v>41716.875</c:v>
                </c:pt>
                <c:pt idx="965">
                  <c:v>41716.916666666664</c:v>
                </c:pt>
                <c:pt idx="966">
                  <c:v>41716.958333333343</c:v>
                </c:pt>
                <c:pt idx="967">
                  <c:v>41717</c:v>
                </c:pt>
                <c:pt idx="968">
                  <c:v>41717.041666666584</c:v>
                </c:pt>
                <c:pt idx="969">
                  <c:v>41717.083333333336</c:v>
                </c:pt>
                <c:pt idx="970">
                  <c:v>41717.124999999993</c:v>
                </c:pt>
                <c:pt idx="971">
                  <c:v>41717.166666666584</c:v>
                </c:pt>
                <c:pt idx="972">
                  <c:v>41717.208333333336</c:v>
                </c:pt>
                <c:pt idx="973">
                  <c:v>41717.25</c:v>
                </c:pt>
                <c:pt idx="974">
                  <c:v>41717.291666666504</c:v>
                </c:pt>
                <c:pt idx="975">
                  <c:v>41717.333333333336</c:v>
                </c:pt>
                <c:pt idx="976">
                  <c:v>41717.375</c:v>
                </c:pt>
                <c:pt idx="977">
                  <c:v>41717.416666666664</c:v>
                </c:pt>
                <c:pt idx="978">
                  <c:v>41717.458333333343</c:v>
                </c:pt>
                <c:pt idx="979">
                  <c:v>41717.5</c:v>
                </c:pt>
                <c:pt idx="980">
                  <c:v>41717.541666666584</c:v>
                </c:pt>
                <c:pt idx="981">
                  <c:v>41717.583333333336</c:v>
                </c:pt>
                <c:pt idx="982">
                  <c:v>41717.624999999993</c:v>
                </c:pt>
                <c:pt idx="983">
                  <c:v>41717.666666666584</c:v>
                </c:pt>
                <c:pt idx="984">
                  <c:v>41717.708333333336</c:v>
                </c:pt>
                <c:pt idx="985">
                  <c:v>41717.75</c:v>
                </c:pt>
                <c:pt idx="986">
                  <c:v>41717.791666666504</c:v>
                </c:pt>
                <c:pt idx="987">
                  <c:v>41717.833333333336</c:v>
                </c:pt>
                <c:pt idx="988">
                  <c:v>41717.875</c:v>
                </c:pt>
                <c:pt idx="989">
                  <c:v>41717.916666666664</c:v>
                </c:pt>
                <c:pt idx="990">
                  <c:v>41717.958333333343</c:v>
                </c:pt>
                <c:pt idx="991">
                  <c:v>41718</c:v>
                </c:pt>
                <c:pt idx="992">
                  <c:v>41718.041666666584</c:v>
                </c:pt>
                <c:pt idx="993">
                  <c:v>41718.083333333336</c:v>
                </c:pt>
                <c:pt idx="994">
                  <c:v>41718.124999999993</c:v>
                </c:pt>
                <c:pt idx="995">
                  <c:v>41718.166666666584</c:v>
                </c:pt>
                <c:pt idx="996">
                  <c:v>41718.208333333336</c:v>
                </c:pt>
                <c:pt idx="997">
                  <c:v>41718.25</c:v>
                </c:pt>
                <c:pt idx="998">
                  <c:v>41718.291666666504</c:v>
                </c:pt>
                <c:pt idx="999">
                  <c:v>41718.333333333336</c:v>
                </c:pt>
                <c:pt idx="1000">
                  <c:v>41718.375</c:v>
                </c:pt>
                <c:pt idx="1001">
                  <c:v>41718.416666666664</c:v>
                </c:pt>
                <c:pt idx="1002">
                  <c:v>41718.458333333343</c:v>
                </c:pt>
                <c:pt idx="1003">
                  <c:v>41718.5</c:v>
                </c:pt>
                <c:pt idx="1004">
                  <c:v>41718.541666666584</c:v>
                </c:pt>
                <c:pt idx="1005">
                  <c:v>41718.583333333336</c:v>
                </c:pt>
                <c:pt idx="1006">
                  <c:v>41718.624999999993</c:v>
                </c:pt>
                <c:pt idx="1007">
                  <c:v>41718.666666666584</c:v>
                </c:pt>
                <c:pt idx="1008">
                  <c:v>41718.708333333336</c:v>
                </c:pt>
                <c:pt idx="1009">
                  <c:v>41718.75</c:v>
                </c:pt>
                <c:pt idx="1010">
                  <c:v>41718.791666666504</c:v>
                </c:pt>
                <c:pt idx="1011">
                  <c:v>41718.833333333336</c:v>
                </c:pt>
                <c:pt idx="1012">
                  <c:v>41718.875</c:v>
                </c:pt>
                <c:pt idx="1013">
                  <c:v>41718.916666666664</c:v>
                </c:pt>
                <c:pt idx="1014">
                  <c:v>41718.958333333343</c:v>
                </c:pt>
                <c:pt idx="1015">
                  <c:v>41719</c:v>
                </c:pt>
                <c:pt idx="1016">
                  <c:v>41719.041666666584</c:v>
                </c:pt>
                <c:pt idx="1017">
                  <c:v>41719.083333333336</c:v>
                </c:pt>
                <c:pt idx="1018">
                  <c:v>41719.124999999993</c:v>
                </c:pt>
                <c:pt idx="1019">
                  <c:v>41719.166666666584</c:v>
                </c:pt>
                <c:pt idx="1020">
                  <c:v>41719.208333333336</c:v>
                </c:pt>
                <c:pt idx="1021">
                  <c:v>41719.25</c:v>
                </c:pt>
                <c:pt idx="1022">
                  <c:v>41719.291666666504</c:v>
                </c:pt>
                <c:pt idx="1023">
                  <c:v>41719.333333333336</c:v>
                </c:pt>
                <c:pt idx="1024">
                  <c:v>41719.375</c:v>
                </c:pt>
                <c:pt idx="1025">
                  <c:v>41719.416666666664</c:v>
                </c:pt>
                <c:pt idx="1026">
                  <c:v>41719.458333333343</c:v>
                </c:pt>
                <c:pt idx="1027">
                  <c:v>41719.5</c:v>
                </c:pt>
                <c:pt idx="1028">
                  <c:v>41719.541666666584</c:v>
                </c:pt>
                <c:pt idx="1029">
                  <c:v>41719.583333333336</c:v>
                </c:pt>
                <c:pt idx="1030">
                  <c:v>41719.624999999993</c:v>
                </c:pt>
                <c:pt idx="1031">
                  <c:v>41719.666666666584</c:v>
                </c:pt>
                <c:pt idx="1032">
                  <c:v>41719.708333333336</c:v>
                </c:pt>
                <c:pt idx="1033">
                  <c:v>41719.75</c:v>
                </c:pt>
                <c:pt idx="1034">
                  <c:v>41719.791666666504</c:v>
                </c:pt>
                <c:pt idx="1035">
                  <c:v>41719.833333333336</c:v>
                </c:pt>
                <c:pt idx="1036">
                  <c:v>41719.875</c:v>
                </c:pt>
                <c:pt idx="1037">
                  <c:v>41719.916666666664</c:v>
                </c:pt>
                <c:pt idx="1038">
                  <c:v>41719.958333333343</c:v>
                </c:pt>
                <c:pt idx="1039">
                  <c:v>41720</c:v>
                </c:pt>
                <c:pt idx="1040">
                  <c:v>41720.041666666584</c:v>
                </c:pt>
                <c:pt idx="1041">
                  <c:v>41720.083333333336</c:v>
                </c:pt>
                <c:pt idx="1042">
                  <c:v>41720.124999999993</c:v>
                </c:pt>
                <c:pt idx="1043">
                  <c:v>41720.166666666584</c:v>
                </c:pt>
                <c:pt idx="1044">
                  <c:v>41720.208333333336</c:v>
                </c:pt>
                <c:pt idx="1045">
                  <c:v>41720.25</c:v>
                </c:pt>
                <c:pt idx="1046">
                  <c:v>41720.291666666504</c:v>
                </c:pt>
                <c:pt idx="1047">
                  <c:v>41720.333333333336</c:v>
                </c:pt>
                <c:pt idx="1048">
                  <c:v>41720.375</c:v>
                </c:pt>
                <c:pt idx="1049">
                  <c:v>41720.416666666664</c:v>
                </c:pt>
                <c:pt idx="1050">
                  <c:v>41720.458333333343</c:v>
                </c:pt>
                <c:pt idx="1051">
                  <c:v>41720.5</c:v>
                </c:pt>
                <c:pt idx="1052">
                  <c:v>41720.541666666584</c:v>
                </c:pt>
                <c:pt idx="1053">
                  <c:v>41720.583333333336</c:v>
                </c:pt>
                <c:pt idx="1054">
                  <c:v>41720.624999999993</c:v>
                </c:pt>
                <c:pt idx="1055">
                  <c:v>41720.666666666584</c:v>
                </c:pt>
                <c:pt idx="1056">
                  <c:v>41720.708333333336</c:v>
                </c:pt>
                <c:pt idx="1057">
                  <c:v>41720.75</c:v>
                </c:pt>
                <c:pt idx="1058">
                  <c:v>41720.791666666504</c:v>
                </c:pt>
                <c:pt idx="1059">
                  <c:v>41720.833333333336</c:v>
                </c:pt>
                <c:pt idx="1060">
                  <c:v>41720.875</c:v>
                </c:pt>
                <c:pt idx="1061">
                  <c:v>41720.916666666664</c:v>
                </c:pt>
                <c:pt idx="1062">
                  <c:v>41720.958333333343</c:v>
                </c:pt>
                <c:pt idx="1063">
                  <c:v>41721</c:v>
                </c:pt>
                <c:pt idx="1064">
                  <c:v>41721.041666666584</c:v>
                </c:pt>
                <c:pt idx="1065">
                  <c:v>41721.083333333336</c:v>
                </c:pt>
                <c:pt idx="1066">
                  <c:v>41721.124999999993</c:v>
                </c:pt>
                <c:pt idx="1067">
                  <c:v>41721.166666666584</c:v>
                </c:pt>
                <c:pt idx="1068">
                  <c:v>41721.208333333336</c:v>
                </c:pt>
                <c:pt idx="1069">
                  <c:v>41721.25</c:v>
                </c:pt>
                <c:pt idx="1070">
                  <c:v>41721.291666666504</c:v>
                </c:pt>
                <c:pt idx="1071">
                  <c:v>41721.333333333336</c:v>
                </c:pt>
                <c:pt idx="1072">
                  <c:v>41721.375</c:v>
                </c:pt>
                <c:pt idx="1073">
                  <c:v>41721.416666666664</c:v>
                </c:pt>
                <c:pt idx="1074">
                  <c:v>41721.458333333343</c:v>
                </c:pt>
                <c:pt idx="1075">
                  <c:v>41721.5</c:v>
                </c:pt>
                <c:pt idx="1076">
                  <c:v>41721.541666666584</c:v>
                </c:pt>
                <c:pt idx="1077">
                  <c:v>41721.583333333336</c:v>
                </c:pt>
                <c:pt idx="1078">
                  <c:v>41721.624999999993</c:v>
                </c:pt>
                <c:pt idx="1079">
                  <c:v>41721.666666666584</c:v>
                </c:pt>
                <c:pt idx="1080">
                  <c:v>41721.708333333336</c:v>
                </c:pt>
                <c:pt idx="1081">
                  <c:v>41721.75</c:v>
                </c:pt>
                <c:pt idx="1082">
                  <c:v>41721.791666666504</c:v>
                </c:pt>
                <c:pt idx="1083">
                  <c:v>41721.833333333336</c:v>
                </c:pt>
                <c:pt idx="1084">
                  <c:v>41721.875</c:v>
                </c:pt>
                <c:pt idx="1085">
                  <c:v>41721.916666666664</c:v>
                </c:pt>
                <c:pt idx="1086">
                  <c:v>41721.958333333343</c:v>
                </c:pt>
                <c:pt idx="1087">
                  <c:v>41722</c:v>
                </c:pt>
                <c:pt idx="1088">
                  <c:v>41722.041666666584</c:v>
                </c:pt>
                <c:pt idx="1089">
                  <c:v>41722.083333333336</c:v>
                </c:pt>
                <c:pt idx="1090">
                  <c:v>41722.124999999993</c:v>
                </c:pt>
                <c:pt idx="1091">
                  <c:v>41722.166666666584</c:v>
                </c:pt>
                <c:pt idx="1092">
                  <c:v>41722.208333333336</c:v>
                </c:pt>
                <c:pt idx="1093">
                  <c:v>41722.25</c:v>
                </c:pt>
                <c:pt idx="1094">
                  <c:v>41722.291666666504</c:v>
                </c:pt>
                <c:pt idx="1095">
                  <c:v>41722.333333333336</c:v>
                </c:pt>
                <c:pt idx="1096">
                  <c:v>41722.375</c:v>
                </c:pt>
                <c:pt idx="1097">
                  <c:v>41722.416666666664</c:v>
                </c:pt>
                <c:pt idx="1098">
                  <c:v>41722.458333333343</c:v>
                </c:pt>
                <c:pt idx="1099">
                  <c:v>41722.5</c:v>
                </c:pt>
                <c:pt idx="1100">
                  <c:v>41722.541666666584</c:v>
                </c:pt>
                <c:pt idx="1101">
                  <c:v>41722.583333333336</c:v>
                </c:pt>
                <c:pt idx="1102">
                  <c:v>41722.624999999993</c:v>
                </c:pt>
                <c:pt idx="1103">
                  <c:v>41722.666666666584</c:v>
                </c:pt>
                <c:pt idx="1104">
                  <c:v>41722.708333333336</c:v>
                </c:pt>
                <c:pt idx="1105">
                  <c:v>41722.75</c:v>
                </c:pt>
                <c:pt idx="1106">
                  <c:v>41722.791666666504</c:v>
                </c:pt>
                <c:pt idx="1107">
                  <c:v>41722.833333333336</c:v>
                </c:pt>
                <c:pt idx="1108">
                  <c:v>41722.875</c:v>
                </c:pt>
                <c:pt idx="1109">
                  <c:v>41722.916666666664</c:v>
                </c:pt>
                <c:pt idx="1110">
                  <c:v>41722.958333333343</c:v>
                </c:pt>
                <c:pt idx="1111">
                  <c:v>41723</c:v>
                </c:pt>
                <c:pt idx="1112">
                  <c:v>41723.041666666584</c:v>
                </c:pt>
                <c:pt idx="1113">
                  <c:v>41723.083333333336</c:v>
                </c:pt>
                <c:pt idx="1114">
                  <c:v>41723.124999999993</c:v>
                </c:pt>
                <c:pt idx="1115">
                  <c:v>41723.166666666584</c:v>
                </c:pt>
                <c:pt idx="1116">
                  <c:v>41723.208333333336</c:v>
                </c:pt>
                <c:pt idx="1117">
                  <c:v>41723.25</c:v>
                </c:pt>
                <c:pt idx="1118">
                  <c:v>41723.291666666504</c:v>
                </c:pt>
                <c:pt idx="1119">
                  <c:v>41723.333333333336</c:v>
                </c:pt>
                <c:pt idx="1120">
                  <c:v>41723.375</c:v>
                </c:pt>
                <c:pt idx="1121">
                  <c:v>41723.416666666664</c:v>
                </c:pt>
                <c:pt idx="1122">
                  <c:v>41723.458333333343</c:v>
                </c:pt>
                <c:pt idx="1123">
                  <c:v>41723.5</c:v>
                </c:pt>
                <c:pt idx="1124">
                  <c:v>41723.541666666584</c:v>
                </c:pt>
                <c:pt idx="1125">
                  <c:v>41723.583333333336</c:v>
                </c:pt>
                <c:pt idx="1126">
                  <c:v>41723.624999999993</c:v>
                </c:pt>
                <c:pt idx="1127">
                  <c:v>41723.666666666584</c:v>
                </c:pt>
                <c:pt idx="1128">
                  <c:v>41723.708333333336</c:v>
                </c:pt>
                <c:pt idx="1129">
                  <c:v>41723.75</c:v>
                </c:pt>
                <c:pt idx="1130">
                  <c:v>41723.791666666504</c:v>
                </c:pt>
                <c:pt idx="1131">
                  <c:v>41723.833333333336</c:v>
                </c:pt>
                <c:pt idx="1132">
                  <c:v>41723.875</c:v>
                </c:pt>
                <c:pt idx="1133">
                  <c:v>41723.916666666664</c:v>
                </c:pt>
                <c:pt idx="1134">
                  <c:v>41723.958333333343</c:v>
                </c:pt>
                <c:pt idx="1135">
                  <c:v>41724</c:v>
                </c:pt>
                <c:pt idx="1136">
                  <c:v>41724.041666666584</c:v>
                </c:pt>
                <c:pt idx="1137">
                  <c:v>41724.083333333336</c:v>
                </c:pt>
                <c:pt idx="1138">
                  <c:v>41724.124999999993</c:v>
                </c:pt>
                <c:pt idx="1139">
                  <c:v>41724.166666666584</c:v>
                </c:pt>
                <c:pt idx="1140">
                  <c:v>41724.208333333336</c:v>
                </c:pt>
                <c:pt idx="1141">
                  <c:v>41724.25</c:v>
                </c:pt>
                <c:pt idx="1142">
                  <c:v>41724.291666666504</c:v>
                </c:pt>
                <c:pt idx="1143">
                  <c:v>41724.333333333336</c:v>
                </c:pt>
                <c:pt idx="1144">
                  <c:v>41724.375</c:v>
                </c:pt>
                <c:pt idx="1145">
                  <c:v>41724.416666666664</c:v>
                </c:pt>
                <c:pt idx="1146">
                  <c:v>41724.458333333343</c:v>
                </c:pt>
                <c:pt idx="1147">
                  <c:v>41724.5</c:v>
                </c:pt>
                <c:pt idx="1148">
                  <c:v>41724.541666666584</c:v>
                </c:pt>
                <c:pt idx="1149">
                  <c:v>41724.583333333336</c:v>
                </c:pt>
                <c:pt idx="1150">
                  <c:v>41724.624999999993</c:v>
                </c:pt>
                <c:pt idx="1151">
                  <c:v>41724.666666666584</c:v>
                </c:pt>
                <c:pt idx="1152">
                  <c:v>41724.708333333336</c:v>
                </c:pt>
                <c:pt idx="1153">
                  <c:v>41724.75</c:v>
                </c:pt>
                <c:pt idx="1154">
                  <c:v>41724.791666666504</c:v>
                </c:pt>
                <c:pt idx="1155">
                  <c:v>41724.833333333336</c:v>
                </c:pt>
                <c:pt idx="1156">
                  <c:v>41724.875</c:v>
                </c:pt>
                <c:pt idx="1157">
                  <c:v>41724.916666666664</c:v>
                </c:pt>
                <c:pt idx="1158">
                  <c:v>41724.958333333343</c:v>
                </c:pt>
                <c:pt idx="1159">
                  <c:v>41725</c:v>
                </c:pt>
                <c:pt idx="1160">
                  <c:v>41725.041666666584</c:v>
                </c:pt>
                <c:pt idx="1161">
                  <c:v>41725.083333333336</c:v>
                </c:pt>
                <c:pt idx="1162">
                  <c:v>41725.124999999993</c:v>
                </c:pt>
                <c:pt idx="1163">
                  <c:v>41725.166666666584</c:v>
                </c:pt>
                <c:pt idx="1164">
                  <c:v>41725.208333333336</c:v>
                </c:pt>
                <c:pt idx="1165">
                  <c:v>41725.25</c:v>
                </c:pt>
                <c:pt idx="1166">
                  <c:v>41725.291666666504</c:v>
                </c:pt>
                <c:pt idx="1167">
                  <c:v>41725.333333333336</c:v>
                </c:pt>
                <c:pt idx="1168">
                  <c:v>41725.375</c:v>
                </c:pt>
                <c:pt idx="1169">
                  <c:v>41725.416666666664</c:v>
                </c:pt>
                <c:pt idx="1170">
                  <c:v>41725.458333333343</c:v>
                </c:pt>
                <c:pt idx="1171">
                  <c:v>41725.5</c:v>
                </c:pt>
                <c:pt idx="1172">
                  <c:v>41725.541666666584</c:v>
                </c:pt>
                <c:pt idx="1173">
                  <c:v>41725.583333333336</c:v>
                </c:pt>
                <c:pt idx="1174">
                  <c:v>41725.624999999993</c:v>
                </c:pt>
                <c:pt idx="1175">
                  <c:v>41725.666666666584</c:v>
                </c:pt>
                <c:pt idx="1176">
                  <c:v>41725.708333333336</c:v>
                </c:pt>
                <c:pt idx="1177">
                  <c:v>41725.75</c:v>
                </c:pt>
                <c:pt idx="1178">
                  <c:v>41725.791666666504</c:v>
                </c:pt>
                <c:pt idx="1179">
                  <c:v>41725.833333333336</c:v>
                </c:pt>
                <c:pt idx="1180">
                  <c:v>41725.875</c:v>
                </c:pt>
                <c:pt idx="1181">
                  <c:v>41725.916666666664</c:v>
                </c:pt>
                <c:pt idx="1182">
                  <c:v>41725.958333333343</c:v>
                </c:pt>
                <c:pt idx="1183">
                  <c:v>41726</c:v>
                </c:pt>
                <c:pt idx="1184">
                  <c:v>41726.041666666584</c:v>
                </c:pt>
                <c:pt idx="1185">
                  <c:v>41726.083333333336</c:v>
                </c:pt>
                <c:pt idx="1186">
                  <c:v>41726.124999999993</c:v>
                </c:pt>
                <c:pt idx="1187">
                  <c:v>41726.166666666584</c:v>
                </c:pt>
                <c:pt idx="1188">
                  <c:v>41726.208333333336</c:v>
                </c:pt>
                <c:pt idx="1189">
                  <c:v>41726.25</c:v>
                </c:pt>
                <c:pt idx="1190">
                  <c:v>41726.291666666504</c:v>
                </c:pt>
                <c:pt idx="1191">
                  <c:v>41726.333333333336</c:v>
                </c:pt>
                <c:pt idx="1192">
                  <c:v>41726.375</c:v>
                </c:pt>
                <c:pt idx="1193">
                  <c:v>41726.416666666664</c:v>
                </c:pt>
                <c:pt idx="1194">
                  <c:v>41726.458333333343</c:v>
                </c:pt>
                <c:pt idx="1195">
                  <c:v>41726.5</c:v>
                </c:pt>
                <c:pt idx="1196">
                  <c:v>41726.541666666584</c:v>
                </c:pt>
                <c:pt idx="1197">
                  <c:v>41726.583333333336</c:v>
                </c:pt>
                <c:pt idx="1198">
                  <c:v>41726.624999999993</c:v>
                </c:pt>
                <c:pt idx="1199">
                  <c:v>41726.666666666584</c:v>
                </c:pt>
                <c:pt idx="1200">
                  <c:v>41726.708333333336</c:v>
                </c:pt>
                <c:pt idx="1201">
                  <c:v>41726.75</c:v>
                </c:pt>
                <c:pt idx="1202">
                  <c:v>41726.791666666504</c:v>
                </c:pt>
                <c:pt idx="1203">
                  <c:v>41726.833333333336</c:v>
                </c:pt>
                <c:pt idx="1204">
                  <c:v>41726.875</c:v>
                </c:pt>
                <c:pt idx="1205">
                  <c:v>41726.916666666664</c:v>
                </c:pt>
                <c:pt idx="1206">
                  <c:v>41726.958333333343</c:v>
                </c:pt>
                <c:pt idx="1207">
                  <c:v>41727</c:v>
                </c:pt>
                <c:pt idx="1208">
                  <c:v>41727.041666666584</c:v>
                </c:pt>
                <c:pt idx="1209">
                  <c:v>41727.083333333336</c:v>
                </c:pt>
                <c:pt idx="1210">
                  <c:v>41727.124999999993</c:v>
                </c:pt>
                <c:pt idx="1211">
                  <c:v>41727.166666666584</c:v>
                </c:pt>
                <c:pt idx="1212">
                  <c:v>41727.208333333336</c:v>
                </c:pt>
                <c:pt idx="1213">
                  <c:v>41727.25</c:v>
                </c:pt>
                <c:pt idx="1214">
                  <c:v>41727.291666666504</c:v>
                </c:pt>
                <c:pt idx="1215">
                  <c:v>41727.333333333336</c:v>
                </c:pt>
                <c:pt idx="1216">
                  <c:v>41727.375</c:v>
                </c:pt>
                <c:pt idx="1217">
                  <c:v>41727.416666666664</c:v>
                </c:pt>
                <c:pt idx="1218">
                  <c:v>41727.458333333343</c:v>
                </c:pt>
                <c:pt idx="1219">
                  <c:v>41727.5</c:v>
                </c:pt>
                <c:pt idx="1220">
                  <c:v>41727.541666666584</c:v>
                </c:pt>
                <c:pt idx="1221">
                  <c:v>41727.583333333336</c:v>
                </c:pt>
                <c:pt idx="1222">
                  <c:v>41727.624999999993</c:v>
                </c:pt>
                <c:pt idx="1223">
                  <c:v>41727.666666666584</c:v>
                </c:pt>
                <c:pt idx="1224">
                  <c:v>41727.708333333336</c:v>
                </c:pt>
                <c:pt idx="1225">
                  <c:v>41727.75</c:v>
                </c:pt>
                <c:pt idx="1226">
                  <c:v>41727.791666666504</c:v>
                </c:pt>
                <c:pt idx="1227">
                  <c:v>41727.833333333336</c:v>
                </c:pt>
                <c:pt idx="1228">
                  <c:v>41727.875</c:v>
                </c:pt>
                <c:pt idx="1229">
                  <c:v>41727.916666666664</c:v>
                </c:pt>
                <c:pt idx="1230">
                  <c:v>41727.958333333343</c:v>
                </c:pt>
                <c:pt idx="1231">
                  <c:v>41728</c:v>
                </c:pt>
                <c:pt idx="1232">
                  <c:v>41728.041666666584</c:v>
                </c:pt>
                <c:pt idx="1233">
                  <c:v>41728.083333333336</c:v>
                </c:pt>
                <c:pt idx="1234">
                  <c:v>41728.124999999993</c:v>
                </c:pt>
                <c:pt idx="1235">
                  <c:v>41728.166666666584</c:v>
                </c:pt>
                <c:pt idx="1236">
                  <c:v>41728.208333333336</c:v>
                </c:pt>
                <c:pt idx="1237">
                  <c:v>41728.25</c:v>
                </c:pt>
                <c:pt idx="1238">
                  <c:v>41728.291666666504</c:v>
                </c:pt>
                <c:pt idx="1239">
                  <c:v>41728.333333333336</c:v>
                </c:pt>
                <c:pt idx="1240">
                  <c:v>41728.375</c:v>
                </c:pt>
                <c:pt idx="1241">
                  <c:v>41728.416666666664</c:v>
                </c:pt>
                <c:pt idx="1242">
                  <c:v>41728.458333333343</c:v>
                </c:pt>
                <c:pt idx="1243">
                  <c:v>41728.5</c:v>
                </c:pt>
                <c:pt idx="1244">
                  <c:v>41728.541666666584</c:v>
                </c:pt>
                <c:pt idx="1245">
                  <c:v>41728.583333333336</c:v>
                </c:pt>
                <c:pt idx="1246">
                  <c:v>41728.624999999993</c:v>
                </c:pt>
                <c:pt idx="1247">
                  <c:v>41728.666666666584</c:v>
                </c:pt>
                <c:pt idx="1248">
                  <c:v>41728.708333333336</c:v>
                </c:pt>
                <c:pt idx="1249">
                  <c:v>41728.75</c:v>
                </c:pt>
                <c:pt idx="1250">
                  <c:v>41728.791666666504</c:v>
                </c:pt>
                <c:pt idx="1251">
                  <c:v>41728.833333333336</c:v>
                </c:pt>
                <c:pt idx="1252">
                  <c:v>41728.875</c:v>
                </c:pt>
                <c:pt idx="1253">
                  <c:v>41728.916666666664</c:v>
                </c:pt>
                <c:pt idx="1254">
                  <c:v>41728.958333333343</c:v>
                </c:pt>
                <c:pt idx="1255">
                  <c:v>41729</c:v>
                </c:pt>
                <c:pt idx="1256">
                  <c:v>41729.041666666584</c:v>
                </c:pt>
                <c:pt idx="1257">
                  <c:v>41729.083333333336</c:v>
                </c:pt>
                <c:pt idx="1258">
                  <c:v>41729.124999999993</c:v>
                </c:pt>
                <c:pt idx="1259">
                  <c:v>41729.166666666584</c:v>
                </c:pt>
                <c:pt idx="1260">
                  <c:v>41729.208333333336</c:v>
                </c:pt>
                <c:pt idx="1261">
                  <c:v>41729.25</c:v>
                </c:pt>
                <c:pt idx="1262">
                  <c:v>41729.291666666504</c:v>
                </c:pt>
                <c:pt idx="1263">
                  <c:v>41729.333333333336</c:v>
                </c:pt>
                <c:pt idx="1264">
                  <c:v>41729.375</c:v>
                </c:pt>
                <c:pt idx="1265">
                  <c:v>41729.416666666664</c:v>
                </c:pt>
                <c:pt idx="1266">
                  <c:v>41729.458333333343</c:v>
                </c:pt>
                <c:pt idx="1267">
                  <c:v>41729.5</c:v>
                </c:pt>
                <c:pt idx="1268">
                  <c:v>41729.541666666584</c:v>
                </c:pt>
                <c:pt idx="1269">
                  <c:v>41729.583333333336</c:v>
                </c:pt>
                <c:pt idx="1270">
                  <c:v>41729.624999999993</c:v>
                </c:pt>
                <c:pt idx="1271">
                  <c:v>41729.666666666584</c:v>
                </c:pt>
                <c:pt idx="1272">
                  <c:v>41729.708333333336</c:v>
                </c:pt>
                <c:pt idx="1273">
                  <c:v>41729.75</c:v>
                </c:pt>
                <c:pt idx="1274">
                  <c:v>41729.791666666504</c:v>
                </c:pt>
                <c:pt idx="1275">
                  <c:v>41729.833333333336</c:v>
                </c:pt>
                <c:pt idx="1276">
                  <c:v>41729.875</c:v>
                </c:pt>
                <c:pt idx="1277">
                  <c:v>41729.916666666664</c:v>
                </c:pt>
                <c:pt idx="1278">
                  <c:v>41729.958333333343</c:v>
                </c:pt>
                <c:pt idx="1279">
                  <c:v>41730</c:v>
                </c:pt>
                <c:pt idx="1280">
                  <c:v>41730.041666666584</c:v>
                </c:pt>
                <c:pt idx="1281">
                  <c:v>41730.083333333336</c:v>
                </c:pt>
                <c:pt idx="1282">
                  <c:v>41730.124999999993</c:v>
                </c:pt>
                <c:pt idx="1283">
                  <c:v>41730.166666666584</c:v>
                </c:pt>
                <c:pt idx="1284">
                  <c:v>41730.208333333336</c:v>
                </c:pt>
                <c:pt idx="1285">
                  <c:v>41730.25</c:v>
                </c:pt>
                <c:pt idx="1286">
                  <c:v>41730.291666666504</c:v>
                </c:pt>
                <c:pt idx="1287">
                  <c:v>41730.333333333336</c:v>
                </c:pt>
                <c:pt idx="1288">
                  <c:v>41730.375</c:v>
                </c:pt>
                <c:pt idx="1289">
                  <c:v>41730.416666666664</c:v>
                </c:pt>
                <c:pt idx="1290">
                  <c:v>41730.458333333343</c:v>
                </c:pt>
                <c:pt idx="1291">
                  <c:v>41730.5</c:v>
                </c:pt>
                <c:pt idx="1292">
                  <c:v>41730.541666666584</c:v>
                </c:pt>
                <c:pt idx="1293">
                  <c:v>41730.583333333336</c:v>
                </c:pt>
                <c:pt idx="1294">
                  <c:v>41730.624999999993</c:v>
                </c:pt>
                <c:pt idx="1295">
                  <c:v>41730.666666666584</c:v>
                </c:pt>
                <c:pt idx="1296">
                  <c:v>41730.708333333336</c:v>
                </c:pt>
                <c:pt idx="1297">
                  <c:v>41730.75</c:v>
                </c:pt>
                <c:pt idx="1298">
                  <c:v>41730.791666666504</c:v>
                </c:pt>
                <c:pt idx="1299">
                  <c:v>41730.833333333336</c:v>
                </c:pt>
                <c:pt idx="1300">
                  <c:v>41730.875</c:v>
                </c:pt>
                <c:pt idx="1301">
                  <c:v>41730.916666666664</c:v>
                </c:pt>
                <c:pt idx="1302">
                  <c:v>41730.958333333343</c:v>
                </c:pt>
                <c:pt idx="1303">
                  <c:v>41731</c:v>
                </c:pt>
                <c:pt idx="1304">
                  <c:v>41731.041666666584</c:v>
                </c:pt>
                <c:pt idx="1305">
                  <c:v>41731.083333333336</c:v>
                </c:pt>
                <c:pt idx="1306">
                  <c:v>41731.124999999993</c:v>
                </c:pt>
                <c:pt idx="1307">
                  <c:v>41731.166666666584</c:v>
                </c:pt>
                <c:pt idx="1308">
                  <c:v>41731.208333333336</c:v>
                </c:pt>
                <c:pt idx="1309">
                  <c:v>41731.25</c:v>
                </c:pt>
                <c:pt idx="1310">
                  <c:v>41731.291666666504</c:v>
                </c:pt>
                <c:pt idx="1311">
                  <c:v>41731.333333333336</c:v>
                </c:pt>
                <c:pt idx="1312">
                  <c:v>41731.375</c:v>
                </c:pt>
                <c:pt idx="1313">
                  <c:v>41731.416666666664</c:v>
                </c:pt>
                <c:pt idx="1314">
                  <c:v>41731.458333333343</c:v>
                </c:pt>
                <c:pt idx="1315">
                  <c:v>41731.5</c:v>
                </c:pt>
                <c:pt idx="1316">
                  <c:v>41731.541666666584</c:v>
                </c:pt>
                <c:pt idx="1317">
                  <c:v>41731.583333333336</c:v>
                </c:pt>
                <c:pt idx="1318">
                  <c:v>41731.624999999993</c:v>
                </c:pt>
                <c:pt idx="1319">
                  <c:v>41731.666666666584</c:v>
                </c:pt>
                <c:pt idx="1320">
                  <c:v>41731.708333333336</c:v>
                </c:pt>
                <c:pt idx="1321">
                  <c:v>41731.75</c:v>
                </c:pt>
                <c:pt idx="1322">
                  <c:v>41731.791666666504</c:v>
                </c:pt>
                <c:pt idx="1323">
                  <c:v>41731.833333333336</c:v>
                </c:pt>
                <c:pt idx="1324">
                  <c:v>41731.875</c:v>
                </c:pt>
                <c:pt idx="1325">
                  <c:v>41731.916666666664</c:v>
                </c:pt>
                <c:pt idx="1326">
                  <c:v>41731.958333333343</c:v>
                </c:pt>
                <c:pt idx="1327">
                  <c:v>41732</c:v>
                </c:pt>
                <c:pt idx="1328">
                  <c:v>41732.041666666584</c:v>
                </c:pt>
                <c:pt idx="1329">
                  <c:v>41732.083333333336</c:v>
                </c:pt>
                <c:pt idx="1330">
                  <c:v>41732.124999999993</c:v>
                </c:pt>
                <c:pt idx="1331">
                  <c:v>41732.166666666584</c:v>
                </c:pt>
                <c:pt idx="1332">
                  <c:v>41732.208333333336</c:v>
                </c:pt>
                <c:pt idx="1333">
                  <c:v>41732.25</c:v>
                </c:pt>
                <c:pt idx="1334">
                  <c:v>41732.291666666504</c:v>
                </c:pt>
                <c:pt idx="1335">
                  <c:v>41732.333333333336</c:v>
                </c:pt>
                <c:pt idx="1336">
                  <c:v>41732.375</c:v>
                </c:pt>
                <c:pt idx="1337">
                  <c:v>41732.416666666664</c:v>
                </c:pt>
                <c:pt idx="1338">
                  <c:v>41732.458333333343</c:v>
                </c:pt>
                <c:pt idx="1339">
                  <c:v>41732.5</c:v>
                </c:pt>
                <c:pt idx="1340">
                  <c:v>41732.541666666584</c:v>
                </c:pt>
                <c:pt idx="1341">
                  <c:v>41732.583333333336</c:v>
                </c:pt>
                <c:pt idx="1342">
                  <c:v>41732.624999999993</c:v>
                </c:pt>
                <c:pt idx="1343">
                  <c:v>41732.666666666584</c:v>
                </c:pt>
                <c:pt idx="1344">
                  <c:v>41732.708333333336</c:v>
                </c:pt>
                <c:pt idx="1345">
                  <c:v>41732.75</c:v>
                </c:pt>
                <c:pt idx="1346">
                  <c:v>41732.791666666504</c:v>
                </c:pt>
                <c:pt idx="1347">
                  <c:v>41732.833333333336</c:v>
                </c:pt>
                <c:pt idx="1348">
                  <c:v>41732.875</c:v>
                </c:pt>
                <c:pt idx="1349">
                  <c:v>41732.916666666664</c:v>
                </c:pt>
                <c:pt idx="1350">
                  <c:v>41732.958333333343</c:v>
                </c:pt>
                <c:pt idx="1351">
                  <c:v>41733</c:v>
                </c:pt>
                <c:pt idx="1352">
                  <c:v>41733.041666666584</c:v>
                </c:pt>
                <c:pt idx="1353">
                  <c:v>41733.083333333336</c:v>
                </c:pt>
                <c:pt idx="1354">
                  <c:v>41733.124999999993</c:v>
                </c:pt>
                <c:pt idx="1355">
                  <c:v>41733.166666666584</c:v>
                </c:pt>
                <c:pt idx="1356">
                  <c:v>41733.208333333336</c:v>
                </c:pt>
                <c:pt idx="1357">
                  <c:v>41733.25</c:v>
                </c:pt>
                <c:pt idx="1358">
                  <c:v>41733.291666666504</c:v>
                </c:pt>
                <c:pt idx="1359">
                  <c:v>41733.333333333336</c:v>
                </c:pt>
                <c:pt idx="1360">
                  <c:v>41733.375</c:v>
                </c:pt>
                <c:pt idx="1361">
                  <c:v>41733.416666666664</c:v>
                </c:pt>
                <c:pt idx="1362">
                  <c:v>41733.458333333343</c:v>
                </c:pt>
                <c:pt idx="1363">
                  <c:v>41733.5</c:v>
                </c:pt>
                <c:pt idx="1364">
                  <c:v>41733.541666666584</c:v>
                </c:pt>
                <c:pt idx="1365">
                  <c:v>41733.583333333336</c:v>
                </c:pt>
                <c:pt idx="1366">
                  <c:v>41733.624999999993</c:v>
                </c:pt>
                <c:pt idx="1367">
                  <c:v>41733.666666666584</c:v>
                </c:pt>
                <c:pt idx="1368">
                  <c:v>41733.708333333336</c:v>
                </c:pt>
                <c:pt idx="1369">
                  <c:v>41733.75</c:v>
                </c:pt>
                <c:pt idx="1370">
                  <c:v>41733.791666666504</c:v>
                </c:pt>
                <c:pt idx="1371">
                  <c:v>41733.833333333336</c:v>
                </c:pt>
                <c:pt idx="1372">
                  <c:v>41733.875</c:v>
                </c:pt>
                <c:pt idx="1373">
                  <c:v>41733.916666666664</c:v>
                </c:pt>
                <c:pt idx="1374">
                  <c:v>41733.958333333343</c:v>
                </c:pt>
                <c:pt idx="1375">
                  <c:v>41734</c:v>
                </c:pt>
                <c:pt idx="1376">
                  <c:v>41734.041666666584</c:v>
                </c:pt>
                <c:pt idx="1377">
                  <c:v>41734.083333333336</c:v>
                </c:pt>
                <c:pt idx="1378">
                  <c:v>41734.124999999993</c:v>
                </c:pt>
                <c:pt idx="1379">
                  <c:v>41734.166666666584</c:v>
                </c:pt>
                <c:pt idx="1380">
                  <c:v>41734.208333333336</c:v>
                </c:pt>
                <c:pt idx="1381">
                  <c:v>41734.25</c:v>
                </c:pt>
                <c:pt idx="1382">
                  <c:v>41734.291666666504</c:v>
                </c:pt>
                <c:pt idx="1383">
                  <c:v>41734.333333333336</c:v>
                </c:pt>
                <c:pt idx="1384">
                  <c:v>41734.375</c:v>
                </c:pt>
                <c:pt idx="1385">
                  <c:v>41734.416666666664</c:v>
                </c:pt>
                <c:pt idx="1386">
                  <c:v>41734.458333333343</c:v>
                </c:pt>
                <c:pt idx="1387">
                  <c:v>41734.5</c:v>
                </c:pt>
                <c:pt idx="1388">
                  <c:v>41734.541666666584</c:v>
                </c:pt>
                <c:pt idx="1389">
                  <c:v>41734.583333333336</c:v>
                </c:pt>
                <c:pt idx="1390">
                  <c:v>41734.624999999993</c:v>
                </c:pt>
                <c:pt idx="1391">
                  <c:v>41734.666666666584</c:v>
                </c:pt>
                <c:pt idx="1392">
                  <c:v>41734.708333333336</c:v>
                </c:pt>
                <c:pt idx="1393">
                  <c:v>41734.75</c:v>
                </c:pt>
                <c:pt idx="1394">
                  <c:v>41734.791666666504</c:v>
                </c:pt>
                <c:pt idx="1395">
                  <c:v>41734.833333333336</c:v>
                </c:pt>
                <c:pt idx="1396">
                  <c:v>41734.875</c:v>
                </c:pt>
                <c:pt idx="1397">
                  <c:v>41734.916666666664</c:v>
                </c:pt>
                <c:pt idx="1398">
                  <c:v>41734.958333333343</c:v>
                </c:pt>
                <c:pt idx="1399">
                  <c:v>41735</c:v>
                </c:pt>
                <c:pt idx="1400">
                  <c:v>41735.041666666584</c:v>
                </c:pt>
                <c:pt idx="1401">
                  <c:v>41735.083333333336</c:v>
                </c:pt>
                <c:pt idx="1402">
                  <c:v>41735.124999999993</c:v>
                </c:pt>
                <c:pt idx="1403">
                  <c:v>41735.166666666584</c:v>
                </c:pt>
                <c:pt idx="1404">
                  <c:v>41735.208333333336</c:v>
                </c:pt>
                <c:pt idx="1405">
                  <c:v>41735.25</c:v>
                </c:pt>
                <c:pt idx="1406">
                  <c:v>41735.291666666504</c:v>
                </c:pt>
                <c:pt idx="1407">
                  <c:v>41735.333333333336</c:v>
                </c:pt>
                <c:pt idx="1408">
                  <c:v>41735.375</c:v>
                </c:pt>
                <c:pt idx="1409">
                  <c:v>41735.416666666664</c:v>
                </c:pt>
                <c:pt idx="1410">
                  <c:v>41735.458333333343</c:v>
                </c:pt>
                <c:pt idx="1411">
                  <c:v>41735.5</c:v>
                </c:pt>
                <c:pt idx="1412">
                  <c:v>41735.541666666584</c:v>
                </c:pt>
                <c:pt idx="1413">
                  <c:v>41735.583333333336</c:v>
                </c:pt>
                <c:pt idx="1414">
                  <c:v>41735.624999999993</c:v>
                </c:pt>
                <c:pt idx="1415">
                  <c:v>41735.666666666584</c:v>
                </c:pt>
                <c:pt idx="1416">
                  <c:v>41735.708333333336</c:v>
                </c:pt>
                <c:pt idx="1417">
                  <c:v>41735.75</c:v>
                </c:pt>
                <c:pt idx="1418">
                  <c:v>41735.791666666504</c:v>
                </c:pt>
                <c:pt idx="1419">
                  <c:v>41735.833333333336</c:v>
                </c:pt>
                <c:pt idx="1420">
                  <c:v>41735.875</c:v>
                </c:pt>
                <c:pt idx="1421">
                  <c:v>41735.916666666664</c:v>
                </c:pt>
                <c:pt idx="1422">
                  <c:v>41735.958333333343</c:v>
                </c:pt>
                <c:pt idx="1423">
                  <c:v>41736</c:v>
                </c:pt>
                <c:pt idx="1424">
                  <c:v>41736.041666666584</c:v>
                </c:pt>
                <c:pt idx="1425">
                  <c:v>41736.083333333336</c:v>
                </c:pt>
                <c:pt idx="1426">
                  <c:v>41736.124999999993</c:v>
                </c:pt>
                <c:pt idx="1427">
                  <c:v>41736.166666666584</c:v>
                </c:pt>
                <c:pt idx="1428">
                  <c:v>41736.208333333336</c:v>
                </c:pt>
                <c:pt idx="1429">
                  <c:v>41736.25</c:v>
                </c:pt>
                <c:pt idx="1430">
                  <c:v>41736.291666666504</c:v>
                </c:pt>
                <c:pt idx="1431">
                  <c:v>41736.333333333336</c:v>
                </c:pt>
                <c:pt idx="1432">
                  <c:v>41736.375</c:v>
                </c:pt>
                <c:pt idx="1433">
                  <c:v>41736.416666666664</c:v>
                </c:pt>
                <c:pt idx="1434">
                  <c:v>41736.458333333343</c:v>
                </c:pt>
                <c:pt idx="1435">
                  <c:v>41736.5</c:v>
                </c:pt>
                <c:pt idx="1436">
                  <c:v>41736.541666666584</c:v>
                </c:pt>
                <c:pt idx="1437">
                  <c:v>41736.583333333336</c:v>
                </c:pt>
                <c:pt idx="1438">
                  <c:v>41736.624999999993</c:v>
                </c:pt>
                <c:pt idx="1439">
                  <c:v>41736.666666666584</c:v>
                </c:pt>
                <c:pt idx="1440">
                  <c:v>41736.708333333336</c:v>
                </c:pt>
                <c:pt idx="1441">
                  <c:v>41736.75</c:v>
                </c:pt>
                <c:pt idx="1442">
                  <c:v>41736.791666666504</c:v>
                </c:pt>
                <c:pt idx="1443">
                  <c:v>41736.833333333336</c:v>
                </c:pt>
                <c:pt idx="1444">
                  <c:v>41736.875</c:v>
                </c:pt>
                <c:pt idx="1445">
                  <c:v>41736.916666666664</c:v>
                </c:pt>
                <c:pt idx="1446">
                  <c:v>41736.958333333343</c:v>
                </c:pt>
                <c:pt idx="1447">
                  <c:v>41737</c:v>
                </c:pt>
                <c:pt idx="1448">
                  <c:v>41737.041666666584</c:v>
                </c:pt>
                <c:pt idx="1449">
                  <c:v>41737.083333333336</c:v>
                </c:pt>
                <c:pt idx="1450">
                  <c:v>41737.124999999993</c:v>
                </c:pt>
                <c:pt idx="1451">
                  <c:v>41737.166666666584</c:v>
                </c:pt>
                <c:pt idx="1452">
                  <c:v>41737.208333333336</c:v>
                </c:pt>
                <c:pt idx="1453">
                  <c:v>41737.25</c:v>
                </c:pt>
                <c:pt idx="1454">
                  <c:v>41737.291666666504</c:v>
                </c:pt>
                <c:pt idx="1455">
                  <c:v>41737.333333333336</c:v>
                </c:pt>
                <c:pt idx="1456">
                  <c:v>41737.375</c:v>
                </c:pt>
                <c:pt idx="1457">
                  <c:v>41737.416666666664</c:v>
                </c:pt>
                <c:pt idx="1458">
                  <c:v>41737.458333333343</c:v>
                </c:pt>
                <c:pt idx="1459">
                  <c:v>41737.5</c:v>
                </c:pt>
                <c:pt idx="1460">
                  <c:v>41737.541666666584</c:v>
                </c:pt>
                <c:pt idx="1461">
                  <c:v>41737.583333333336</c:v>
                </c:pt>
                <c:pt idx="1462">
                  <c:v>41737.624999999993</c:v>
                </c:pt>
                <c:pt idx="1463">
                  <c:v>41737.666666666584</c:v>
                </c:pt>
                <c:pt idx="1464">
                  <c:v>41737.708333333336</c:v>
                </c:pt>
                <c:pt idx="1465">
                  <c:v>41737.75</c:v>
                </c:pt>
                <c:pt idx="1466">
                  <c:v>41737.791666666504</c:v>
                </c:pt>
                <c:pt idx="1467">
                  <c:v>41737.833333333336</c:v>
                </c:pt>
                <c:pt idx="1468">
                  <c:v>41737.875</c:v>
                </c:pt>
                <c:pt idx="1469">
                  <c:v>41737.916666666664</c:v>
                </c:pt>
                <c:pt idx="1470">
                  <c:v>41737.958333333343</c:v>
                </c:pt>
                <c:pt idx="1471">
                  <c:v>41738</c:v>
                </c:pt>
                <c:pt idx="1472">
                  <c:v>41738.041666666584</c:v>
                </c:pt>
                <c:pt idx="1473">
                  <c:v>41738.083333333336</c:v>
                </c:pt>
                <c:pt idx="1474">
                  <c:v>41738.124999999993</c:v>
                </c:pt>
                <c:pt idx="1475">
                  <c:v>41738.166666666584</c:v>
                </c:pt>
                <c:pt idx="1476">
                  <c:v>41738.208333333336</c:v>
                </c:pt>
                <c:pt idx="1477">
                  <c:v>41738.25</c:v>
                </c:pt>
                <c:pt idx="1478">
                  <c:v>41738.291666666504</c:v>
                </c:pt>
                <c:pt idx="1479">
                  <c:v>41738.333333333336</c:v>
                </c:pt>
                <c:pt idx="1480">
                  <c:v>41738.375</c:v>
                </c:pt>
                <c:pt idx="1481">
                  <c:v>41738.416666666664</c:v>
                </c:pt>
                <c:pt idx="1482">
                  <c:v>41738.458333333343</c:v>
                </c:pt>
                <c:pt idx="1483">
                  <c:v>41738.5</c:v>
                </c:pt>
                <c:pt idx="1484">
                  <c:v>41738.541666666584</c:v>
                </c:pt>
                <c:pt idx="1485">
                  <c:v>41738.583333333336</c:v>
                </c:pt>
                <c:pt idx="1486">
                  <c:v>41738.624999999993</c:v>
                </c:pt>
                <c:pt idx="1487">
                  <c:v>41738.666666666584</c:v>
                </c:pt>
                <c:pt idx="1488">
                  <c:v>41738.708333333336</c:v>
                </c:pt>
                <c:pt idx="1489">
                  <c:v>41738.75</c:v>
                </c:pt>
                <c:pt idx="1490">
                  <c:v>41738.791666666504</c:v>
                </c:pt>
                <c:pt idx="1491">
                  <c:v>41738.833333333336</c:v>
                </c:pt>
                <c:pt idx="1492">
                  <c:v>41738.875</c:v>
                </c:pt>
                <c:pt idx="1493">
                  <c:v>41738.916666666664</c:v>
                </c:pt>
                <c:pt idx="1494">
                  <c:v>41738.958333333343</c:v>
                </c:pt>
                <c:pt idx="1495">
                  <c:v>41739</c:v>
                </c:pt>
                <c:pt idx="1496">
                  <c:v>41739.041666666584</c:v>
                </c:pt>
                <c:pt idx="1497">
                  <c:v>41739.083333333336</c:v>
                </c:pt>
                <c:pt idx="1498">
                  <c:v>41739.124999999993</c:v>
                </c:pt>
                <c:pt idx="1499">
                  <c:v>41739.166666666584</c:v>
                </c:pt>
                <c:pt idx="1500">
                  <c:v>41739.208333333336</c:v>
                </c:pt>
                <c:pt idx="1501">
                  <c:v>41739.25</c:v>
                </c:pt>
                <c:pt idx="1502">
                  <c:v>41739.291666666504</c:v>
                </c:pt>
                <c:pt idx="1503">
                  <c:v>41739.333333333336</c:v>
                </c:pt>
                <c:pt idx="1504">
                  <c:v>41739.375</c:v>
                </c:pt>
                <c:pt idx="1505">
                  <c:v>41739.416666666664</c:v>
                </c:pt>
                <c:pt idx="1506">
                  <c:v>41739.458333333343</c:v>
                </c:pt>
                <c:pt idx="1507">
                  <c:v>41739.5</c:v>
                </c:pt>
                <c:pt idx="1508">
                  <c:v>41739.541666666584</c:v>
                </c:pt>
                <c:pt idx="1509">
                  <c:v>41739.583333333336</c:v>
                </c:pt>
                <c:pt idx="1510">
                  <c:v>41739.624999999993</c:v>
                </c:pt>
                <c:pt idx="1511">
                  <c:v>41739.666666666584</c:v>
                </c:pt>
                <c:pt idx="1512">
                  <c:v>41739.708333333336</c:v>
                </c:pt>
                <c:pt idx="1513">
                  <c:v>41739.75</c:v>
                </c:pt>
                <c:pt idx="1514">
                  <c:v>41739.791666666504</c:v>
                </c:pt>
                <c:pt idx="1515">
                  <c:v>41739.833333333336</c:v>
                </c:pt>
                <c:pt idx="1516">
                  <c:v>41739.875</c:v>
                </c:pt>
                <c:pt idx="1517">
                  <c:v>41739.916666666664</c:v>
                </c:pt>
                <c:pt idx="1518">
                  <c:v>41739.958333333343</c:v>
                </c:pt>
                <c:pt idx="1519">
                  <c:v>41740</c:v>
                </c:pt>
                <c:pt idx="1520">
                  <c:v>41740.041666666584</c:v>
                </c:pt>
                <c:pt idx="1521">
                  <c:v>41740.083333333336</c:v>
                </c:pt>
                <c:pt idx="1522">
                  <c:v>41740.124999999993</c:v>
                </c:pt>
                <c:pt idx="1523">
                  <c:v>41740.166666666584</c:v>
                </c:pt>
                <c:pt idx="1524">
                  <c:v>41740.208333333336</c:v>
                </c:pt>
                <c:pt idx="1525">
                  <c:v>41740.25</c:v>
                </c:pt>
                <c:pt idx="1526">
                  <c:v>41740.291666666504</c:v>
                </c:pt>
                <c:pt idx="1527">
                  <c:v>41740.333333333336</c:v>
                </c:pt>
                <c:pt idx="1528">
                  <c:v>41740.375</c:v>
                </c:pt>
                <c:pt idx="1529">
                  <c:v>41740.416666666664</c:v>
                </c:pt>
                <c:pt idx="1530">
                  <c:v>41740.458333333343</c:v>
                </c:pt>
                <c:pt idx="1531">
                  <c:v>41740.5</c:v>
                </c:pt>
                <c:pt idx="1532">
                  <c:v>41740.541666666584</c:v>
                </c:pt>
                <c:pt idx="1533">
                  <c:v>41740.583333333336</c:v>
                </c:pt>
                <c:pt idx="1534">
                  <c:v>41740.624999999993</c:v>
                </c:pt>
                <c:pt idx="1535">
                  <c:v>41740.666666666584</c:v>
                </c:pt>
                <c:pt idx="1536">
                  <c:v>41740.708333333336</c:v>
                </c:pt>
                <c:pt idx="1537">
                  <c:v>41740.75</c:v>
                </c:pt>
                <c:pt idx="1538">
                  <c:v>41740.791666666504</c:v>
                </c:pt>
                <c:pt idx="1539">
                  <c:v>41740.833333333336</c:v>
                </c:pt>
                <c:pt idx="1540">
                  <c:v>41740.875</c:v>
                </c:pt>
                <c:pt idx="1541">
                  <c:v>41740.916666666664</c:v>
                </c:pt>
                <c:pt idx="1542">
                  <c:v>41740.958333333343</c:v>
                </c:pt>
                <c:pt idx="1543">
                  <c:v>41741</c:v>
                </c:pt>
                <c:pt idx="1544">
                  <c:v>41741.041666666584</c:v>
                </c:pt>
                <c:pt idx="1545">
                  <c:v>41741.083333333336</c:v>
                </c:pt>
                <c:pt idx="1546">
                  <c:v>41741.124999999993</c:v>
                </c:pt>
                <c:pt idx="1547">
                  <c:v>41741.166666666584</c:v>
                </c:pt>
                <c:pt idx="1548">
                  <c:v>41741.208333333336</c:v>
                </c:pt>
                <c:pt idx="1549">
                  <c:v>41741.25</c:v>
                </c:pt>
                <c:pt idx="1550">
                  <c:v>41741.291666666504</c:v>
                </c:pt>
                <c:pt idx="1551">
                  <c:v>41741.333333333336</c:v>
                </c:pt>
                <c:pt idx="1552">
                  <c:v>41741.375</c:v>
                </c:pt>
                <c:pt idx="1553">
                  <c:v>41741.416666666664</c:v>
                </c:pt>
                <c:pt idx="1554">
                  <c:v>41741.458333333343</c:v>
                </c:pt>
                <c:pt idx="1555">
                  <c:v>41741.5</c:v>
                </c:pt>
                <c:pt idx="1556">
                  <c:v>41741.541666666584</c:v>
                </c:pt>
                <c:pt idx="1557">
                  <c:v>41741.583333333336</c:v>
                </c:pt>
                <c:pt idx="1558">
                  <c:v>41741.624999999993</c:v>
                </c:pt>
                <c:pt idx="1559">
                  <c:v>41741.666666666584</c:v>
                </c:pt>
                <c:pt idx="1560">
                  <c:v>41741.708333333336</c:v>
                </c:pt>
                <c:pt idx="1561">
                  <c:v>41741.75</c:v>
                </c:pt>
                <c:pt idx="1562">
                  <c:v>41741.791666666504</c:v>
                </c:pt>
                <c:pt idx="1563">
                  <c:v>41741.833333333336</c:v>
                </c:pt>
                <c:pt idx="1564">
                  <c:v>41741.875</c:v>
                </c:pt>
                <c:pt idx="1565">
                  <c:v>41741.916666666664</c:v>
                </c:pt>
                <c:pt idx="1566">
                  <c:v>41741.958333333343</c:v>
                </c:pt>
                <c:pt idx="1567">
                  <c:v>41742</c:v>
                </c:pt>
                <c:pt idx="1568">
                  <c:v>41742.041666666584</c:v>
                </c:pt>
                <c:pt idx="1569">
                  <c:v>41742.083333333336</c:v>
                </c:pt>
                <c:pt idx="1570">
                  <c:v>41742.124999999993</c:v>
                </c:pt>
                <c:pt idx="1571">
                  <c:v>41742.166666666584</c:v>
                </c:pt>
                <c:pt idx="1572">
                  <c:v>41742.208333333336</c:v>
                </c:pt>
                <c:pt idx="1573">
                  <c:v>41742.25</c:v>
                </c:pt>
                <c:pt idx="1574">
                  <c:v>41742.291666666504</c:v>
                </c:pt>
                <c:pt idx="1575">
                  <c:v>41742.333333333336</c:v>
                </c:pt>
                <c:pt idx="1576">
                  <c:v>41742.375</c:v>
                </c:pt>
                <c:pt idx="1577">
                  <c:v>41742.416666666664</c:v>
                </c:pt>
                <c:pt idx="1578">
                  <c:v>41742.458333333343</c:v>
                </c:pt>
                <c:pt idx="1579">
                  <c:v>41742.5</c:v>
                </c:pt>
                <c:pt idx="1580">
                  <c:v>41742.541666666584</c:v>
                </c:pt>
                <c:pt idx="1581">
                  <c:v>41742.583333333336</c:v>
                </c:pt>
                <c:pt idx="1582">
                  <c:v>41742.624999999993</c:v>
                </c:pt>
                <c:pt idx="1583">
                  <c:v>41742.666666666584</c:v>
                </c:pt>
                <c:pt idx="1584">
                  <c:v>41742.708333333336</c:v>
                </c:pt>
                <c:pt idx="1585">
                  <c:v>41742.75</c:v>
                </c:pt>
                <c:pt idx="1586">
                  <c:v>41742.791666666504</c:v>
                </c:pt>
                <c:pt idx="1587">
                  <c:v>41742.833333333336</c:v>
                </c:pt>
                <c:pt idx="1588">
                  <c:v>41742.875</c:v>
                </c:pt>
                <c:pt idx="1589">
                  <c:v>41742.916666666664</c:v>
                </c:pt>
                <c:pt idx="1590">
                  <c:v>41742.958333333343</c:v>
                </c:pt>
                <c:pt idx="1591">
                  <c:v>41743</c:v>
                </c:pt>
                <c:pt idx="1592">
                  <c:v>41743.041666666584</c:v>
                </c:pt>
                <c:pt idx="1593">
                  <c:v>41743.083333333336</c:v>
                </c:pt>
                <c:pt idx="1594">
                  <c:v>41743.124999999993</c:v>
                </c:pt>
                <c:pt idx="1595">
                  <c:v>41743.166666666584</c:v>
                </c:pt>
                <c:pt idx="1596">
                  <c:v>41743.208333333336</c:v>
                </c:pt>
                <c:pt idx="1597">
                  <c:v>41743.25</c:v>
                </c:pt>
                <c:pt idx="1598">
                  <c:v>41743.291666666504</c:v>
                </c:pt>
                <c:pt idx="1599">
                  <c:v>41743.333333333336</c:v>
                </c:pt>
                <c:pt idx="1600">
                  <c:v>41743.375</c:v>
                </c:pt>
                <c:pt idx="1601">
                  <c:v>41743.416666666664</c:v>
                </c:pt>
                <c:pt idx="1602">
                  <c:v>41743.458333333343</c:v>
                </c:pt>
                <c:pt idx="1603">
                  <c:v>41743.5</c:v>
                </c:pt>
                <c:pt idx="1604">
                  <c:v>41743.541666666584</c:v>
                </c:pt>
                <c:pt idx="1605">
                  <c:v>41743.583333333336</c:v>
                </c:pt>
                <c:pt idx="1606">
                  <c:v>41743.624999999993</c:v>
                </c:pt>
                <c:pt idx="1607">
                  <c:v>41743.666666666584</c:v>
                </c:pt>
                <c:pt idx="1608">
                  <c:v>41743.708333333336</c:v>
                </c:pt>
                <c:pt idx="1609">
                  <c:v>41743.75</c:v>
                </c:pt>
                <c:pt idx="1610">
                  <c:v>41743.791666666504</c:v>
                </c:pt>
                <c:pt idx="1611">
                  <c:v>41743.833333333336</c:v>
                </c:pt>
                <c:pt idx="1612">
                  <c:v>41743.875</c:v>
                </c:pt>
                <c:pt idx="1613">
                  <c:v>41743.916666666664</c:v>
                </c:pt>
                <c:pt idx="1614">
                  <c:v>41743.958333333343</c:v>
                </c:pt>
                <c:pt idx="1615">
                  <c:v>41744</c:v>
                </c:pt>
                <c:pt idx="1616">
                  <c:v>41744.041666666584</c:v>
                </c:pt>
                <c:pt idx="1617">
                  <c:v>41744.083333333336</c:v>
                </c:pt>
                <c:pt idx="1618">
                  <c:v>41744.124999999993</c:v>
                </c:pt>
                <c:pt idx="1619">
                  <c:v>41744.166666666584</c:v>
                </c:pt>
                <c:pt idx="1620">
                  <c:v>41744.208333333336</c:v>
                </c:pt>
                <c:pt idx="1621">
                  <c:v>41744.25</c:v>
                </c:pt>
                <c:pt idx="1622">
                  <c:v>41744.291666666504</c:v>
                </c:pt>
                <c:pt idx="1623">
                  <c:v>41744.333333333336</c:v>
                </c:pt>
                <c:pt idx="1624">
                  <c:v>41744.375</c:v>
                </c:pt>
                <c:pt idx="1625">
                  <c:v>41744.416666666664</c:v>
                </c:pt>
                <c:pt idx="1626">
                  <c:v>41744.458333333343</c:v>
                </c:pt>
                <c:pt idx="1627">
                  <c:v>41744.5</c:v>
                </c:pt>
                <c:pt idx="1628">
                  <c:v>41744.541666666584</c:v>
                </c:pt>
                <c:pt idx="1629">
                  <c:v>41744.583333333336</c:v>
                </c:pt>
                <c:pt idx="1630">
                  <c:v>41744.624999999993</c:v>
                </c:pt>
                <c:pt idx="1631">
                  <c:v>41744.666666666584</c:v>
                </c:pt>
                <c:pt idx="1632">
                  <c:v>41744.708333333336</c:v>
                </c:pt>
                <c:pt idx="1633">
                  <c:v>41744.75</c:v>
                </c:pt>
                <c:pt idx="1634">
                  <c:v>41744.791666666504</c:v>
                </c:pt>
                <c:pt idx="1635">
                  <c:v>41744.833333333336</c:v>
                </c:pt>
                <c:pt idx="1636">
                  <c:v>41744.875</c:v>
                </c:pt>
                <c:pt idx="1637">
                  <c:v>41744.916666666664</c:v>
                </c:pt>
                <c:pt idx="1638">
                  <c:v>41744.958333333343</c:v>
                </c:pt>
                <c:pt idx="1639">
                  <c:v>41745</c:v>
                </c:pt>
                <c:pt idx="1640">
                  <c:v>41745.041666666584</c:v>
                </c:pt>
                <c:pt idx="1641">
                  <c:v>41745.083333333336</c:v>
                </c:pt>
                <c:pt idx="1642">
                  <c:v>41745.124999999993</c:v>
                </c:pt>
                <c:pt idx="1643">
                  <c:v>41745.166666666584</c:v>
                </c:pt>
                <c:pt idx="1644">
                  <c:v>41745.208333333336</c:v>
                </c:pt>
                <c:pt idx="1645">
                  <c:v>41745.25</c:v>
                </c:pt>
                <c:pt idx="1646">
                  <c:v>41745.291666666504</c:v>
                </c:pt>
                <c:pt idx="1647">
                  <c:v>41745.333333333336</c:v>
                </c:pt>
                <c:pt idx="1648">
                  <c:v>41745.375</c:v>
                </c:pt>
                <c:pt idx="1649">
                  <c:v>41745.416666666664</c:v>
                </c:pt>
                <c:pt idx="1650">
                  <c:v>41745.458333333343</c:v>
                </c:pt>
                <c:pt idx="1651">
                  <c:v>41745.5</c:v>
                </c:pt>
                <c:pt idx="1652">
                  <c:v>41745.541666666584</c:v>
                </c:pt>
                <c:pt idx="1653">
                  <c:v>41745.583333333336</c:v>
                </c:pt>
                <c:pt idx="1654">
                  <c:v>41745.624999999993</c:v>
                </c:pt>
                <c:pt idx="1655">
                  <c:v>41745.666666666584</c:v>
                </c:pt>
                <c:pt idx="1656">
                  <c:v>41745.708333333336</c:v>
                </c:pt>
                <c:pt idx="1657">
                  <c:v>41745.75</c:v>
                </c:pt>
                <c:pt idx="1658">
                  <c:v>41745.791666666504</c:v>
                </c:pt>
                <c:pt idx="1659">
                  <c:v>41745.833333333336</c:v>
                </c:pt>
                <c:pt idx="1660">
                  <c:v>41745.875</c:v>
                </c:pt>
                <c:pt idx="1661">
                  <c:v>41745.916666666664</c:v>
                </c:pt>
                <c:pt idx="1662">
                  <c:v>41745.958333333343</c:v>
                </c:pt>
                <c:pt idx="1663">
                  <c:v>41746</c:v>
                </c:pt>
                <c:pt idx="1664">
                  <c:v>41746.041666666584</c:v>
                </c:pt>
                <c:pt idx="1665">
                  <c:v>41746.083333333336</c:v>
                </c:pt>
                <c:pt idx="1666">
                  <c:v>41746.124999999993</c:v>
                </c:pt>
                <c:pt idx="1667">
                  <c:v>41746.166666666584</c:v>
                </c:pt>
                <c:pt idx="1668">
                  <c:v>41746.208333333336</c:v>
                </c:pt>
                <c:pt idx="1669">
                  <c:v>41746.25</c:v>
                </c:pt>
                <c:pt idx="1670">
                  <c:v>41746.291666666504</c:v>
                </c:pt>
                <c:pt idx="1671">
                  <c:v>41746.333333333336</c:v>
                </c:pt>
                <c:pt idx="1672">
                  <c:v>41746.375</c:v>
                </c:pt>
                <c:pt idx="1673">
                  <c:v>41746.416666666664</c:v>
                </c:pt>
                <c:pt idx="1674">
                  <c:v>41746.458333333343</c:v>
                </c:pt>
                <c:pt idx="1675">
                  <c:v>41746.5</c:v>
                </c:pt>
                <c:pt idx="1676">
                  <c:v>41746.541666666584</c:v>
                </c:pt>
                <c:pt idx="1677">
                  <c:v>41746.583333333336</c:v>
                </c:pt>
                <c:pt idx="1678">
                  <c:v>41746.624999999993</c:v>
                </c:pt>
                <c:pt idx="1679">
                  <c:v>41746.666666666584</c:v>
                </c:pt>
                <c:pt idx="1680">
                  <c:v>41746.708333333336</c:v>
                </c:pt>
                <c:pt idx="1681">
                  <c:v>41746.75</c:v>
                </c:pt>
                <c:pt idx="1682">
                  <c:v>41746.791666666504</c:v>
                </c:pt>
                <c:pt idx="1683">
                  <c:v>41746.833333333336</c:v>
                </c:pt>
                <c:pt idx="1684">
                  <c:v>41746.875</c:v>
                </c:pt>
                <c:pt idx="1685">
                  <c:v>41746.916666666664</c:v>
                </c:pt>
                <c:pt idx="1686">
                  <c:v>41746.958333333343</c:v>
                </c:pt>
                <c:pt idx="1687">
                  <c:v>41747</c:v>
                </c:pt>
                <c:pt idx="1688">
                  <c:v>41747.041666666584</c:v>
                </c:pt>
                <c:pt idx="1689">
                  <c:v>41747.083333333336</c:v>
                </c:pt>
                <c:pt idx="1690">
                  <c:v>41747.124999999993</c:v>
                </c:pt>
                <c:pt idx="1691">
                  <c:v>41747.166666666584</c:v>
                </c:pt>
                <c:pt idx="1692">
                  <c:v>41747.208333333336</c:v>
                </c:pt>
                <c:pt idx="1693">
                  <c:v>41747.25</c:v>
                </c:pt>
                <c:pt idx="1694">
                  <c:v>41747.291666666504</c:v>
                </c:pt>
                <c:pt idx="1695">
                  <c:v>41747.333333333336</c:v>
                </c:pt>
                <c:pt idx="1696">
                  <c:v>41747.375</c:v>
                </c:pt>
                <c:pt idx="1697">
                  <c:v>41747.416666666664</c:v>
                </c:pt>
                <c:pt idx="1698">
                  <c:v>41747.458333333343</c:v>
                </c:pt>
                <c:pt idx="1699">
                  <c:v>41747.5</c:v>
                </c:pt>
                <c:pt idx="1700">
                  <c:v>41747.541666666584</c:v>
                </c:pt>
                <c:pt idx="1701">
                  <c:v>41747.583333333336</c:v>
                </c:pt>
                <c:pt idx="1702">
                  <c:v>41747.624999999993</c:v>
                </c:pt>
                <c:pt idx="1703">
                  <c:v>41747.666666666584</c:v>
                </c:pt>
                <c:pt idx="1704">
                  <c:v>41747.708333333336</c:v>
                </c:pt>
                <c:pt idx="1705">
                  <c:v>41747.75</c:v>
                </c:pt>
                <c:pt idx="1706">
                  <c:v>41747.791666666504</c:v>
                </c:pt>
                <c:pt idx="1707">
                  <c:v>41747.833333333336</c:v>
                </c:pt>
                <c:pt idx="1708">
                  <c:v>41747.875</c:v>
                </c:pt>
                <c:pt idx="1709">
                  <c:v>41747.916666666664</c:v>
                </c:pt>
                <c:pt idx="1710">
                  <c:v>41747.958333333343</c:v>
                </c:pt>
                <c:pt idx="1711">
                  <c:v>41748</c:v>
                </c:pt>
                <c:pt idx="1712">
                  <c:v>41748.041666666584</c:v>
                </c:pt>
                <c:pt idx="1713">
                  <c:v>41748.083333333336</c:v>
                </c:pt>
                <c:pt idx="1714">
                  <c:v>41748.124999999993</c:v>
                </c:pt>
                <c:pt idx="1715">
                  <c:v>41748.166666666584</c:v>
                </c:pt>
                <c:pt idx="1716">
                  <c:v>41748.208333333336</c:v>
                </c:pt>
                <c:pt idx="1717">
                  <c:v>41748.25</c:v>
                </c:pt>
                <c:pt idx="1718">
                  <c:v>41748.291666666504</c:v>
                </c:pt>
                <c:pt idx="1719">
                  <c:v>41748.333333333336</c:v>
                </c:pt>
                <c:pt idx="1720">
                  <c:v>41748.375</c:v>
                </c:pt>
                <c:pt idx="1721">
                  <c:v>41748.416666666664</c:v>
                </c:pt>
                <c:pt idx="1722">
                  <c:v>41748.458333333343</c:v>
                </c:pt>
                <c:pt idx="1723">
                  <c:v>41748.5</c:v>
                </c:pt>
                <c:pt idx="1724">
                  <c:v>41748.541666666584</c:v>
                </c:pt>
                <c:pt idx="1725">
                  <c:v>41748.583333333336</c:v>
                </c:pt>
                <c:pt idx="1726">
                  <c:v>41748.624999999993</c:v>
                </c:pt>
                <c:pt idx="1727">
                  <c:v>41748.666666666584</c:v>
                </c:pt>
                <c:pt idx="1728">
                  <c:v>41748.708333333336</c:v>
                </c:pt>
                <c:pt idx="1729">
                  <c:v>41748.75</c:v>
                </c:pt>
                <c:pt idx="1730">
                  <c:v>41748.791666666504</c:v>
                </c:pt>
                <c:pt idx="1731">
                  <c:v>41748.833333333336</c:v>
                </c:pt>
                <c:pt idx="1732">
                  <c:v>41748.875</c:v>
                </c:pt>
                <c:pt idx="1733">
                  <c:v>41748.916666666664</c:v>
                </c:pt>
                <c:pt idx="1734">
                  <c:v>41748.958333333343</c:v>
                </c:pt>
                <c:pt idx="1735">
                  <c:v>41749</c:v>
                </c:pt>
                <c:pt idx="1736">
                  <c:v>41749.041666666584</c:v>
                </c:pt>
                <c:pt idx="1737">
                  <c:v>41749.083333333336</c:v>
                </c:pt>
                <c:pt idx="1738">
                  <c:v>41749.124999999993</c:v>
                </c:pt>
                <c:pt idx="1739">
                  <c:v>41749.166666666584</c:v>
                </c:pt>
                <c:pt idx="1740">
                  <c:v>41749.208333333336</c:v>
                </c:pt>
                <c:pt idx="1741">
                  <c:v>41749.25</c:v>
                </c:pt>
                <c:pt idx="1742">
                  <c:v>41749.291666666504</c:v>
                </c:pt>
                <c:pt idx="1743">
                  <c:v>41749.333333333336</c:v>
                </c:pt>
                <c:pt idx="1744">
                  <c:v>41749.375</c:v>
                </c:pt>
                <c:pt idx="1745">
                  <c:v>41749.416666666664</c:v>
                </c:pt>
                <c:pt idx="1746">
                  <c:v>41749.458333333343</c:v>
                </c:pt>
                <c:pt idx="1747">
                  <c:v>41749.5</c:v>
                </c:pt>
                <c:pt idx="1748">
                  <c:v>41749.541666666584</c:v>
                </c:pt>
                <c:pt idx="1749">
                  <c:v>41749.583333333336</c:v>
                </c:pt>
                <c:pt idx="1750">
                  <c:v>41749.624999999993</c:v>
                </c:pt>
                <c:pt idx="1751">
                  <c:v>41749.666666666584</c:v>
                </c:pt>
                <c:pt idx="1752">
                  <c:v>41749.708333333336</c:v>
                </c:pt>
                <c:pt idx="1753">
                  <c:v>41749.75</c:v>
                </c:pt>
                <c:pt idx="1754">
                  <c:v>41749.791666666504</c:v>
                </c:pt>
                <c:pt idx="1755">
                  <c:v>41749.833333333336</c:v>
                </c:pt>
                <c:pt idx="1756">
                  <c:v>41749.875</c:v>
                </c:pt>
                <c:pt idx="1757">
                  <c:v>41749.916666666664</c:v>
                </c:pt>
                <c:pt idx="1758">
                  <c:v>41749.958333333343</c:v>
                </c:pt>
                <c:pt idx="1759">
                  <c:v>41750</c:v>
                </c:pt>
                <c:pt idx="1760">
                  <c:v>41750.041666666584</c:v>
                </c:pt>
                <c:pt idx="1761">
                  <c:v>41750.083333333336</c:v>
                </c:pt>
                <c:pt idx="1762">
                  <c:v>41750.124999999993</c:v>
                </c:pt>
                <c:pt idx="1763">
                  <c:v>41750.166666666584</c:v>
                </c:pt>
                <c:pt idx="1764">
                  <c:v>41750.208333333336</c:v>
                </c:pt>
                <c:pt idx="1765">
                  <c:v>41750.25</c:v>
                </c:pt>
                <c:pt idx="1766">
                  <c:v>41750.291666666504</c:v>
                </c:pt>
                <c:pt idx="1767">
                  <c:v>41750.333333333336</c:v>
                </c:pt>
                <c:pt idx="1768">
                  <c:v>41750.375</c:v>
                </c:pt>
                <c:pt idx="1769">
                  <c:v>41750.416666666664</c:v>
                </c:pt>
                <c:pt idx="1770">
                  <c:v>41750.458333333343</c:v>
                </c:pt>
                <c:pt idx="1771">
                  <c:v>41750.5</c:v>
                </c:pt>
                <c:pt idx="1772">
                  <c:v>41750.541666666584</c:v>
                </c:pt>
                <c:pt idx="1773">
                  <c:v>41750.583333333336</c:v>
                </c:pt>
                <c:pt idx="1774">
                  <c:v>41750.624999999993</c:v>
                </c:pt>
                <c:pt idx="1775">
                  <c:v>41750.666666666584</c:v>
                </c:pt>
                <c:pt idx="1776">
                  <c:v>41750.708333333336</c:v>
                </c:pt>
                <c:pt idx="1777">
                  <c:v>41750.75</c:v>
                </c:pt>
                <c:pt idx="1778">
                  <c:v>41750.791666666504</c:v>
                </c:pt>
                <c:pt idx="1779">
                  <c:v>41750.833333333336</c:v>
                </c:pt>
                <c:pt idx="1780">
                  <c:v>41750.875</c:v>
                </c:pt>
                <c:pt idx="1781">
                  <c:v>41750.916666666664</c:v>
                </c:pt>
                <c:pt idx="1782">
                  <c:v>41750.958333333343</c:v>
                </c:pt>
                <c:pt idx="1783">
                  <c:v>41751</c:v>
                </c:pt>
                <c:pt idx="1784">
                  <c:v>41751.041666666584</c:v>
                </c:pt>
                <c:pt idx="1785">
                  <c:v>41751.083333333336</c:v>
                </c:pt>
                <c:pt idx="1786">
                  <c:v>41751.124999999993</c:v>
                </c:pt>
                <c:pt idx="1787">
                  <c:v>41751.166666666584</c:v>
                </c:pt>
                <c:pt idx="1788">
                  <c:v>41751.208333333336</c:v>
                </c:pt>
                <c:pt idx="1789">
                  <c:v>41751.25</c:v>
                </c:pt>
                <c:pt idx="1790">
                  <c:v>41751.291666666504</c:v>
                </c:pt>
                <c:pt idx="1791">
                  <c:v>41751.333333333336</c:v>
                </c:pt>
                <c:pt idx="1792">
                  <c:v>41751.375</c:v>
                </c:pt>
                <c:pt idx="1793">
                  <c:v>41751.416666666664</c:v>
                </c:pt>
                <c:pt idx="1794">
                  <c:v>41751.458333333343</c:v>
                </c:pt>
                <c:pt idx="1795">
                  <c:v>41751.5</c:v>
                </c:pt>
                <c:pt idx="1796">
                  <c:v>41751.541666666584</c:v>
                </c:pt>
                <c:pt idx="1797">
                  <c:v>41751.583333333336</c:v>
                </c:pt>
                <c:pt idx="1798">
                  <c:v>41751.624999999993</c:v>
                </c:pt>
                <c:pt idx="1799">
                  <c:v>41751.666666666584</c:v>
                </c:pt>
                <c:pt idx="1800">
                  <c:v>41751.708333333336</c:v>
                </c:pt>
                <c:pt idx="1801">
                  <c:v>41751.75</c:v>
                </c:pt>
                <c:pt idx="1802">
                  <c:v>41751.791666666504</c:v>
                </c:pt>
                <c:pt idx="1803">
                  <c:v>41751.833333333336</c:v>
                </c:pt>
                <c:pt idx="1804">
                  <c:v>41751.875</c:v>
                </c:pt>
                <c:pt idx="1805">
                  <c:v>41751.916666666664</c:v>
                </c:pt>
                <c:pt idx="1806">
                  <c:v>41751.958333333343</c:v>
                </c:pt>
              </c:numCache>
            </c:numRef>
          </c:xVal>
          <c:yVal>
            <c:numRef>
              <c:f>'C:\Users\Jonathan\Dropbox\Jonathan_Tarendra\Thesis\Thesis 2014\Paper 5 WETNESS\[Wetness (working file).xlsx]Sheet1'!$H$4:$H$1810</c:f>
              <c:numCache>
                <c:formatCode>General</c:formatCode>
                <c:ptCount val="180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  <c:pt idx="100">
                  <c:v>1</c:v>
                </c:pt>
                <c:pt idx="101">
                  <c:v>1</c:v>
                </c:pt>
                <c:pt idx="102">
                  <c:v>1</c:v>
                </c:pt>
                <c:pt idx="103">
                  <c:v>1</c:v>
                </c:pt>
                <c:pt idx="104">
                  <c:v>1</c:v>
                </c:pt>
                <c:pt idx="105">
                  <c:v>1</c:v>
                </c:pt>
                <c:pt idx="106">
                  <c:v>1</c:v>
                </c:pt>
                <c:pt idx="107">
                  <c:v>1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1</c:v>
                </c:pt>
                <c:pt idx="112">
                  <c:v>1</c:v>
                </c:pt>
                <c:pt idx="113">
                  <c:v>1</c:v>
                </c:pt>
                <c:pt idx="114">
                  <c:v>1</c:v>
                </c:pt>
                <c:pt idx="115">
                  <c:v>1</c:v>
                </c:pt>
                <c:pt idx="116">
                  <c:v>1</c:v>
                </c:pt>
                <c:pt idx="117">
                  <c:v>1</c:v>
                </c:pt>
                <c:pt idx="118">
                  <c:v>1</c:v>
                </c:pt>
                <c:pt idx="119">
                  <c:v>1</c:v>
                </c:pt>
                <c:pt idx="120">
                  <c:v>1</c:v>
                </c:pt>
                <c:pt idx="121">
                  <c:v>1</c:v>
                </c:pt>
                <c:pt idx="122">
                  <c:v>1</c:v>
                </c:pt>
                <c:pt idx="123">
                  <c:v>1</c:v>
                </c:pt>
                <c:pt idx="124">
                  <c:v>1</c:v>
                </c:pt>
                <c:pt idx="125">
                  <c:v>1</c:v>
                </c:pt>
                <c:pt idx="126">
                  <c:v>1</c:v>
                </c:pt>
                <c:pt idx="127">
                  <c:v>1</c:v>
                </c:pt>
                <c:pt idx="128">
                  <c:v>1</c:v>
                </c:pt>
                <c:pt idx="129">
                  <c:v>1</c:v>
                </c:pt>
                <c:pt idx="130">
                  <c:v>1</c:v>
                </c:pt>
                <c:pt idx="131">
                  <c:v>1</c:v>
                </c:pt>
                <c:pt idx="132">
                  <c:v>1</c:v>
                </c:pt>
                <c:pt idx="133">
                  <c:v>1</c:v>
                </c:pt>
                <c:pt idx="134">
                  <c:v>1</c:v>
                </c:pt>
                <c:pt idx="135">
                  <c:v>1</c:v>
                </c:pt>
                <c:pt idx="136">
                  <c:v>1</c:v>
                </c:pt>
                <c:pt idx="137">
                  <c:v>1</c:v>
                </c:pt>
                <c:pt idx="138">
                  <c:v>1</c:v>
                </c:pt>
                <c:pt idx="139">
                  <c:v>1</c:v>
                </c:pt>
                <c:pt idx="140">
                  <c:v>1</c:v>
                </c:pt>
                <c:pt idx="141">
                  <c:v>1</c:v>
                </c:pt>
                <c:pt idx="142">
                  <c:v>1</c:v>
                </c:pt>
                <c:pt idx="143">
                  <c:v>1</c:v>
                </c:pt>
                <c:pt idx="144">
                  <c:v>1</c:v>
                </c:pt>
                <c:pt idx="145">
                  <c:v>1</c:v>
                </c:pt>
                <c:pt idx="146">
                  <c:v>1</c:v>
                </c:pt>
                <c:pt idx="147">
                  <c:v>1</c:v>
                </c:pt>
                <c:pt idx="148">
                  <c:v>1</c:v>
                </c:pt>
                <c:pt idx="149">
                  <c:v>1</c:v>
                </c:pt>
                <c:pt idx="150">
                  <c:v>1</c:v>
                </c:pt>
                <c:pt idx="151">
                  <c:v>1</c:v>
                </c:pt>
                <c:pt idx="152">
                  <c:v>1</c:v>
                </c:pt>
                <c:pt idx="153">
                  <c:v>1</c:v>
                </c:pt>
                <c:pt idx="154">
                  <c:v>1</c:v>
                </c:pt>
                <c:pt idx="155">
                  <c:v>1</c:v>
                </c:pt>
                <c:pt idx="156">
                  <c:v>1</c:v>
                </c:pt>
                <c:pt idx="157">
                  <c:v>1</c:v>
                </c:pt>
                <c:pt idx="158">
                  <c:v>1</c:v>
                </c:pt>
                <c:pt idx="159">
                  <c:v>1</c:v>
                </c:pt>
                <c:pt idx="160">
                  <c:v>1</c:v>
                </c:pt>
                <c:pt idx="161">
                  <c:v>1</c:v>
                </c:pt>
                <c:pt idx="162">
                  <c:v>1</c:v>
                </c:pt>
                <c:pt idx="163">
                  <c:v>1</c:v>
                </c:pt>
                <c:pt idx="164">
                  <c:v>1</c:v>
                </c:pt>
                <c:pt idx="165">
                  <c:v>1</c:v>
                </c:pt>
                <c:pt idx="166">
                  <c:v>1</c:v>
                </c:pt>
                <c:pt idx="167">
                  <c:v>1</c:v>
                </c:pt>
                <c:pt idx="168">
                  <c:v>1</c:v>
                </c:pt>
                <c:pt idx="169">
                  <c:v>1</c:v>
                </c:pt>
                <c:pt idx="170">
                  <c:v>1</c:v>
                </c:pt>
                <c:pt idx="171">
                  <c:v>1</c:v>
                </c:pt>
                <c:pt idx="172">
                  <c:v>1</c:v>
                </c:pt>
                <c:pt idx="173">
                  <c:v>1</c:v>
                </c:pt>
                <c:pt idx="174">
                  <c:v>1</c:v>
                </c:pt>
                <c:pt idx="175">
                  <c:v>1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1</c:v>
                </c:pt>
                <c:pt idx="193">
                  <c:v>1</c:v>
                </c:pt>
                <c:pt idx="194">
                  <c:v>1</c:v>
                </c:pt>
                <c:pt idx="195">
                  <c:v>1</c:v>
                </c:pt>
                <c:pt idx="196">
                  <c:v>1</c:v>
                </c:pt>
                <c:pt idx="197">
                  <c:v>1</c:v>
                </c:pt>
                <c:pt idx="198">
                  <c:v>1</c:v>
                </c:pt>
                <c:pt idx="199">
                  <c:v>1</c:v>
                </c:pt>
                <c:pt idx="200">
                  <c:v>1</c:v>
                </c:pt>
                <c:pt idx="201">
                  <c:v>1</c:v>
                </c:pt>
                <c:pt idx="202">
                  <c:v>1</c:v>
                </c:pt>
                <c:pt idx="203">
                  <c:v>1</c:v>
                </c:pt>
                <c:pt idx="204">
                  <c:v>1</c:v>
                </c:pt>
                <c:pt idx="205">
                  <c:v>1</c:v>
                </c:pt>
                <c:pt idx="206">
                  <c:v>1</c:v>
                </c:pt>
                <c:pt idx="207">
                  <c:v>1</c:v>
                </c:pt>
                <c:pt idx="208">
                  <c:v>1</c:v>
                </c:pt>
                <c:pt idx="209">
                  <c:v>1</c:v>
                </c:pt>
                <c:pt idx="210">
                  <c:v>1</c:v>
                </c:pt>
                <c:pt idx="211">
                  <c:v>1</c:v>
                </c:pt>
                <c:pt idx="212">
                  <c:v>1</c:v>
                </c:pt>
                <c:pt idx="213">
                  <c:v>1</c:v>
                </c:pt>
                <c:pt idx="214">
                  <c:v>1</c:v>
                </c:pt>
                <c:pt idx="215">
                  <c:v>1</c:v>
                </c:pt>
                <c:pt idx="216">
                  <c:v>1</c:v>
                </c:pt>
                <c:pt idx="217">
                  <c:v>1</c:v>
                </c:pt>
                <c:pt idx="218">
                  <c:v>1</c:v>
                </c:pt>
                <c:pt idx="219">
                  <c:v>1</c:v>
                </c:pt>
                <c:pt idx="220">
                  <c:v>1</c:v>
                </c:pt>
                <c:pt idx="221">
                  <c:v>1</c:v>
                </c:pt>
                <c:pt idx="222">
                  <c:v>1</c:v>
                </c:pt>
                <c:pt idx="223">
                  <c:v>1</c:v>
                </c:pt>
                <c:pt idx="224">
                  <c:v>1</c:v>
                </c:pt>
                <c:pt idx="225">
                  <c:v>1</c:v>
                </c:pt>
                <c:pt idx="226">
                  <c:v>1</c:v>
                </c:pt>
                <c:pt idx="227">
                  <c:v>1</c:v>
                </c:pt>
                <c:pt idx="228">
                  <c:v>1</c:v>
                </c:pt>
                <c:pt idx="229">
                  <c:v>1</c:v>
                </c:pt>
                <c:pt idx="230">
                  <c:v>1</c:v>
                </c:pt>
                <c:pt idx="231">
                  <c:v>1</c:v>
                </c:pt>
                <c:pt idx="232">
                  <c:v>1</c:v>
                </c:pt>
                <c:pt idx="233">
                  <c:v>1</c:v>
                </c:pt>
                <c:pt idx="234">
                  <c:v>1</c:v>
                </c:pt>
                <c:pt idx="235">
                  <c:v>1</c:v>
                </c:pt>
                <c:pt idx="236">
                  <c:v>1</c:v>
                </c:pt>
                <c:pt idx="237">
                  <c:v>1</c:v>
                </c:pt>
                <c:pt idx="238">
                  <c:v>1</c:v>
                </c:pt>
                <c:pt idx="239">
                  <c:v>1</c:v>
                </c:pt>
                <c:pt idx="240">
                  <c:v>1</c:v>
                </c:pt>
                <c:pt idx="241">
                  <c:v>1</c:v>
                </c:pt>
                <c:pt idx="242">
                  <c:v>1</c:v>
                </c:pt>
                <c:pt idx="243">
                  <c:v>1</c:v>
                </c:pt>
                <c:pt idx="244">
                  <c:v>1</c:v>
                </c:pt>
                <c:pt idx="245">
                  <c:v>1</c:v>
                </c:pt>
                <c:pt idx="246">
                  <c:v>1</c:v>
                </c:pt>
                <c:pt idx="247">
                  <c:v>1</c:v>
                </c:pt>
                <c:pt idx="248">
                  <c:v>1</c:v>
                </c:pt>
                <c:pt idx="249">
                  <c:v>1</c:v>
                </c:pt>
                <c:pt idx="250">
                  <c:v>1</c:v>
                </c:pt>
                <c:pt idx="251">
                  <c:v>1</c:v>
                </c:pt>
                <c:pt idx="252">
                  <c:v>1</c:v>
                </c:pt>
                <c:pt idx="253">
                  <c:v>1</c:v>
                </c:pt>
                <c:pt idx="254">
                  <c:v>1</c:v>
                </c:pt>
                <c:pt idx="255">
                  <c:v>1</c:v>
                </c:pt>
                <c:pt idx="256">
                  <c:v>1</c:v>
                </c:pt>
                <c:pt idx="257">
                  <c:v>1</c:v>
                </c:pt>
                <c:pt idx="258">
                  <c:v>1</c:v>
                </c:pt>
                <c:pt idx="259">
                  <c:v>1</c:v>
                </c:pt>
                <c:pt idx="260">
                  <c:v>1</c:v>
                </c:pt>
                <c:pt idx="261">
                  <c:v>1</c:v>
                </c:pt>
                <c:pt idx="262">
                  <c:v>1</c:v>
                </c:pt>
                <c:pt idx="263">
                  <c:v>1</c:v>
                </c:pt>
                <c:pt idx="264">
                  <c:v>1</c:v>
                </c:pt>
                <c:pt idx="265">
                  <c:v>1</c:v>
                </c:pt>
                <c:pt idx="266">
                  <c:v>1</c:v>
                </c:pt>
                <c:pt idx="267">
                  <c:v>1</c:v>
                </c:pt>
                <c:pt idx="268">
                  <c:v>1</c:v>
                </c:pt>
                <c:pt idx="269">
                  <c:v>1</c:v>
                </c:pt>
                <c:pt idx="270">
                  <c:v>1</c:v>
                </c:pt>
                <c:pt idx="271">
                  <c:v>1</c:v>
                </c:pt>
                <c:pt idx="272">
                  <c:v>1</c:v>
                </c:pt>
                <c:pt idx="273">
                  <c:v>1</c:v>
                </c:pt>
                <c:pt idx="274">
                  <c:v>1</c:v>
                </c:pt>
                <c:pt idx="275">
                  <c:v>1</c:v>
                </c:pt>
                <c:pt idx="276">
                  <c:v>1</c:v>
                </c:pt>
                <c:pt idx="277">
                  <c:v>1</c:v>
                </c:pt>
                <c:pt idx="278">
                  <c:v>1</c:v>
                </c:pt>
                <c:pt idx="279">
                  <c:v>1</c:v>
                </c:pt>
                <c:pt idx="280">
                  <c:v>1</c:v>
                </c:pt>
                <c:pt idx="281">
                  <c:v>1</c:v>
                </c:pt>
                <c:pt idx="282">
                  <c:v>1</c:v>
                </c:pt>
                <c:pt idx="283">
                  <c:v>1</c:v>
                </c:pt>
                <c:pt idx="284">
                  <c:v>1</c:v>
                </c:pt>
                <c:pt idx="285">
                  <c:v>1</c:v>
                </c:pt>
                <c:pt idx="286">
                  <c:v>1</c:v>
                </c:pt>
                <c:pt idx="287">
                  <c:v>1</c:v>
                </c:pt>
                <c:pt idx="288">
                  <c:v>1</c:v>
                </c:pt>
                <c:pt idx="289">
                  <c:v>1</c:v>
                </c:pt>
                <c:pt idx="290">
                  <c:v>1</c:v>
                </c:pt>
                <c:pt idx="291">
                  <c:v>1</c:v>
                </c:pt>
                <c:pt idx="292">
                  <c:v>1</c:v>
                </c:pt>
                <c:pt idx="293">
                  <c:v>1</c:v>
                </c:pt>
                <c:pt idx="294">
                  <c:v>1</c:v>
                </c:pt>
                <c:pt idx="295">
                  <c:v>1</c:v>
                </c:pt>
                <c:pt idx="296">
                  <c:v>1</c:v>
                </c:pt>
                <c:pt idx="297">
                  <c:v>1</c:v>
                </c:pt>
                <c:pt idx="298">
                  <c:v>1</c:v>
                </c:pt>
                <c:pt idx="299">
                  <c:v>1</c:v>
                </c:pt>
                <c:pt idx="300">
                  <c:v>1</c:v>
                </c:pt>
                <c:pt idx="301">
                  <c:v>1</c:v>
                </c:pt>
                <c:pt idx="302">
                  <c:v>1</c:v>
                </c:pt>
                <c:pt idx="303">
                  <c:v>1</c:v>
                </c:pt>
                <c:pt idx="304">
                  <c:v>1</c:v>
                </c:pt>
                <c:pt idx="305">
                  <c:v>1</c:v>
                </c:pt>
                <c:pt idx="306">
                  <c:v>1</c:v>
                </c:pt>
                <c:pt idx="307">
                  <c:v>1</c:v>
                </c:pt>
                <c:pt idx="308">
                  <c:v>1</c:v>
                </c:pt>
                <c:pt idx="309">
                  <c:v>1</c:v>
                </c:pt>
                <c:pt idx="310">
                  <c:v>1</c:v>
                </c:pt>
                <c:pt idx="311">
                  <c:v>1</c:v>
                </c:pt>
                <c:pt idx="312">
                  <c:v>1</c:v>
                </c:pt>
                <c:pt idx="313">
                  <c:v>1</c:v>
                </c:pt>
                <c:pt idx="314">
                  <c:v>1</c:v>
                </c:pt>
                <c:pt idx="315">
                  <c:v>1</c:v>
                </c:pt>
                <c:pt idx="316">
                  <c:v>1</c:v>
                </c:pt>
                <c:pt idx="317">
                  <c:v>1</c:v>
                </c:pt>
                <c:pt idx="318">
                  <c:v>1</c:v>
                </c:pt>
                <c:pt idx="319">
                  <c:v>1</c:v>
                </c:pt>
                <c:pt idx="320">
                  <c:v>1</c:v>
                </c:pt>
                <c:pt idx="321">
                  <c:v>1</c:v>
                </c:pt>
                <c:pt idx="322">
                  <c:v>1</c:v>
                </c:pt>
                <c:pt idx="323">
                  <c:v>1</c:v>
                </c:pt>
                <c:pt idx="324">
                  <c:v>1</c:v>
                </c:pt>
                <c:pt idx="325">
                  <c:v>1</c:v>
                </c:pt>
                <c:pt idx="326">
                  <c:v>1</c:v>
                </c:pt>
                <c:pt idx="327">
                  <c:v>1</c:v>
                </c:pt>
                <c:pt idx="328">
                  <c:v>1</c:v>
                </c:pt>
                <c:pt idx="329">
                  <c:v>1</c:v>
                </c:pt>
                <c:pt idx="330">
                  <c:v>1</c:v>
                </c:pt>
                <c:pt idx="331">
                  <c:v>1</c:v>
                </c:pt>
                <c:pt idx="332">
                  <c:v>1</c:v>
                </c:pt>
                <c:pt idx="333">
                  <c:v>1</c:v>
                </c:pt>
                <c:pt idx="334">
                  <c:v>1</c:v>
                </c:pt>
                <c:pt idx="335">
                  <c:v>1</c:v>
                </c:pt>
                <c:pt idx="336">
                  <c:v>1</c:v>
                </c:pt>
                <c:pt idx="337">
                  <c:v>1</c:v>
                </c:pt>
                <c:pt idx="338">
                  <c:v>1</c:v>
                </c:pt>
                <c:pt idx="339">
                  <c:v>1</c:v>
                </c:pt>
                <c:pt idx="340">
                  <c:v>1</c:v>
                </c:pt>
                <c:pt idx="341">
                  <c:v>1</c:v>
                </c:pt>
                <c:pt idx="342">
                  <c:v>1</c:v>
                </c:pt>
                <c:pt idx="343">
                  <c:v>1</c:v>
                </c:pt>
                <c:pt idx="344">
                  <c:v>1</c:v>
                </c:pt>
                <c:pt idx="345">
                  <c:v>1</c:v>
                </c:pt>
                <c:pt idx="346">
                  <c:v>1</c:v>
                </c:pt>
                <c:pt idx="347">
                  <c:v>1</c:v>
                </c:pt>
                <c:pt idx="348">
                  <c:v>1</c:v>
                </c:pt>
                <c:pt idx="349">
                  <c:v>1</c:v>
                </c:pt>
                <c:pt idx="350">
                  <c:v>1</c:v>
                </c:pt>
                <c:pt idx="351">
                  <c:v>1</c:v>
                </c:pt>
                <c:pt idx="352">
                  <c:v>1</c:v>
                </c:pt>
                <c:pt idx="353">
                  <c:v>1</c:v>
                </c:pt>
                <c:pt idx="354">
                  <c:v>1</c:v>
                </c:pt>
                <c:pt idx="355">
                  <c:v>1</c:v>
                </c:pt>
                <c:pt idx="356">
                  <c:v>1</c:v>
                </c:pt>
                <c:pt idx="357">
                  <c:v>1</c:v>
                </c:pt>
                <c:pt idx="358">
                  <c:v>1</c:v>
                </c:pt>
                <c:pt idx="359">
                  <c:v>1</c:v>
                </c:pt>
                <c:pt idx="360">
                  <c:v>1</c:v>
                </c:pt>
                <c:pt idx="361">
                  <c:v>1</c:v>
                </c:pt>
                <c:pt idx="362">
                  <c:v>1</c:v>
                </c:pt>
                <c:pt idx="363">
                  <c:v>1</c:v>
                </c:pt>
                <c:pt idx="364">
                  <c:v>1</c:v>
                </c:pt>
                <c:pt idx="365">
                  <c:v>1</c:v>
                </c:pt>
                <c:pt idx="366">
                  <c:v>1</c:v>
                </c:pt>
                <c:pt idx="367">
                  <c:v>1.006999999999997</c:v>
                </c:pt>
                <c:pt idx="368">
                  <c:v>1.006999999999997</c:v>
                </c:pt>
                <c:pt idx="369">
                  <c:v>1.006999999999997</c:v>
                </c:pt>
                <c:pt idx="370">
                  <c:v>1.01</c:v>
                </c:pt>
                <c:pt idx="371">
                  <c:v>1.01</c:v>
                </c:pt>
                <c:pt idx="372">
                  <c:v>1.010999999999997</c:v>
                </c:pt>
                <c:pt idx="373">
                  <c:v>1.010999999999997</c:v>
                </c:pt>
                <c:pt idx="374">
                  <c:v>1.014999999999997</c:v>
                </c:pt>
                <c:pt idx="375">
                  <c:v>1.014</c:v>
                </c:pt>
                <c:pt idx="376">
                  <c:v>1.014</c:v>
                </c:pt>
                <c:pt idx="377">
                  <c:v>1.010999999999997</c:v>
                </c:pt>
                <c:pt idx="378">
                  <c:v>1.014</c:v>
                </c:pt>
                <c:pt idx="379">
                  <c:v>1</c:v>
                </c:pt>
                <c:pt idx="380">
                  <c:v>1</c:v>
                </c:pt>
                <c:pt idx="381">
                  <c:v>1</c:v>
                </c:pt>
                <c:pt idx="382">
                  <c:v>1</c:v>
                </c:pt>
                <c:pt idx="383">
                  <c:v>1</c:v>
                </c:pt>
                <c:pt idx="384">
                  <c:v>1</c:v>
                </c:pt>
                <c:pt idx="385">
                  <c:v>1</c:v>
                </c:pt>
                <c:pt idx="386">
                  <c:v>1</c:v>
                </c:pt>
                <c:pt idx="387">
                  <c:v>1</c:v>
                </c:pt>
                <c:pt idx="388">
                  <c:v>1</c:v>
                </c:pt>
                <c:pt idx="389">
                  <c:v>1</c:v>
                </c:pt>
                <c:pt idx="390">
                  <c:v>1</c:v>
                </c:pt>
                <c:pt idx="391">
                  <c:v>1</c:v>
                </c:pt>
                <c:pt idx="392">
                  <c:v>1</c:v>
                </c:pt>
                <c:pt idx="393">
                  <c:v>1</c:v>
                </c:pt>
                <c:pt idx="394">
                  <c:v>1</c:v>
                </c:pt>
                <c:pt idx="395">
                  <c:v>1</c:v>
                </c:pt>
                <c:pt idx="396">
                  <c:v>1</c:v>
                </c:pt>
                <c:pt idx="397">
                  <c:v>1</c:v>
                </c:pt>
                <c:pt idx="398">
                  <c:v>1</c:v>
                </c:pt>
                <c:pt idx="399">
                  <c:v>1</c:v>
                </c:pt>
                <c:pt idx="400">
                  <c:v>1</c:v>
                </c:pt>
                <c:pt idx="401">
                  <c:v>1</c:v>
                </c:pt>
                <c:pt idx="402">
                  <c:v>1</c:v>
                </c:pt>
                <c:pt idx="403">
                  <c:v>1</c:v>
                </c:pt>
                <c:pt idx="404">
                  <c:v>1</c:v>
                </c:pt>
                <c:pt idx="405">
                  <c:v>1</c:v>
                </c:pt>
                <c:pt idx="406">
                  <c:v>1</c:v>
                </c:pt>
                <c:pt idx="407">
                  <c:v>1</c:v>
                </c:pt>
                <c:pt idx="408">
                  <c:v>1</c:v>
                </c:pt>
                <c:pt idx="409">
                  <c:v>1</c:v>
                </c:pt>
                <c:pt idx="410">
                  <c:v>1</c:v>
                </c:pt>
                <c:pt idx="411">
                  <c:v>1</c:v>
                </c:pt>
                <c:pt idx="412">
                  <c:v>1</c:v>
                </c:pt>
                <c:pt idx="413">
                  <c:v>1</c:v>
                </c:pt>
                <c:pt idx="414">
                  <c:v>1</c:v>
                </c:pt>
                <c:pt idx="415">
                  <c:v>1</c:v>
                </c:pt>
                <c:pt idx="416">
                  <c:v>1</c:v>
                </c:pt>
                <c:pt idx="417">
                  <c:v>1</c:v>
                </c:pt>
                <c:pt idx="418">
                  <c:v>1</c:v>
                </c:pt>
                <c:pt idx="419">
                  <c:v>1</c:v>
                </c:pt>
                <c:pt idx="420">
                  <c:v>1</c:v>
                </c:pt>
                <c:pt idx="421">
                  <c:v>1</c:v>
                </c:pt>
                <c:pt idx="422">
                  <c:v>1</c:v>
                </c:pt>
                <c:pt idx="423">
                  <c:v>1</c:v>
                </c:pt>
                <c:pt idx="424">
                  <c:v>1</c:v>
                </c:pt>
                <c:pt idx="425">
                  <c:v>1</c:v>
                </c:pt>
                <c:pt idx="426">
                  <c:v>1</c:v>
                </c:pt>
                <c:pt idx="427">
                  <c:v>1</c:v>
                </c:pt>
                <c:pt idx="428">
                  <c:v>1</c:v>
                </c:pt>
                <c:pt idx="429">
                  <c:v>1</c:v>
                </c:pt>
                <c:pt idx="430">
                  <c:v>1</c:v>
                </c:pt>
                <c:pt idx="431">
                  <c:v>1</c:v>
                </c:pt>
                <c:pt idx="432">
                  <c:v>1</c:v>
                </c:pt>
                <c:pt idx="433">
                  <c:v>1</c:v>
                </c:pt>
                <c:pt idx="434">
                  <c:v>1</c:v>
                </c:pt>
                <c:pt idx="435">
                  <c:v>1</c:v>
                </c:pt>
                <c:pt idx="436">
                  <c:v>1</c:v>
                </c:pt>
                <c:pt idx="437">
                  <c:v>1</c:v>
                </c:pt>
                <c:pt idx="438">
                  <c:v>1</c:v>
                </c:pt>
                <c:pt idx="439">
                  <c:v>1</c:v>
                </c:pt>
                <c:pt idx="440">
                  <c:v>1</c:v>
                </c:pt>
                <c:pt idx="441">
                  <c:v>1</c:v>
                </c:pt>
                <c:pt idx="442">
                  <c:v>1</c:v>
                </c:pt>
                <c:pt idx="443">
                  <c:v>1</c:v>
                </c:pt>
                <c:pt idx="444">
                  <c:v>1</c:v>
                </c:pt>
                <c:pt idx="445">
                  <c:v>1</c:v>
                </c:pt>
                <c:pt idx="446">
                  <c:v>1</c:v>
                </c:pt>
                <c:pt idx="447">
                  <c:v>1</c:v>
                </c:pt>
                <c:pt idx="448">
                  <c:v>1</c:v>
                </c:pt>
                <c:pt idx="449">
                  <c:v>1</c:v>
                </c:pt>
                <c:pt idx="450">
                  <c:v>1</c:v>
                </c:pt>
                <c:pt idx="451">
                  <c:v>1</c:v>
                </c:pt>
                <c:pt idx="452">
                  <c:v>1</c:v>
                </c:pt>
                <c:pt idx="453">
                  <c:v>1</c:v>
                </c:pt>
                <c:pt idx="454">
                  <c:v>1</c:v>
                </c:pt>
                <c:pt idx="455">
                  <c:v>1</c:v>
                </c:pt>
                <c:pt idx="456">
                  <c:v>1</c:v>
                </c:pt>
                <c:pt idx="457">
                  <c:v>1</c:v>
                </c:pt>
                <c:pt idx="458">
                  <c:v>1</c:v>
                </c:pt>
                <c:pt idx="459">
                  <c:v>1</c:v>
                </c:pt>
                <c:pt idx="460">
                  <c:v>1</c:v>
                </c:pt>
                <c:pt idx="461">
                  <c:v>1</c:v>
                </c:pt>
                <c:pt idx="462">
                  <c:v>1</c:v>
                </c:pt>
                <c:pt idx="463">
                  <c:v>1</c:v>
                </c:pt>
                <c:pt idx="464">
                  <c:v>1</c:v>
                </c:pt>
                <c:pt idx="465">
                  <c:v>1</c:v>
                </c:pt>
                <c:pt idx="466">
                  <c:v>1</c:v>
                </c:pt>
                <c:pt idx="467">
                  <c:v>1</c:v>
                </c:pt>
                <c:pt idx="468">
                  <c:v>1</c:v>
                </c:pt>
                <c:pt idx="469">
                  <c:v>1</c:v>
                </c:pt>
                <c:pt idx="470">
                  <c:v>1</c:v>
                </c:pt>
                <c:pt idx="471">
                  <c:v>1</c:v>
                </c:pt>
                <c:pt idx="472">
                  <c:v>1</c:v>
                </c:pt>
                <c:pt idx="473">
                  <c:v>1</c:v>
                </c:pt>
                <c:pt idx="474">
                  <c:v>1</c:v>
                </c:pt>
                <c:pt idx="475">
                  <c:v>1</c:v>
                </c:pt>
                <c:pt idx="476">
                  <c:v>1</c:v>
                </c:pt>
                <c:pt idx="477">
                  <c:v>1</c:v>
                </c:pt>
                <c:pt idx="478">
                  <c:v>1</c:v>
                </c:pt>
                <c:pt idx="479">
                  <c:v>1</c:v>
                </c:pt>
                <c:pt idx="480">
                  <c:v>1</c:v>
                </c:pt>
                <c:pt idx="481">
                  <c:v>1</c:v>
                </c:pt>
                <c:pt idx="482">
                  <c:v>1</c:v>
                </c:pt>
                <c:pt idx="483">
                  <c:v>1</c:v>
                </c:pt>
                <c:pt idx="484">
                  <c:v>1</c:v>
                </c:pt>
                <c:pt idx="485">
                  <c:v>1</c:v>
                </c:pt>
                <c:pt idx="486">
                  <c:v>1</c:v>
                </c:pt>
                <c:pt idx="487">
                  <c:v>1</c:v>
                </c:pt>
                <c:pt idx="488">
                  <c:v>1</c:v>
                </c:pt>
                <c:pt idx="489">
                  <c:v>1</c:v>
                </c:pt>
                <c:pt idx="490">
                  <c:v>1</c:v>
                </c:pt>
                <c:pt idx="491">
                  <c:v>1</c:v>
                </c:pt>
                <c:pt idx="492">
                  <c:v>1</c:v>
                </c:pt>
                <c:pt idx="493">
                  <c:v>1</c:v>
                </c:pt>
                <c:pt idx="494">
                  <c:v>1</c:v>
                </c:pt>
                <c:pt idx="495">
                  <c:v>1</c:v>
                </c:pt>
                <c:pt idx="496">
                  <c:v>1</c:v>
                </c:pt>
                <c:pt idx="497">
                  <c:v>1</c:v>
                </c:pt>
                <c:pt idx="498">
                  <c:v>1</c:v>
                </c:pt>
                <c:pt idx="499">
                  <c:v>1</c:v>
                </c:pt>
                <c:pt idx="500">
                  <c:v>1</c:v>
                </c:pt>
                <c:pt idx="501">
                  <c:v>1</c:v>
                </c:pt>
                <c:pt idx="502">
                  <c:v>1</c:v>
                </c:pt>
                <c:pt idx="503">
                  <c:v>1</c:v>
                </c:pt>
                <c:pt idx="504">
                  <c:v>1</c:v>
                </c:pt>
                <c:pt idx="505">
                  <c:v>1</c:v>
                </c:pt>
                <c:pt idx="506">
                  <c:v>1</c:v>
                </c:pt>
                <c:pt idx="507">
                  <c:v>1</c:v>
                </c:pt>
                <c:pt idx="508">
                  <c:v>1</c:v>
                </c:pt>
                <c:pt idx="509">
                  <c:v>1</c:v>
                </c:pt>
                <c:pt idx="510">
                  <c:v>1</c:v>
                </c:pt>
                <c:pt idx="511">
                  <c:v>1</c:v>
                </c:pt>
                <c:pt idx="512">
                  <c:v>1</c:v>
                </c:pt>
                <c:pt idx="513">
                  <c:v>1</c:v>
                </c:pt>
                <c:pt idx="514">
                  <c:v>1</c:v>
                </c:pt>
                <c:pt idx="515">
                  <c:v>1</c:v>
                </c:pt>
                <c:pt idx="516">
                  <c:v>1</c:v>
                </c:pt>
                <c:pt idx="517">
                  <c:v>1</c:v>
                </c:pt>
                <c:pt idx="518">
                  <c:v>1</c:v>
                </c:pt>
                <c:pt idx="519">
                  <c:v>1</c:v>
                </c:pt>
                <c:pt idx="520">
                  <c:v>1</c:v>
                </c:pt>
                <c:pt idx="521">
                  <c:v>1</c:v>
                </c:pt>
                <c:pt idx="522">
                  <c:v>1</c:v>
                </c:pt>
                <c:pt idx="523">
                  <c:v>1</c:v>
                </c:pt>
                <c:pt idx="524">
                  <c:v>1</c:v>
                </c:pt>
                <c:pt idx="525">
                  <c:v>1</c:v>
                </c:pt>
                <c:pt idx="526">
                  <c:v>1</c:v>
                </c:pt>
                <c:pt idx="527">
                  <c:v>1</c:v>
                </c:pt>
                <c:pt idx="528">
                  <c:v>1</c:v>
                </c:pt>
                <c:pt idx="529">
                  <c:v>1</c:v>
                </c:pt>
                <c:pt idx="530">
                  <c:v>1</c:v>
                </c:pt>
                <c:pt idx="531">
                  <c:v>1</c:v>
                </c:pt>
                <c:pt idx="532">
                  <c:v>1</c:v>
                </c:pt>
                <c:pt idx="533">
                  <c:v>1</c:v>
                </c:pt>
                <c:pt idx="534">
                  <c:v>1</c:v>
                </c:pt>
                <c:pt idx="535">
                  <c:v>1</c:v>
                </c:pt>
                <c:pt idx="536">
                  <c:v>1</c:v>
                </c:pt>
                <c:pt idx="537">
                  <c:v>1</c:v>
                </c:pt>
                <c:pt idx="538">
                  <c:v>1</c:v>
                </c:pt>
                <c:pt idx="539">
                  <c:v>1</c:v>
                </c:pt>
                <c:pt idx="540">
                  <c:v>1</c:v>
                </c:pt>
                <c:pt idx="541">
                  <c:v>1</c:v>
                </c:pt>
                <c:pt idx="542">
                  <c:v>1</c:v>
                </c:pt>
                <c:pt idx="543">
                  <c:v>1</c:v>
                </c:pt>
                <c:pt idx="544">
                  <c:v>1</c:v>
                </c:pt>
                <c:pt idx="545">
                  <c:v>1</c:v>
                </c:pt>
                <c:pt idx="546">
                  <c:v>1</c:v>
                </c:pt>
                <c:pt idx="547">
                  <c:v>1</c:v>
                </c:pt>
                <c:pt idx="548">
                  <c:v>1</c:v>
                </c:pt>
                <c:pt idx="549">
                  <c:v>1</c:v>
                </c:pt>
                <c:pt idx="550">
                  <c:v>1</c:v>
                </c:pt>
                <c:pt idx="551">
                  <c:v>1</c:v>
                </c:pt>
                <c:pt idx="552">
                  <c:v>1</c:v>
                </c:pt>
                <c:pt idx="553">
                  <c:v>1</c:v>
                </c:pt>
                <c:pt idx="554">
                  <c:v>1</c:v>
                </c:pt>
                <c:pt idx="555">
                  <c:v>1</c:v>
                </c:pt>
                <c:pt idx="556">
                  <c:v>1</c:v>
                </c:pt>
                <c:pt idx="557">
                  <c:v>1</c:v>
                </c:pt>
                <c:pt idx="558">
                  <c:v>1</c:v>
                </c:pt>
                <c:pt idx="559">
                  <c:v>1</c:v>
                </c:pt>
                <c:pt idx="560">
                  <c:v>1</c:v>
                </c:pt>
                <c:pt idx="561">
                  <c:v>1</c:v>
                </c:pt>
                <c:pt idx="562">
                  <c:v>1</c:v>
                </c:pt>
                <c:pt idx="563">
                  <c:v>1</c:v>
                </c:pt>
                <c:pt idx="564">
                  <c:v>1</c:v>
                </c:pt>
                <c:pt idx="565">
                  <c:v>1</c:v>
                </c:pt>
                <c:pt idx="566">
                  <c:v>1</c:v>
                </c:pt>
                <c:pt idx="567">
                  <c:v>1</c:v>
                </c:pt>
                <c:pt idx="568">
                  <c:v>1</c:v>
                </c:pt>
                <c:pt idx="569">
                  <c:v>1</c:v>
                </c:pt>
                <c:pt idx="570">
                  <c:v>1</c:v>
                </c:pt>
                <c:pt idx="571">
                  <c:v>1</c:v>
                </c:pt>
                <c:pt idx="572">
                  <c:v>1</c:v>
                </c:pt>
                <c:pt idx="573">
                  <c:v>1</c:v>
                </c:pt>
                <c:pt idx="574">
                  <c:v>1</c:v>
                </c:pt>
                <c:pt idx="575">
                  <c:v>1</c:v>
                </c:pt>
                <c:pt idx="576">
                  <c:v>1</c:v>
                </c:pt>
                <c:pt idx="577">
                  <c:v>1</c:v>
                </c:pt>
                <c:pt idx="578">
                  <c:v>1</c:v>
                </c:pt>
                <c:pt idx="579">
                  <c:v>1</c:v>
                </c:pt>
                <c:pt idx="580">
                  <c:v>1</c:v>
                </c:pt>
                <c:pt idx="581">
                  <c:v>1</c:v>
                </c:pt>
                <c:pt idx="582">
                  <c:v>1</c:v>
                </c:pt>
                <c:pt idx="583">
                  <c:v>1</c:v>
                </c:pt>
                <c:pt idx="584">
                  <c:v>1</c:v>
                </c:pt>
                <c:pt idx="585">
                  <c:v>1</c:v>
                </c:pt>
                <c:pt idx="586">
                  <c:v>1</c:v>
                </c:pt>
                <c:pt idx="587">
                  <c:v>1</c:v>
                </c:pt>
                <c:pt idx="588">
                  <c:v>1</c:v>
                </c:pt>
                <c:pt idx="589">
                  <c:v>1</c:v>
                </c:pt>
                <c:pt idx="590">
                  <c:v>1</c:v>
                </c:pt>
                <c:pt idx="591">
                  <c:v>1</c:v>
                </c:pt>
                <c:pt idx="592">
                  <c:v>1</c:v>
                </c:pt>
                <c:pt idx="593">
                  <c:v>1</c:v>
                </c:pt>
                <c:pt idx="594">
                  <c:v>1</c:v>
                </c:pt>
                <c:pt idx="595">
                  <c:v>1</c:v>
                </c:pt>
                <c:pt idx="596">
                  <c:v>1</c:v>
                </c:pt>
                <c:pt idx="597">
                  <c:v>1</c:v>
                </c:pt>
                <c:pt idx="598">
                  <c:v>1</c:v>
                </c:pt>
                <c:pt idx="599">
                  <c:v>1</c:v>
                </c:pt>
                <c:pt idx="600">
                  <c:v>1</c:v>
                </c:pt>
                <c:pt idx="601">
                  <c:v>1</c:v>
                </c:pt>
                <c:pt idx="602">
                  <c:v>1</c:v>
                </c:pt>
                <c:pt idx="603">
                  <c:v>1</c:v>
                </c:pt>
                <c:pt idx="604">
                  <c:v>1</c:v>
                </c:pt>
                <c:pt idx="605">
                  <c:v>1</c:v>
                </c:pt>
                <c:pt idx="606">
                  <c:v>1</c:v>
                </c:pt>
                <c:pt idx="607">
                  <c:v>1</c:v>
                </c:pt>
                <c:pt idx="608">
                  <c:v>1</c:v>
                </c:pt>
                <c:pt idx="609">
                  <c:v>1</c:v>
                </c:pt>
                <c:pt idx="610">
                  <c:v>1</c:v>
                </c:pt>
                <c:pt idx="611">
                  <c:v>1</c:v>
                </c:pt>
                <c:pt idx="612">
                  <c:v>1</c:v>
                </c:pt>
                <c:pt idx="613">
                  <c:v>1</c:v>
                </c:pt>
                <c:pt idx="614">
                  <c:v>1</c:v>
                </c:pt>
                <c:pt idx="615">
                  <c:v>1</c:v>
                </c:pt>
                <c:pt idx="616">
                  <c:v>1</c:v>
                </c:pt>
                <c:pt idx="617">
                  <c:v>1</c:v>
                </c:pt>
                <c:pt idx="618">
                  <c:v>1</c:v>
                </c:pt>
                <c:pt idx="619">
                  <c:v>1</c:v>
                </c:pt>
                <c:pt idx="620">
                  <c:v>1</c:v>
                </c:pt>
                <c:pt idx="621">
                  <c:v>1</c:v>
                </c:pt>
                <c:pt idx="622">
                  <c:v>1</c:v>
                </c:pt>
                <c:pt idx="623">
                  <c:v>1</c:v>
                </c:pt>
                <c:pt idx="624">
                  <c:v>1</c:v>
                </c:pt>
                <c:pt idx="625">
                  <c:v>1</c:v>
                </c:pt>
                <c:pt idx="626">
                  <c:v>1</c:v>
                </c:pt>
                <c:pt idx="627">
                  <c:v>1</c:v>
                </c:pt>
                <c:pt idx="628">
                  <c:v>1</c:v>
                </c:pt>
                <c:pt idx="629">
                  <c:v>1</c:v>
                </c:pt>
                <c:pt idx="630">
                  <c:v>1</c:v>
                </c:pt>
                <c:pt idx="631">
                  <c:v>1</c:v>
                </c:pt>
                <c:pt idx="632">
                  <c:v>1</c:v>
                </c:pt>
                <c:pt idx="633">
                  <c:v>1</c:v>
                </c:pt>
                <c:pt idx="634">
                  <c:v>1</c:v>
                </c:pt>
                <c:pt idx="635">
                  <c:v>1</c:v>
                </c:pt>
                <c:pt idx="636">
                  <c:v>1</c:v>
                </c:pt>
                <c:pt idx="637">
                  <c:v>1</c:v>
                </c:pt>
                <c:pt idx="638">
                  <c:v>1</c:v>
                </c:pt>
                <c:pt idx="639">
                  <c:v>1</c:v>
                </c:pt>
                <c:pt idx="640">
                  <c:v>1</c:v>
                </c:pt>
                <c:pt idx="641">
                  <c:v>1</c:v>
                </c:pt>
                <c:pt idx="642">
                  <c:v>1</c:v>
                </c:pt>
                <c:pt idx="643">
                  <c:v>1</c:v>
                </c:pt>
                <c:pt idx="644">
                  <c:v>1</c:v>
                </c:pt>
                <c:pt idx="645">
                  <c:v>1</c:v>
                </c:pt>
                <c:pt idx="646">
                  <c:v>1</c:v>
                </c:pt>
                <c:pt idx="647">
                  <c:v>1</c:v>
                </c:pt>
                <c:pt idx="648">
                  <c:v>1</c:v>
                </c:pt>
                <c:pt idx="649">
                  <c:v>1</c:v>
                </c:pt>
                <c:pt idx="650">
                  <c:v>1</c:v>
                </c:pt>
                <c:pt idx="651">
                  <c:v>1</c:v>
                </c:pt>
                <c:pt idx="652">
                  <c:v>1</c:v>
                </c:pt>
                <c:pt idx="653">
                  <c:v>1</c:v>
                </c:pt>
                <c:pt idx="654">
                  <c:v>1</c:v>
                </c:pt>
                <c:pt idx="655">
                  <c:v>1</c:v>
                </c:pt>
                <c:pt idx="656">
                  <c:v>1</c:v>
                </c:pt>
                <c:pt idx="657">
                  <c:v>1</c:v>
                </c:pt>
                <c:pt idx="658">
                  <c:v>1</c:v>
                </c:pt>
                <c:pt idx="659">
                  <c:v>1</c:v>
                </c:pt>
                <c:pt idx="660">
                  <c:v>1</c:v>
                </c:pt>
                <c:pt idx="661">
                  <c:v>1</c:v>
                </c:pt>
                <c:pt idx="662">
                  <c:v>1</c:v>
                </c:pt>
                <c:pt idx="663">
                  <c:v>1</c:v>
                </c:pt>
                <c:pt idx="664">
                  <c:v>1</c:v>
                </c:pt>
                <c:pt idx="665">
                  <c:v>1</c:v>
                </c:pt>
                <c:pt idx="666">
                  <c:v>1</c:v>
                </c:pt>
                <c:pt idx="667">
                  <c:v>1</c:v>
                </c:pt>
                <c:pt idx="668">
                  <c:v>1</c:v>
                </c:pt>
                <c:pt idx="669">
                  <c:v>1</c:v>
                </c:pt>
                <c:pt idx="670">
                  <c:v>1</c:v>
                </c:pt>
                <c:pt idx="671">
                  <c:v>1</c:v>
                </c:pt>
                <c:pt idx="672">
                  <c:v>1</c:v>
                </c:pt>
                <c:pt idx="673">
                  <c:v>1</c:v>
                </c:pt>
                <c:pt idx="674">
                  <c:v>1</c:v>
                </c:pt>
                <c:pt idx="675">
                  <c:v>1</c:v>
                </c:pt>
                <c:pt idx="676">
                  <c:v>1</c:v>
                </c:pt>
                <c:pt idx="677">
                  <c:v>1</c:v>
                </c:pt>
                <c:pt idx="678">
                  <c:v>1</c:v>
                </c:pt>
                <c:pt idx="679">
                  <c:v>1</c:v>
                </c:pt>
                <c:pt idx="680">
                  <c:v>1</c:v>
                </c:pt>
                <c:pt idx="681">
                  <c:v>1</c:v>
                </c:pt>
                <c:pt idx="682">
                  <c:v>1</c:v>
                </c:pt>
                <c:pt idx="683">
                  <c:v>1</c:v>
                </c:pt>
                <c:pt idx="684">
                  <c:v>1</c:v>
                </c:pt>
                <c:pt idx="685">
                  <c:v>1</c:v>
                </c:pt>
                <c:pt idx="686">
                  <c:v>1</c:v>
                </c:pt>
                <c:pt idx="687">
                  <c:v>1</c:v>
                </c:pt>
                <c:pt idx="688">
                  <c:v>1</c:v>
                </c:pt>
                <c:pt idx="689">
                  <c:v>1</c:v>
                </c:pt>
                <c:pt idx="690">
                  <c:v>1</c:v>
                </c:pt>
                <c:pt idx="691">
                  <c:v>1</c:v>
                </c:pt>
                <c:pt idx="692">
                  <c:v>1</c:v>
                </c:pt>
                <c:pt idx="693">
                  <c:v>1</c:v>
                </c:pt>
                <c:pt idx="694">
                  <c:v>1</c:v>
                </c:pt>
                <c:pt idx="695">
                  <c:v>1</c:v>
                </c:pt>
                <c:pt idx="696">
                  <c:v>1</c:v>
                </c:pt>
                <c:pt idx="697">
                  <c:v>1</c:v>
                </c:pt>
                <c:pt idx="698">
                  <c:v>1</c:v>
                </c:pt>
                <c:pt idx="699">
                  <c:v>1</c:v>
                </c:pt>
                <c:pt idx="700">
                  <c:v>1</c:v>
                </c:pt>
                <c:pt idx="701">
                  <c:v>1</c:v>
                </c:pt>
                <c:pt idx="702">
                  <c:v>1</c:v>
                </c:pt>
                <c:pt idx="703">
                  <c:v>1</c:v>
                </c:pt>
                <c:pt idx="704">
                  <c:v>1</c:v>
                </c:pt>
                <c:pt idx="705">
                  <c:v>1</c:v>
                </c:pt>
                <c:pt idx="706">
                  <c:v>1</c:v>
                </c:pt>
                <c:pt idx="707">
                  <c:v>1</c:v>
                </c:pt>
                <c:pt idx="708">
                  <c:v>1</c:v>
                </c:pt>
                <c:pt idx="709">
                  <c:v>1</c:v>
                </c:pt>
                <c:pt idx="710">
                  <c:v>1</c:v>
                </c:pt>
                <c:pt idx="711">
                  <c:v>1</c:v>
                </c:pt>
                <c:pt idx="712">
                  <c:v>1</c:v>
                </c:pt>
                <c:pt idx="713">
                  <c:v>1</c:v>
                </c:pt>
                <c:pt idx="714">
                  <c:v>1</c:v>
                </c:pt>
                <c:pt idx="715">
                  <c:v>1</c:v>
                </c:pt>
                <c:pt idx="716">
                  <c:v>1</c:v>
                </c:pt>
                <c:pt idx="717">
                  <c:v>1</c:v>
                </c:pt>
                <c:pt idx="718">
                  <c:v>1</c:v>
                </c:pt>
                <c:pt idx="719">
                  <c:v>1</c:v>
                </c:pt>
                <c:pt idx="720">
                  <c:v>1</c:v>
                </c:pt>
                <c:pt idx="721">
                  <c:v>1</c:v>
                </c:pt>
                <c:pt idx="722">
                  <c:v>1</c:v>
                </c:pt>
                <c:pt idx="723">
                  <c:v>1</c:v>
                </c:pt>
                <c:pt idx="724">
                  <c:v>1</c:v>
                </c:pt>
                <c:pt idx="725">
                  <c:v>1</c:v>
                </c:pt>
                <c:pt idx="726">
                  <c:v>1</c:v>
                </c:pt>
                <c:pt idx="727">
                  <c:v>1</c:v>
                </c:pt>
                <c:pt idx="728">
                  <c:v>1</c:v>
                </c:pt>
                <c:pt idx="729">
                  <c:v>1</c:v>
                </c:pt>
                <c:pt idx="730">
                  <c:v>1</c:v>
                </c:pt>
                <c:pt idx="731">
                  <c:v>1</c:v>
                </c:pt>
                <c:pt idx="732">
                  <c:v>1</c:v>
                </c:pt>
                <c:pt idx="733">
                  <c:v>1</c:v>
                </c:pt>
                <c:pt idx="734">
                  <c:v>1</c:v>
                </c:pt>
                <c:pt idx="735">
                  <c:v>1</c:v>
                </c:pt>
                <c:pt idx="736">
                  <c:v>1</c:v>
                </c:pt>
                <c:pt idx="737">
                  <c:v>1</c:v>
                </c:pt>
                <c:pt idx="738">
                  <c:v>1</c:v>
                </c:pt>
                <c:pt idx="739">
                  <c:v>1</c:v>
                </c:pt>
                <c:pt idx="740">
                  <c:v>1</c:v>
                </c:pt>
                <c:pt idx="741">
                  <c:v>1</c:v>
                </c:pt>
                <c:pt idx="742">
                  <c:v>1</c:v>
                </c:pt>
                <c:pt idx="743">
                  <c:v>1</c:v>
                </c:pt>
                <c:pt idx="744">
                  <c:v>1</c:v>
                </c:pt>
                <c:pt idx="745">
                  <c:v>1</c:v>
                </c:pt>
                <c:pt idx="746">
                  <c:v>1</c:v>
                </c:pt>
                <c:pt idx="747">
                  <c:v>1</c:v>
                </c:pt>
                <c:pt idx="748">
                  <c:v>1</c:v>
                </c:pt>
                <c:pt idx="749">
                  <c:v>1</c:v>
                </c:pt>
                <c:pt idx="750">
                  <c:v>1</c:v>
                </c:pt>
                <c:pt idx="751">
                  <c:v>1</c:v>
                </c:pt>
                <c:pt idx="752">
                  <c:v>1</c:v>
                </c:pt>
                <c:pt idx="753">
                  <c:v>1</c:v>
                </c:pt>
                <c:pt idx="754">
                  <c:v>1</c:v>
                </c:pt>
                <c:pt idx="755">
                  <c:v>1</c:v>
                </c:pt>
                <c:pt idx="756">
                  <c:v>1</c:v>
                </c:pt>
                <c:pt idx="757">
                  <c:v>1</c:v>
                </c:pt>
                <c:pt idx="758">
                  <c:v>1</c:v>
                </c:pt>
                <c:pt idx="759">
                  <c:v>1</c:v>
                </c:pt>
                <c:pt idx="760">
                  <c:v>1</c:v>
                </c:pt>
                <c:pt idx="761">
                  <c:v>1</c:v>
                </c:pt>
                <c:pt idx="762">
                  <c:v>1</c:v>
                </c:pt>
                <c:pt idx="763">
                  <c:v>1</c:v>
                </c:pt>
                <c:pt idx="764">
                  <c:v>1</c:v>
                </c:pt>
                <c:pt idx="765">
                  <c:v>1</c:v>
                </c:pt>
                <c:pt idx="766">
                  <c:v>1</c:v>
                </c:pt>
                <c:pt idx="767">
                  <c:v>1</c:v>
                </c:pt>
                <c:pt idx="768">
                  <c:v>1</c:v>
                </c:pt>
                <c:pt idx="769">
                  <c:v>1</c:v>
                </c:pt>
                <c:pt idx="770">
                  <c:v>1</c:v>
                </c:pt>
                <c:pt idx="771">
                  <c:v>1</c:v>
                </c:pt>
                <c:pt idx="772">
                  <c:v>1</c:v>
                </c:pt>
                <c:pt idx="773">
                  <c:v>1</c:v>
                </c:pt>
                <c:pt idx="774">
                  <c:v>1</c:v>
                </c:pt>
                <c:pt idx="775">
                  <c:v>1</c:v>
                </c:pt>
                <c:pt idx="776">
                  <c:v>1</c:v>
                </c:pt>
                <c:pt idx="777">
                  <c:v>1</c:v>
                </c:pt>
                <c:pt idx="778">
                  <c:v>1</c:v>
                </c:pt>
                <c:pt idx="779">
                  <c:v>1</c:v>
                </c:pt>
                <c:pt idx="780">
                  <c:v>1</c:v>
                </c:pt>
                <c:pt idx="781">
                  <c:v>1</c:v>
                </c:pt>
                <c:pt idx="782">
                  <c:v>1</c:v>
                </c:pt>
                <c:pt idx="783">
                  <c:v>1</c:v>
                </c:pt>
                <c:pt idx="784">
                  <c:v>1</c:v>
                </c:pt>
                <c:pt idx="785">
                  <c:v>1</c:v>
                </c:pt>
                <c:pt idx="786">
                  <c:v>1</c:v>
                </c:pt>
                <c:pt idx="787">
                  <c:v>1</c:v>
                </c:pt>
                <c:pt idx="788">
                  <c:v>1</c:v>
                </c:pt>
                <c:pt idx="789">
                  <c:v>1</c:v>
                </c:pt>
                <c:pt idx="790">
                  <c:v>1</c:v>
                </c:pt>
                <c:pt idx="791">
                  <c:v>1</c:v>
                </c:pt>
                <c:pt idx="792">
                  <c:v>1</c:v>
                </c:pt>
                <c:pt idx="793">
                  <c:v>1</c:v>
                </c:pt>
                <c:pt idx="794">
                  <c:v>1</c:v>
                </c:pt>
                <c:pt idx="795">
                  <c:v>1</c:v>
                </c:pt>
                <c:pt idx="796">
                  <c:v>1</c:v>
                </c:pt>
                <c:pt idx="797">
                  <c:v>1</c:v>
                </c:pt>
                <c:pt idx="798">
                  <c:v>1</c:v>
                </c:pt>
                <c:pt idx="799">
                  <c:v>1</c:v>
                </c:pt>
                <c:pt idx="800">
                  <c:v>1</c:v>
                </c:pt>
                <c:pt idx="801">
                  <c:v>1</c:v>
                </c:pt>
                <c:pt idx="802">
                  <c:v>1</c:v>
                </c:pt>
                <c:pt idx="803">
                  <c:v>1</c:v>
                </c:pt>
                <c:pt idx="804">
                  <c:v>1</c:v>
                </c:pt>
                <c:pt idx="805">
                  <c:v>1</c:v>
                </c:pt>
                <c:pt idx="806">
                  <c:v>1</c:v>
                </c:pt>
                <c:pt idx="807">
                  <c:v>1</c:v>
                </c:pt>
                <c:pt idx="808">
                  <c:v>1</c:v>
                </c:pt>
                <c:pt idx="809">
                  <c:v>1</c:v>
                </c:pt>
                <c:pt idx="810">
                  <c:v>1</c:v>
                </c:pt>
                <c:pt idx="811">
                  <c:v>1</c:v>
                </c:pt>
                <c:pt idx="812">
                  <c:v>1</c:v>
                </c:pt>
                <c:pt idx="813">
                  <c:v>1</c:v>
                </c:pt>
                <c:pt idx="814">
                  <c:v>1</c:v>
                </c:pt>
                <c:pt idx="815">
                  <c:v>1</c:v>
                </c:pt>
                <c:pt idx="816">
                  <c:v>1</c:v>
                </c:pt>
                <c:pt idx="817">
                  <c:v>1</c:v>
                </c:pt>
                <c:pt idx="818">
                  <c:v>1</c:v>
                </c:pt>
                <c:pt idx="819">
                  <c:v>1</c:v>
                </c:pt>
                <c:pt idx="820">
                  <c:v>1</c:v>
                </c:pt>
                <c:pt idx="821">
                  <c:v>1</c:v>
                </c:pt>
                <c:pt idx="822">
                  <c:v>1</c:v>
                </c:pt>
                <c:pt idx="823">
                  <c:v>1</c:v>
                </c:pt>
                <c:pt idx="824">
                  <c:v>1.022</c:v>
                </c:pt>
                <c:pt idx="825">
                  <c:v>1.036</c:v>
                </c:pt>
                <c:pt idx="826">
                  <c:v>1.0509999999999973</c:v>
                </c:pt>
                <c:pt idx="827">
                  <c:v>1.0549999999999973</c:v>
                </c:pt>
                <c:pt idx="828">
                  <c:v>1.0549999999999973</c:v>
                </c:pt>
                <c:pt idx="829">
                  <c:v>1.0549999999999973</c:v>
                </c:pt>
                <c:pt idx="830">
                  <c:v>1.0549999999999973</c:v>
                </c:pt>
                <c:pt idx="831">
                  <c:v>1.0549999999999973</c:v>
                </c:pt>
                <c:pt idx="832">
                  <c:v>1.0549999999999973</c:v>
                </c:pt>
                <c:pt idx="833">
                  <c:v>1.0549999999999973</c:v>
                </c:pt>
                <c:pt idx="834">
                  <c:v>1.0549999999999973</c:v>
                </c:pt>
                <c:pt idx="835">
                  <c:v>1.0580000000000001</c:v>
                </c:pt>
                <c:pt idx="836">
                  <c:v>1.0580000000000001</c:v>
                </c:pt>
                <c:pt idx="837">
                  <c:v>1.054</c:v>
                </c:pt>
                <c:pt idx="838">
                  <c:v>1.0549999999999973</c:v>
                </c:pt>
                <c:pt idx="839">
                  <c:v>1.0549999999999973</c:v>
                </c:pt>
                <c:pt idx="840">
                  <c:v>1.0580000000000001</c:v>
                </c:pt>
                <c:pt idx="841">
                  <c:v>1.0580000000000001</c:v>
                </c:pt>
                <c:pt idx="842">
                  <c:v>1.0549999999999973</c:v>
                </c:pt>
                <c:pt idx="843">
                  <c:v>1.0549999999999973</c:v>
                </c:pt>
                <c:pt idx="844">
                  <c:v>1.0549999999999973</c:v>
                </c:pt>
                <c:pt idx="845">
                  <c:v>1.0589999999999973</c:v>
                </c:pt>
                <c:pt idx="846">
                  <c:v>1.0580000000000001</c:v>
                </c:pt>
                <c:pt idx="847">
                  <c:v>1.0580000000000001</c:v>
                </c:pt>
                <c:pt idx="848">
                  <c:v>1.0580000000000001</c:v>
                </c:pt>
                <c:pt idx="849">
                  <c:v>1.0580000000000001</c:v>
                </c:pt>
                <c:pt idx="850">
                  <c:v>1.0580000000000001</c:v>
                </c:pt>
                <c:pt idx="851">
                  <c:v>1.0549999999999973</c:v>
                </c:pt>
                <c:pt idx="852">
                  <c:v>1.0549999999999973</c:v>
                </c:pt>
                <c:pt idx="853">
                  <c:v>1.0549999999999973</c:v>
                </c:pt>
                <c:pt idx="854">
                  <c:v>1.0549999999999973</c:v>
                </c:pt>
                <c:pt idx="855">
                  <c:v>1.0549999999999973</c:v>
                </c:pt>
                <c:pt idx="856">
                  <c:v>1.0549999999999973</c:v>
                </c:pt>
                <c:pt idx="857">
                  <c:v>1.0549999999999973</c:v>
                </c:pt>
                <c:pt idx="858">
                  <c:v>1.0580000000000001</c:v>
                </c:pt>
                <c:pt idx="859">
                  <c:v>1.0580000000000001</c:v>
                </c:pt>
                <c:pt idx="860">
                  <c:v>1.0620000000000001</c:v>
                </c:pt>
                <c:pt idx="861">
                  <c:v>1.0660000000000001</c:v>
                </c:pt>
                <c:pt idx="862">
                  <c:v>1.0660000000000001</c:v>
                </c:pt>
                <c:pt idx="863">
                  <c:v>1.0660000000000001</c:v>
                </c:pt>
                <c:pt idx="864">
                  <c:v>1.07</c:v>
                </c:pt>
                <c:pt idx="865">
                  <c:v>1.07</c:v>
                </c:pt>
                <c:pt idx="866">
                  <c:v>1.07</c:v>
                </c:pt>
                <c:pt idx="867">
                  <c:v>1.07</c:v>
                </c:pt>
                <c:pt idx="868">
                  <c:v>1.07</c:v>
                </c:pt>
                <c:pt idx="869">
                  <c:v>1.07</c:v>
                </c:pt>
                <c:pt idx="870">
                  <c:v>1.07</c:v>
                </c:pt>
                <c:pt idx="871">
                  <c:v>1.07</c:v>
                </c:pt>
                <c:pt idx="872">
                  <c:v>1.07</c:v>
                </c:pt>
                <c:pt idx="873">
                  <c:v>1.073</c:v>
                </c:pt>
                <c:pt idx="874">
                  <c:v>1.073</c:v>
                </c:pt>
                <c:pt idx="875">
                  <c:v>1.073</c:v>
                </c:pt>
                <c:pt idx="876">
                  <c:v>1.0740000000000001</c:v>
                </c:pt>
                <c:pt idx="877">
                  <c:v>1.0740000000000001</c:v>
                </c:pt>
                <c:pt idx="878">
                  <c:v>1.077</c:v>
                </c:pt>
                <c:pt idx="879">
                  <c:v>1.077</c:v>
                </c:pt>
                <c:pt idx="880">
                  <c:v>1.077</c:v>
                </c:pt>
                <c:pt idx="881">
                  <c:v>1.077</c:v>
                </c:pt>
                <c:pt idx="882">
                  <c:v>1.081</c:v>
                </c:pt>
                <c:pt idx="883">
                  <c:v>1.081</c:v>
                </c:pt>
                <c:pt idx="884">
                  <c:v>1.081</c:v>
                </c:pt>
                <c:pt idx="885">
                  <c:v>1.085</c:v>
                </c:pt>
                <c:pt idx="886">
                  <c:v>1.085</c:v>
                </c:pt>
                <c:pt idx="887">
                  <c:v>1.085</c:v>
                </c:pt>
                <c:pt idx="888">
                  <c:v>1.085</c:v>
                </c:pt>
                <c:pt idx="889">
                  <c:v>1.085</c:v>
                </c:pt>
                <c:pt idx="890">
                  <c:v>1.085</c:v>
                </c:pt>
                <c:pt idx="891">
                  <c:v>1.089</c:v>
                </c:pt>
                <c:pt idx="892">
                  <c:v>1.089</c:v>
                </c:pt>
                <c:pt idx="893">
                  <c:v>1.089</c:v>
                </c:pt>
                <c:pt idx="894">
                  <c:v>1.089</c:v>
                </c:pt>
                <c:pt idx="895">
                  <c:v>1.089</c:v>
                </c:pt>
                <c:pt idx="896">
                  <c:v>1.089</c:v>
                </c:pt>
                <c:pt idx="897">
                  <c:v>1.089</c:v>
                </c:pt>
                <c:pt idx="898">
                  <c:v>1.089</c:v>
                </c:pt>
                <c:pt idx="899">
                  <c:v>1.089</c:v>
                </c:pt>
                <c:pt idx="900">
                  <c:v>1.089</c:v>
                </c:pt>
                <c:pt idx="901">
                  <c:v>1.089</c:v>
                </c:pt>
                <c:pt idx="902">
                  <c:v>1.089</c:v>
                </c:pt>
                <c:pt idx="903">
                  <c:v>1.089</c:v>
                </c:pt>
                <c:pt idx="904">
                  <c:v>1.089</c:v>
                </c:pt>
                <c:pt idx="905">
                  <c:v>1.089</c:v>
                </c:pt>
                <c:pt idx="906">
                  <c:v>1.089</c:v>
                </c:pt>
                <c:pt idx="907">
                  <c:v>1.089</c:v>
                </c:pt>
                <c:pt idx="908">
                  <c:v>1.089</c:v>
                </c:pt>
                <c:pt idx="909">
                  <c:v>1.093</c:v>
                </c:pt>
                <c:pt idx="910">
                  <c:v>1.093</c:v>
                </c:pt>
                <c:pt idx="911">
                  <c:v>1.093</c:v>
                </c:pt>
                <c:pt idx="912">
                  <c:v>1.089</c:v>
                </c:pt>
                <c:pt idx="913">
                  <c:v>1.089</c:v>
                </c:pt>
                <c:pt idx="914">
                  <c:v>1.089</c:v>
                </c:pt>
                <c:pt idx="915">
                  <c:v>1.089</c:v>
                </c:pt>
                <c:pt idx="916">
                  <c:v>1.085</c:v>
                </c:pt>
                <c:pt idx="917">
                  <c:v>1.085</c:v>
                </c:pt>
                <c:pt idx="918">
                  <c:v>1.085</c:v>
                </c:pt>
                <c:pt idx="919">
                  <c:v>1.085</c:v>
                </c:pt>
                <c:pt idx="920">
                  <c:v>1.081</c:v>
                </c:pt>
                <c:pt idx="921">
                  <c:v>1.081</c:v>
                </c:pt>
                <c:pt idx="922">
                  <c:v>1.081</c:v>
                </c:pt>
                <c:pt idx="923">
                  <c:v>1.081</c:v>
                </c:pt>
                <c:pt idx="924">
                  <c:v>1.077</c:v>
                </c:pt>
                <c:pt idx="925">
                  <c:v>1.077</c:v>
                </c:pt>
                <c:pt idx="926">
                  <c:v>1.077</c:v>
                </c:pt>
                <c:pt idx="927">
                  <c:v>1.077</c:v>
                </c:pt>
                <c:pt idx="928">
                  <c:v>1.077</c:v>
                </c:pt>
                <c:pt idx="929">
                  <c:v>1.077</c:v>
                </c:pt>
                <c:pt idx="930">
                  <c:v>1.077</c:v>
                </c:pt>
                <c:pt idx="931">
                  <c:v>1.081</c:v>
                </c:pt>
                <c:pt idx="932">
                  <c:v>1.081</c:v>
                </c:pt>
                <c:pt idx="933">
                  <c:v>1.085</c:v>
                </c:pt>
                <c:pt idx="934">
                  <c:v>1.085</c:v>
                </c:pt>
                <c:pt idx="935">
                  <c:v>1.085</c:v>
                </c:pt>
                <c:pt idx="936">
                  <c:v>1.085</c:v>
                </c:pt>
                <c:pt idx="937">
                  <c:v>1.085</c:v>
                </c:pt>
                <c:pt idx="938">
                  <c:v>1.085</c:v>
                </c:pt>
                <c:pt idx="939">
                  <c:v>1.085</c:v>
                </c:pt>
                <c:pt idx="940">
                  <c:v>1.081</c:v>
                </c:pt>
                <c:pt idx="941">
                  <c:v>1.081</c:v>
                </c:pt>
                <c:pt idx="942">
                  <c:v>1.081</c:v>
                </c:pt>
                <c:pt idx="943">
                  <c:v>1.077</c:v>
                </c:pt>
                <c:pt idx="944">
                  <c:v>1.077</c:v>
                </c:pt>
                <c:pt idx="945">
                  <c:v>1.077</c:v>
                </c:pt>
                <c:pt idx="946">
                  <c:v>1.0780000000000001</c:v>
                </c:pt>
                <c:pt idx="947">
                  <c:v>1.0740000000000001</c:v>
                </c:pt>
                <c:pt idx="948">
                  <c:v>1.073</c:v>
                </c:pt>
                <c:pt idx="949">
                  <c:v>1.0740000000000001</c:v>
                </c:pt>
                <c:pt idx="950">
                  <c:v>1.073</c:v>
                </c:pt>
                <c:pt idx="951">
                  <c:v>1.073</c:v>
                </c:pt>
                <c:pt idx="952">
                  <c:v>1.077</c:v>
                </c:pt>
                <c:pt idx="953">
                  <c:v>1.081</c:v>
                </c:pt>
                <c:pt idx="954">
                  <c:v>1.081</c:v>
                </c:pt>
                <c:pt idx="955">
                  <c:v>1.085</c:v>
                </c:pt>
                <c:pt idx="956">
                  <c:v>1.089</c:v>
                </c:pt>
                <c:pt idx="957">
                  <c:v>1.089</c:v>
                </c:pt>
                <c:pt idx="958">
                  <c:v>1.093</c:v>
                </c:pt>
                <c:pt idx="959">
                  <c:v>1.093</c:v>
                </c:pt>
                <c:pt idx="960">
                  <c:v>1.0920000000000001</c:v>
                </c:pt>
                <c:pt idx="961">
                  <c:v>1.0920000000000001</c:v>
                </c:pt>
                <c:pt idx="962">
                  <c:v>1.093</c:v>
                </c:pt>
                <c:pt idx="963">
                  <c:v>1.0880000000000001</c:v>
                </c:pt>
                <c:pt idx="964">
                  <c:v>1.089</c:v>
                </c:pt>
                <c:pt idx="965">
                  <c:v>1.089</c:v>
                </c:pt>
                <c:pt idx="966">
                  <c:v>1.089</c:v>
                </c:pt>
                <c:pt idx="967">
                  <c:v>1.085</c:v>
                </c:pt>
                <c:pt idx="968">
                  <c:v>1.085</c:v>
                </c:pt>
                <c:pt idx="969">
                  <c:v>1.085</c:v>
                </c:pt>
                <c:pt idx="970">
                  <c:v>1.081</c:v>
                </c:pt>
                <c:pt idx="971">
                  <c:v>1.081</c:v>
                </c:pt>
                <c:pt idx="972">
                  <c:v>1.081</c:v>
                </c:pt>
                <c:pt idx="973">
                  <c:v>1.081</c:v>
                </c:pt>
                <c:pt idx="974">
                  <c:v>1.077</c:v>
                </c:pt>
                <c:pt idx="975">
                  <c:v>1.081</c:v>
                </c:pt>
                <c:pt idx="976">
                  <c:v>1.081</c:v>
                </c:pt>
                <c:pt idx="977">
                  <c:v>1.085</c:v>
                </c:pt>
                <c:pt idx="978">
                  <c:v>1.089</c:v>
                </c:pt>
                <c:pt idx="979">
                  <c:v>1.0920000000000001</c:v>
                </c:pt>
                <c:pt idx="980">
                  <c:v>1.093</c:v>
                </c:pt>
                <c:pt idx="981">
                  <c:v>1.0920000000000001</c:v>
                </c:pt>
                <c:pt idx="982">
                  <c:v>1.0920000000000001</c:v>
                </c:pt>
                <c:pt idx="983">
                  <c:v>1.0920000000000001</c:v>
                </c:pt>
                <c:pt idx="984">
                  <c:v>1.093</c:v>
                </c:pt>
                <c:pt idx="985">
                  <c:v>1.093</c:v>
                </c:pt>
                <c:pt idx="986">
                  <c:v>1.093</c:v>
                </c:pt>
                <c:pt idx="987">
                  <c:v>1.093</c:v>
                </c:pt>
                <c:pt idx="988">
                  <c:v>1.0920000000000001</c:v>
                </c:pt>
                <c:pt idx="989">
                  <c:v>1.093</c:v>
                </c:pt>
                <c:pt idx="990">
                  <c:v>1.0920000000000001</c:v>
                </c:pt>
                <c:pt idx="991">
                  <c:v>1.0920000000000001</c:v>
                </c:pt>
                <c:pt idx="992">
                  <c:v>1.093</c:v>
                </c:pt>
                <c:pt idx="993">
                  <c:v>1.0920000000000001</c:v>
                </c:pt>
                <c:pt idx="994">
                  <c:v>1.093</c:v>
                </c:pt>
                <c:pt idx="995">
                  <c:v>1.0920000000000001</c:v>
                </c:pt>
                <c:pt idx="996">
                  <c:v>1.0920000000000001</c:v>
                </c:pt>
                <c:pt idx="997">
                  <c:v>1.0960000000000001</c:v>
                </c:pt>
                <c:pt idx="998">
                  <c:v>1.097</c:v>
                </c:pt>
                <c:pt idx="999">
                  <c:v>1.0960000000000001</c:v>
                </c:pt>
                <c:pt idx="1000">
                  <c:v>1.0960000000000001</c:v>
                </c:pt>
                <c:pt idx="1001">
                  <c:v>1.0960000000000001</c:v>
                </c:pt>
                <c:pt idx="1002">
                  <c:v>1.0960000000000001</c:v>
                </c:pt>
                <c:pt idx="1003">
                  <c:v>1.0960000000000001</c:v>
                </c:pt>
                <c:pt idx="1004">
                  <c:v>1.1000000000000001</c:v>
                </c:pt>
                <c:pt idx="1005">
                  <c:v>1.1000000000000001</c:v>
                </c:pt>
                <c:pt idx="1006">
                  <c:v>1.1000000000000001</c:v>
                </c:pt>
                <c:pt idx="1007">
                  <c:v>1.1000000000000001</c:v>
                </c:pt>
                <c:pt idx="1008">
                  <c:v>1.1000000000000001</c:v>
                </c:pt>
                <c:pt idx="1009">
                  <c:v>1.1000000000000001</c:v>
                </c:pt>
                <c:pt idx="1010">
                  <c:v>1.1040000000000001</c:v>
                </c:pt>
                <c:pt idx="1011">
                  <c:v>1.1040000000000001</c:v>
                </c:pt>
                <c:pt idx="1012">
                  <c:v>1.1040000000000001</c:v>
                </c:pt>
                <c:pt idx="1013">
                  <c:v>1.1040000000000001</c:v>
                </c:pt>
                <c:pt idx="1014">
                  <c:v>1.1040000000000001</c:v>
                </c:pt>
                <c:pt idx="1015">
                  <c:v>1.1040000000000001</c:v>
                </c:pt>
                <c:pt idx="1016">
                  <c:v>1.1040000000000001</c:v>
                </c:pt>
                <c:pt idx="1017">
                  <c:v>1.1080000000000001</c:v>
                </c:pt>
                <c:pt idx="1018">
                  <c:v>1.1080000000000001</c:v>
                </c:pt>
                <c:pt idx="1019">
                  <c:v>1.1080000000000001</c:v>
                </c:pt>
                <c:pt idx="1020">
                  <c:v>1.1080000000000001</c:v>
                </c:pt>
                <c:pt idx="1021">
                  <c:v>1.1080000000000001</c:v>
                </c:pt>
                <c:pt idx="1022">
                  <c:v>1.1080000000000001</c:v>
                </c:pt>
                <c:pt idx="1023">
                  <c:v>1.1080000000000001</c:v>
                </c:pt>
                <c:pt idx="1024">
                  <c:v>1.1080000000000001</c:v>
                </c:pt>
                <c:pt idx="1025">
                  <c:v>1.1080000000000001</c:v>
                </c:pt>
                <c:pt idx="1026">
                  <c:v>1.1120000000000001</c:v>
                </c:pt>
                <c:pt idx="1027">
                  <c:v>1.1120000000000001</c:v>
                </c:pt>
                <c:pt idx="1028">
                  <c:v>1.1120000000000001</c:v>
                </c:pt>
                <c:pt idx="1029">
                  <c:v>1.1120000000000001</c:v>
                </c:pt>
                <c:pt idx="1030">
                  <c:v>1.1120000000000001</c:v>
                </c:pt>
                <c:pt idx="1031">
                  <c:v>1.1120000000000001</c:v>
                </c:pt>
                <c:pt idx="1032">
                  <c:v>1.1120000000000001</c:v>
                </c:pt>
                <c:pt idx="1033">
                  <c:v>1.1160000000000001</c:v>
                </c:pt>
                <c:pt idx="1034">
                  <c:v>1.1160000000000001</c:v>
                </c:pt>
                <c:pt idx="1035">
                  <c:v>1.1160000000000001</c:v>
                </c:pt>
                <c:pt idx="1036">
                  <c:v>1.1160000000000001</c:v>
                </c:pt>
                <c:pt idx="1037">
                  <c:v>1.1160000000000001</c:v>
                </c:pt>
                <c:pt idx="1038">
                  <c:v>1.1160000000000001</c:v>
                </c:pt>
                <c:pt idx="1039">
                  <c:v>1.1160000000000001</c:v>
                </c:pt>
                <c:pt idx="1040">
                  <c:v>1.1160000000000001</c:v>
                </c:pt>
                <c:pt idx="1041">
                  <c:v>1.1160000000000001</c:v>
                </c:pt>
                <c:pt idx="1042">
                  <c:v>1.1160000000000001</c:v>
                </c:pt>
                <c:pt idx="1043">
                  <c:v>1.1160000000000001</c:v>
                </c:pt>
                <c:pt idx="1044">
                  <c:v>1.1160000000000001</c:v>
                </c:pt>
                <c:pt idx="1045">
                  <c:v>1.1160000000000001</c:v>
                </c:pt>
                <c:pt idx="1046">
                  <c:v>1.1160000000000001</c:v>
                </c:pt>
                <c:pt idx="1047">
                  <c:v>1.1160000000000001</c:v>
                </c:pt>
                <c:pt idx="1048">
                  <c:v>1.1160000000000001</c:v>
                </c:pt>
                <c:pt idx="1049">
                  <c:v>1.1160000000000001</c:v>
                </c:pt>
                <c:pt idx="1050">
                  <c:v>1.1160000000000001</c:v>
                </c:pt>
                <c:pt idx="1051">
                  <c:v>1.1160000000000001</c:v>
                </c:pt>
                <c:pt idx="1052">
                  <c:v>1.1200000000000001</c:v>
                </c:pt>
                <c:pt idx="1053">
                  <c:v>1.1200000000000001</c:v>
                </c:pt>
                <c:pt idx="1054">
                  <c:v>1.1200000000000001</c:v>
                </c:pt>
                <c:pt idx="1055">
                  <c:v>1.1200000000000001</c:v>
                </c:pt>
                <c:pt idx="1056">
                  <c:v>1.1200000000000001</c:v>
                </c:pt>
                <c:pt idx="1057">
                  <c:v>1.1200000000000001</c:v>
                </c:pt>
                <c:pt idx="1058">
                  <c:v>1.1200000000000001</c:v>
                </c:pt>
                <c:pt idx="1059">
                  <c:v>1.1200000000000001</c:v>
                </c:pt>
                <c:pt idx="1060">
                  <c:v>1.1200000000000001</c:v>
                </c:pt>
                <c:pt idx="1061">
                  <c:v>1.1200000000000001</c:v>
                </c:pt>
                <c:pt idx="1062">
                  <c:v>1.1200000000000001</c:v>
                </c:pt>
                <c:pt idx="1063">
                  <c:v>1.1240000000000001</c:v>
                </c:pt>
                <c:pt idx="1064">
                  <c:v>1.1240000000000001</c:v>
                </c:pt>
                <c:pt idx="1065">
                  <c:v>1.1240000000000001</c:v>
                </c:pt>
                <c:pt idx="1066">
                  <c:v>1.1240000000000001</c:v>
                </c:pt>
                <c:pt idx="1067">
                  <c:v>1.1240000000000001</c:v>
                </c:pt>
                <c:pt idx="1068">
                  <c:v>1.1240000000000001</c:v>
                </c:pt>
                <c:pt idx="1069">
                  <c:v>1.1240000000000001</c:v>
                </c:pt>
                <c:pt idx="1070">
                  <c:v>1.1240000000000001</c:v>
                </c:pt>
                <c:pt idx="1071">
                  <c:v>1.1240000000000001</c:v>
                </c:pt>
                <c:pt idx="1072">
                  <c:v>1.1240000000000001</c:v>
                </c:pt>
                <c:pt idx="1073">
                  <c:v>1.1240000000000001</c:v>
                </c:pt>
                <c:pt idx="1074">
                  <c:v>1.1240000000000001</c:v>
                </c:pt>
                <c:pt idx="1075">
                  <c:v>1.1240000000000001</c:v>
                </c:pt>
                <c:pt idx="1076">
                  <c:v>1.1240000000000001</c:v>
                </c:pt>
                <c:pt idx="1077">
                  <c:v>1.123</c:v>
                </c:pt>
                <c:pt idx="1078">
                  <c:v>1.1240000000000001</c:v>
                </c:pt>
                <c:pt idx="1079">
                  <c:v>1.127999999999997</c:v>
                </c:pt>
                <c:pt idx="1080">
                  <c:v>1.127999999999997</c:v>
                </c:pt>
                <c:pt idx="1081">
                  <c:v>1.127</c:v>
                </c:pt>
                <c:pt idx="1082">
                  <c:v>1.127</c:v>
                </c:pt>
                <c:pt idx="1083">
                  <c:v>1.127999999999997</c:v>
                </c:pt>
                <c:pt idx="1084">
                  <c:v>1.127999999999997</c:v>
                </c:pt>
                <c:pt idx="1085">
                  <c:v>1.127999999999997</c:v>
                </c:pt>
                <c:pt idx="1086">
                  <c:v>1.127</c:v>
                </c:pt>
                <c:pt idx="1087">
                  <c:v>1.127999999999997</c:v>
                </c:pt>
                <c:pt idx="1088">
                  <c:v>1.127999999999997</c:v>
                </c:pt>
                <c:pt idx="1089">
                  <c:v>1.127999999999997</c:v>
                </c:pt>
                <c:pt idx="1090">
                  <c:v>1.127999999999997</c:v>
                </c:pt>
                <c:pt idx="1091">
                  <c:v>1.127</c:v>
                </c:pt>
                <c:pt idx="1092">
                  <c:v>1.127999999999997</c:v>
                </c:pt>
                <c:pt idx="1093">
                  <c:v>1.127</c:v>
                </c:pt>
                <c:pt idx="1094">
                  <c:v>1.127999999999997</c:v>
                </c:pt>
                <c:pt idx="1095">
                  <c:v>1.127999999999997</c:v>
                </c:pt>
                <c:pt idx="1096">
                  <c:v>1.127999999999997</c:v>
                </c:pt>
                <c:pt idx="1097">
                  <c:v>1.127999999999997</c:v>
                </c:pt>
                <c:pt idx="1098">
                  <c:v>1.127999999999997</c:v>
                </c:pt>
                <c:pt idx="1099">
                  <c:v>1.127</c:v>
                </c:pt>
                <c:pt idx="1100">
                  <c:v>1.127</c:v>
                </c:pt>
                <c:pt idx="1101">
                  <c:v>1.127</c:v>
                </c:pt>
                <c:pt idx="1102">
                  <c:v>1.127999999999997</c:v>
                </c:pt>
                <c:pt idx="1103">
                  <c:v>1.127999999999997</c:v>
                </c:pt>
                <c:pt idx="1104">
                  <c:v>1.127</c:v>
                </c:pt>
                <c:pt idx="1105">
                  <c:v>1.127999999999997</c:v>
                </c:pt>
                <c:pt idx="1106">
                  <c:v>1.127999999999997</c:v>
                </c:pt>
                <c:pt idx="1107">
                  <c:v>1.127999999999997</c:v>
                </c:pt>
                <c:pt idx="1108">
                  <c:v>1.127999999999997</c:v>
                </c:pt>
                <c:pt idx="1109">
                  <c:v>1.127</c:v>
                </c:pt>
                <c:pt idx="1110">
                  <c:v>1.127999999999997</c:v>
                </c:pt>
                <c:pt idx="1111">
                  <c:v>1.127</c:v>
                </c:pt>
                <c:pt idx="1112">
                  <c:v>1.127</c:v>
                </c:pt>
                <c:pt idx="1113">
                  <c:v>1.127</c:v>
                </c:pt>
                <c:pt idx="1114">
                  <c:v>1.127</c:v>
                </c:pt>
                <c:pt idx="1115">
                  <c:v>1.127</c:v>
                </c:pt>
                <c:pt idx="1116">
                  <c:v>1.127999999999997</c:v>
                </c:pt>
                <c:pt idx="1117">
                  <c:v>1.127</c:v>
                </c:pt>
                <c:pt idx="1118">
                  <c:v>1.127999999999997</c:v>
                </c:pt>
                <c:pt idx="1119">
                  <c:v>1.127999999999997</c:v>
                </c:pt>
                <c:pt idx="1120">
                  <c:v>1.127999999999997</c:v>
                </c:pt>
                <c:pt idx="1121">
                  <c:v>1.127</c:v>
                </c:pt>
                <c:pt idx="1122">
                  <c:v>1.127999999999997</c:v>
                </c:pt>
                <c:pt idx="1123">
                  <c:v>1.127</c:v>
                </c:pt>
                <c:pt idx="1124">
                  <c:v>1.127999999999997</c:v>
                </c:pt>
                <c:pt idx="1125">
                  <c:v>1.131</c:v>
                </c:pt>
                <c:pt idx="1126">
                  <c:v>1.131</c:v>
                </c:pt>
                <c:pt idx="1127">
                  <c:v>1.131</c:v>
                </c:pt>
                <c:pt idx="1128">
                  <c:v>1.131999999999997</c:v>
                </c:pt>
                <c:pt idx="1129">
                  <c:v>1.131</c:v>
                </c:pt>
                <c:pt idx="1130">
                  <c:v>1.131999999999997</c:v>
                </c:pt>
                <c:pt idx="1131">
                  <c:v>1.131</c:v>
                </c:pt>
                <c:pt idx="1132">
                  <c:v>1.131</c:v>
                </c:pt>
                <c:pt idx="1133">
                  <c:v>1.131</c:v>
                </c:pt>
                <c:pt idx="1134">
                  <c:v>1.131999999999997</c:v>
                </c:pt>
                <c:pt idx="1135">
                  <c:v>1.131999999999997</c:v>
                </c:pt>
                <c:pt idx="1136">
                  <c:v>1.131</c:v>
                </c:pt>
                <c:pt idx="1137">
                  <c:v>1.131</c:v>
                </c:pt>
                <c:pt idx="1138">
                  <c:v>1.131</c:v>
                </c:pt>
                <c:pt idx="1139">
                  <c:v>1.131</c:v>
                </c:pt>
                <c:pt idx="1140">
                  <c:v>1.131</c:v>
                </c:pt>
                <c:pt idx="1141">
                  <c:v>1.131</c:v>
                </c:pt>
                <c:pt idx="1142">
                  <c:v>1.131999999999997</c:v>
                </c:pt>
                <c:pt idx="1143">
                  <c:v>1.131</c:v>
                </c:pt>
                <c:pt idx="1144">
                  <c:v>1.131</c:v>
                </c:pt>
                <c:pt idx="1145">
                  <c:v>1.131</c:v>
                </c:pt>
                <c:pt idx="1146">
                  <c:v>1.135</c:v>
                </c:pt>
                <c:pt idx="1147">
                  <c:v>1.135</c:v>
                </c:pt>
                <c:pt idx="1148">
                  <c:v>1.135</c:v>
                </c:pt>
                <c:pt idx="1149">
                  <c:v>1.135999999999997</c:v>
                </c:pt>
                <c:pt idx="1150">
                  <c:v>1.135999999999997</c:v>
                </c:pt>
                <c:pt idx="1151">
                  <c:v>1.135999999999997</c:v>
                </c:pt>
                <c:pt idx="1152">
                  <c:v>1.139</c:v>
                </c:pt>
                <c:pt idx="1153">
                  <c:v>1.139</c:v>
                </c:pt>
                <c:pt idx="1154">
                  <c:v>1.139</c:v>
                </c:pt>
                <c:pt idx="1155">
                  <c:v>1.139</c:v>
                </c:pt>
                <c:pt idx="1156">
                  <c:v>1.139</c:v>
                </c:pt>
                <c:pt idx="1157">
                  <c:v>1.139</c:v>
                </c:pt>
                <c:pt idx="1158">
                  <c:v>1.139</c:v>
                </c:pt>
                <c:pt idx="1159">
                  <c:v>1.139</c:v>
                </c:pt>
                <c:pt idx="1160">
                  <c:v>1.139</c:v>
                </c:pt>
                <c:pt idx="1161">
                  <c:v>1.139</c:v>
                </c:pt>
                <c:pt idx="1162">
                  <c:v>1.139</c:v>
                </c:pt>
                <c:pt idx="1163">
                  <c:v>1.139</c:v>
                </c:pt>
                <c:pt idx="1164">
                  <c:v>1.139</c:v>
                </c:pt>
                <c:pt idx="1165">
                  <c:v>1.139</c:v>
                </c:pt>
                <c:pt idx="1166">
                  <c:v>1.139</c:v>
                </c:pt>
                <c:pt idx="1167">
                  <c:v>1.139</c:v>
                </c:pt>
                <c:pt idx="1168">
                  <c:v>1.139</c:v>
                </c:pt>
                <c:pt idx="1169">
                  <c:v>1.139</c:v>
                </c:pt>
                <c:pt idx="1170">
                  <c:v>1.139</c:v>
                </c:pt>
                <c:pt idx="1171">
                  <c:v>1.139</c:v>
                </c:pt>
                <c:pt idx="1172">
                  <c:v>1.139</c:v>
                </c:pt>
                <c:pt idx="1173">
                  <c:v>1.139</c:v>
                </c:pt>
                <c:pt idx="1174">
                  <c:v>1.143</c:v>
                </c:pt>
                <c:pt idx="1175">
                  <c:v>1.143</c:v>
                </c:pt>
                <c:pt idx="1176">
                  <c:v>1.143999999999997</c:v>
                </c:pt>
                <c:pt idx="1177">
                  <c:v>1.143</c:v>
                </c:pt>
                <c:pt idx="1178">
                  <c:v>1.143</c:v>
                </c:pt>
                <c:pt idx="1179">
                  <c:v>1.143</c:v>
                </c:pt>
                <c:pt idx="1180">
                  <c:v>1.143</c:v>
                </c:pt>
                <c:pt idx="1181">
                  <c:v>1.143</c:v>
                </c:pt>
                <c:pt idx="1182">
                  <c:v>1.139</c:v>
                </c:pt>
                <c:pt idx="1183">
                  <c:v>1.139</c:v>
                </c:pt>
                <c:pt idx="1184">
                  <c:v>1.139</c:v>
                </c:pt>
                <c:pt idx="1185">
                  <c:v>1.139</c:v>
                </c:pt>
                <c:pt idx="1186">
                  <c:v>1.139</c:v>
                </c:pt>
                <c:pt idx="1187">
                  <c:v>1.139</c:v>
                </c:pt>
                <c:pt idx="1188">
                  <c:v>1.139</c:v>
                </c:pt>
                <c:pt idx="1189">
                  <c:v>1.143</c:v>
                </c:pt>
                <c:pt idx="1190">
                  <c:v>1.143</c:v>
                </c:pt>
                <c:pt idx="1191">
                  <c:v>1.143</c:v>
                </c:pt>
                <c:pt idx="1192">
                  <c:v>1.143</c:v>
                </c:pt>
                <c:pt idx="1193">
                  <c:v>1.143</c:v>
                </c:pt>
                <c:pt idx="1194">
                  <c:v>1.143</c:v>
                </c:pt>
                <c:pt idx="1195">
                  <c:v>1.143</c:v>
                </c:pt>
                <c:pt idx="1196">
                  <c:v>1.147</c:v>
                </c:pt>
                <c:pt idx="1197">
                  <c:v>1.147</c:v>
                </c:pt>
                <c:pt idx="1198">
                  <c:v>1.147</c:v>
                </c:pt>
                <c:pt idx="1199">
                  <c:v>1.147</c:v>
                </c:pt>
                <c:pt idx="1200">
                  <c:v>1.147</c:v>
                </c:pt>
                <c:pt idx="1201">
                  <c:v>1.147</c:v>
                </c:pt>
                <c:pt idx="1202">
                  <c:v>1.147</c:v>
                </c:pt>
                <c:pt idx="1203">
                  <c:v>1.151</c:v>
                </c:pt>
                <c:pt idx="1204">
                  <c:v>1.151</c:v>
                </c:pt>
                <c:pt idx="1205">
                  <c:v>1.151</c:v>
                </c:pt>
                <c:pt idx="1206">
                  <c:v>1.151</c:v>
                </c:pt>
                <c:pt idx="1207">
                  <c:v>1.151</c:v>
                </c:pt>
                <c:pt idx="1208">
                  <c:v>1.151</c:v>
                </c:pt>
                <c:pt idx="1209">
                  <c:v>1.151</c:v>
                </c:pt>
                <c:pt idx="1210">
                  <c:v>1.151</c:v>
                </c:pt>
                <c:pt idx="1211">
                  <c:v>1.151</c:v>
                </c:pt>
                <c:pt idx="1212">
                  <c:v>1.151999999999997</c:v>
                </c:pt>
                <c:pt idx="1213">
                  <c:v>1.151</c:v>
                </c:pt>
                <c:pt idx="1214">
                  <c:v>1.155</c:v>
                </c:pt>
                <c:pt idx="1215">
                  <c:v>1.155</c:v>
                </c:pt>
                <c:pt idx="1216">
                  <c:v>1.155</c:v>
                </c:pt>
                <c:pt idx="1217">
                  <c:v>1.155</c:v>
                </c:pt>
                <c:pt idx="1218">
                  <c:v>1.155</c:v>
                </c:pt>
                <c:pt idx="1219">
                  <c:v>1.155</c:v>
                </c:pt>
                <c:pt idx="1220">
                  <c:v>1.155</c:v>
                </c:pt>
                <c:pt idx="1221">
                  <c:v>1.159</c:v>
                </c:pt>
                <c:pt idx="1222">
                  <c:v>1.163</c:v>
                </c:pt>
                <c:pt idx="1223">
                  <c:v>1.167</c:v>
                </c:pt>
                <c:pt idx="1224">
                  <c:v>1.167</c:v>
                </c:pt>
                <c:pt idx="1225">
                  <c:v>1.167</c:v>
                </c:pt>
                <c:pt idx="1226">
                  <c:v>1.163</c:v>
                </c:pt>
                <c:pt idx="1227">
                  <c:v>1.163</c:v>
                </c:pt>
                <c:pt idx="1228">
                  <c:v>1.163</c:v>
                </c:pt>
                <c:pt idx="1229">
                  <c:v>1.163</c:v>
                </c:pt>
                <c:pt idx="1230">
                  <c:v>1.163</c:v>
                </c:pt>
                <c:pt idx="1231">
                  <c:v>1.163</c:v>
                </c:pt>
                <c:pt idx="1232">
                  <c:v>1.163</c:v>
                </c:pt>
                <c:pt idx="1233">
                  <c:v>1.159</c:v>
                </c:pt>
                <c:pt idx="1234">
                  <c:v>1.159</c:v>
                </c:pt>
                <c:pt idx="1235">
                  <c:v>1.159</c:v>
                </c:pt>
                <c:pt idx="1236">
                  <c:v>1.159</c:v>
                </c:pt>
                <c:pt idx="1237">
                  <c:v>1.159</c:v>
                </c:pt>
                <c:pt idx="1238">
                  <c:v>1.159</c:v>
                </c:pt>
                <c:pt idx="1239">
                  <c:v>1.159999999999997</c:v>
                </c:pt>
                <c:pt idx="1240">
                  <c:v>1.163</c:v>
                </c:pt>
                <c:pt idx="1241">
                  <c:v>1.163</c:v>
                </c:pt>
                <c:pt idx="1242">
                  <c:v>1.163</c:v>
                </c:pt>
                <c:pt idx="1243">
                  <c:v>1.163</c:v>
                </c:pt>
                <c:pt idx="1244">
                  <c:v>1.163</c:v>
                </c:pt>
                <c:pt idx="1245">
                  <c:v>1.163</c:v>
                </c:pt>
                <c:pt idx="1246">
                  <c:v>1.163</c:v>
                </c:pt>
                <c:pt idx="1247">
                  <c:v>1.163</c:v>
                </c:pt>
                <c:pt idx="1248">
                  <c:v>1.163</c:v>
                </c:pt>
                <c:pt idx="1249">
                  <c:v>1.163</c:v>
                </c:pt>
                <c:pt idx="1250">
                  <c:v>1.163</c:v>
                </c:pt>
                <c:pt idx="1251">
                  <c:v>1.163</c:v>
                </c:pt>
                <c:pt idx="1252">
                  <c:v>1.163</c:v>
                </c:pt>
                <c:pt idx="1253">
                  <c:v>1.163</c:v>
                </c:pt>
                <c:pt idx="1254">
                  <c:v>1.163999999999997</c:v>
                </c:pt>
                <c:pt idx="1255">
                  <c:v>1.163</c:v>
                </c:pt>
                <c:pt idx="1256">
                  <c:v>1.163</c:v>
                </c:pt>
                <c:pt idx="1257">
                  <c:v>1.163</c:v>
                </c:pt>
                <c:pt idx="1258">
                  <c:v>1.163999999999997</c:v>
                </c:pt>
                <c:pt idx="1259">
                  <c:v>1.163</c:v>
                </c:pt>
                <c:pt idx="1260">
                  <c:v>1.163</c:v>
                </c:pt>
                <c:pt idx="1261">
                  <c:v>1.163</c:v>
                </c:pt>
                <c:pt idx="1262">
                  <c:v>1.163</c:v>
                </c:pt>
                <c:pt idx="1263">
                  <c:v>1.167</c:v>
                </c:pt>
                <c:pt idx="1264">
                  <c:v>1.167</c:v>
                </c:pt>
                <c:pt idx="1265">
                  <c:v>1.167</c:v>
                </c:pt>
                <c:pt idx="1266">
                  <c:v>1.167</c:v>
                </c:pt>
                <c:pt idx="1267">
                  <c:v>1.167</c:v>
                </c:pt>
                <c:pt idx="1268">
                  <c:v>1.167</c:v>
                </c:pt>
                <c:pt idx="1269">
                  <c:v>1.167</c:v>
                </c:pt>
                <c:pt idx="1270">
                  <c:v>1.171</c:v>
                </c:pt>
                <c:pt idx="1271">
                  <c:v>1.171</c:v>
                </c:pt>
                <c:pt idx="1272">
                  <c:v>1.1719999999999973</c:v>
                </c:pt>
                <c:pt idx="1273">
                  <c:v>1.171</c:v>
                </c:pt>
                <c:pt idx="1274">
                  <c:v>1.171</c:v>
                </c:pt>
                <c:pt idx="1275">
                  <c:v>1.1719999999999973</c:v>
                </c:pt>
                <c:pt idx="1276">
                  <c:v>1.171</c:v>
                </c:pt>
                <c:pt idx="1277">
                  <c:v>1.171</c:v>
                </c:pt>
                <c:pt idx="1278">
                  <c:v>1.171</c:v>
                </c:pt>
                <c:pt idx="1279">
                  <c:v>1.1719999999999973</c:v>
                </c:pt>
                <c:pt idx="1280">
                  <c:v>1.171</c:v>
                </c:pt>
                <c:pt idx="1281">
                  <c:v>1.1719999999999973</c:v>
                </c:pt>
                <c:pt idx="1282">
                  <c:v>1.1679999999999973</c:v>
                </c:pt>
                <c:pt idx="1283">
                  <c:v>1.1679999999999973</c:v>
                </c:pt>
                <c:pt idx="1284">
                  <c:v>1.167</c:v>
                </c:pt>
                <c:pt idx="1285">
                  <c:v>1.1679999999999973</c:v>
                </c:pt>
                <c:pt idx="1286">
                  <c:v>1.1679999999999973</c:v>
                </c:pt>
                <c:pt idx="1287">
                  <c:v>1.167</c:v>
                </c:pt>
                <c:pt idx="1288">
                  <c:v>1.167</c:v>
                </c:pt>
                <c:pt idx="1289">
                  <c:v>1.1719999999999973</c:v>
                </c:pt>
                <c:pt idx="1290">
                  <c:v>1.171</c:v>
                </c:pt>
                <c:pt idx="1291">
                  <c:v>1.171</c:v>
                </c:pt>
                <c:pt idx="1292">
                  <c:v>1.171</c:v>
                </c:pt>
                <c:pt idx="1293">
                  <c:v>1.1759999999999973</c:v>
                </c:pt>
                <c:pt idx="1294">
                  <c:v>1.1759999999999973</c:v>
                </c:pt>
                <c:pt idx="1295">
                  <c:v>1.1800000000000026</c:v>
                </c:pt>
                <c:pt idx="1296">
                  <c:v>1.1800000000000026</c:v>
                </c:pt>
                <c:pt idx="1297">
                  <c:v>1.1800000000000026</c:v>
                </c:pt>
                <c:pt idx="1298">
                  <c:v>1.1839999999999973</c:v>
                </c:pt>
                <c:pt idx="1299">
                  <c:v>1.1839999999999973</c:v>
                </c:pt>
                <c:pt idx="1300">
                  <c:v>1.1839999999999973</c:v>
                </c:pt>
                <c:pt idx="1301">
                  <c:v>1.1839999999999973</c:v>
                </c:pt>
                <c:pt idx="1302">
                  <c:v>1.1800000000000026</c:v>
                </c:pt>
                <c:pt idx="1303">
                  <c:v>1.1759999999999973</c:v>
                </c:pt>
                <c:pt idx="1304">
                  <c:v>1.1719999999999973</c:v>
                </c:pt>
                <c:pt idx="1305">
                  <c:v>1.1719999999999973</c:v>
                </c:pt>
                <c:pt idx="1306">
                  <c:v>1.167</c:v>
                </c:pt>
                <c:pt idx="1307">
                  <c:v>1.167</c:v>
                </c:pt>
                <c:pt idx="1308">
                  <c:v>1.1679999999999973</c:v>
                </c:pt>
                <c:pt idx="1309">
                  <c:v>1.167</c:v>
                </c:pt>
                <c:pt idx="1310">
                  <c:v>1.163</c:v>
                </c:pt>
                <c:pt idx="1311">
                  <c:v>1.163</c:v>
                </c:pt>
                <c:pt idx="1312">
                  <c:v>1.167</c:v>
                </c:pt>
                <c:pt idx="1313">
                  <c:v>1.1719999999999973</c:v>
                </c:pt>
                <c:pt idx="1314">
                  <c:v>1.1719999999999973</c:v>
                </c:pt>
                <c:pt idx="1315">
                  <c:v>1.175</c:v>
                </c:pt>
                <c:pt idx="1316">
                  <c:v>1.1800000000000026</c:v>
                </c:pt>
                <c:pt idx="1317">
                  <c:v>1.1839999999999973</c:v>
                </c:pt>
                <c:pt idx="1318">
                  <c:v>1.1879999999999973</c:v>
                </c:pt>
                <c:pt idx="1319">
                  <c:v>1.212999999999997</c:v>
                </c:pt>
                <c:pt idx="1320">
                  <c:v>1.242</c:v>
                </c:pt>
                <c:pt idx="1321">
                  <c:v>1.234</c:v>
                </c:pt>
                <c:pt idx="1322">
                  <c:v>1.220999999999997</c:v>
                </c:pt>
                <c:pt idx="1323">
                  <c:v>1.220999999999997</c:v>
                </c:pt>
                <c:pt idx="1324">
                  <c:v>1.216999999999997</c:v>
                </c:pt>
                <c:pt idx="1325">
                  <c:v>1.212999999999997</c:v>
                </c:pt>
                <c:pt idx="1326">
                  <c:v>1.208</c:v>
                </c:pt>
                <c:pt idx="1327">
                  <c:v>1.204</c:v>
                </c:pt>
                <c:pt idx="1328">
                  <c:v>1.2</c:v>
                </c:pt>
                <c:pt idx="1329">
                  <c:v>1.1960000000000026</c:v>
                </c:pt>
                <c:pt idx="1330">
                  <c:v>1.1919999999999973</c:v>
                </c:pt>
                <c:pt idx="1331">
                  <c:v>1.1919999999999973</c:v>
                </c:pt>
                <c:pt idx="1332">
                  <c:v>1.1919999999999973</c:v>
                </c:pt>
                <c:pt idx="1333">
                  <c:v>1.1919999999999973</c:v>
                </c:pt>
                <c:pt idx="1334">
                  <c:v>1.1919999999999973</c:v>
                </c:pt>
                <c:pt idx="1335">
                  <c:v>1.1919999999999973</c:v>
                </c:pt>
                <c:pt idx="1336">
                  <c:v>1.1919999999999973</c:v>
                </c:pt>
                <c:pt idx="1337">
                  <c:v>1.1960000000000026</c:v>
                </c:pt>
                <c:pt idx="1338">
                  <c:v>1.1960000000000026</c:v>
                </c:pt>
                <c:pt idx="1339">
                  <c:v>1.2</c:v>
                </c:pt>
                <c:pt idx="1340">
                  <c:v>1.204</c:v>
                </c:pt>
                <c:pt idx="1341">
                  <c:v>1.208999999999997</c:v>
                </c:pt>
                <c:pt idx="1342">
                  <c:v>1.216999999999997</c:v>
                </c:pt>
                <c:pt idx="1343">
                  <c:v>1.220999999999997</c:v>
                </c:pt>
                <c:pt idx="1344">
                  <c:v>1.220999999999997</c:v>
                </c:pt>
                <c:pt idx="1345">
                  <c:v>1.220999999999997</c:v>
                </c:pt>
                <c:pt idx="1346">
                  <c:v>1.220999999999997</c:v>
                </c:pt>
                <c:pt idx="1347">
                  <c:v>1.216999999999997</c:v>
                </c:pt>
                <c:pt idx="1348">
                  <c:v>1.212999999999997</c:v>
                </c:pt>
                <c:pt idx="1349">
                  <c:v>1.208</c:v>
                </c:pt>
                <c:pt idx="1350">
                  <c:v>1.204</c:v>
                </c:pt>
                <c:pt idx="1351">
                  <c:v>1.2</c:v>
                </c:pt>
                <c:pt idx="1352">
                  <c:v>1.2</c:v>
                </c:pt>
                <c:pt idx="1353">
                  <c:v>1.2</c:v>
                </c:pt>
                <c:pt idx="1354">
                  <c:v>1.1960000000000026</c:v>
                </c:pt>
                <c:pt idx="1355">
                  <c:v>1.1919999999999973</c:v>
                </c:pt>
                <c:pt idx="1356">
                  <c:v>1.1919999999999973</c:v>
                </c:pt>
                <c:pt idx="1357">
                  <c:v>1.1879999999999973</c:v>
                </c:pt>
                <c:pt idx="1358">
                  <c:v>1.1879999999999973</c:v>
                </c:pt>
                <c:pt idx="1359">
                  <c:v>1.1919999999999973</c:v>
                </c:pt>
                <c:pt idx="1360">
                  <c:v>1.1960000000000026</c:v>
                </c:pt>
                <c:pt idx="1361">
                  <c:v>1.2</c:v>
                </c:pt>
                <c:pt idx="1362">
                  <c:v>1.212999999999997</c:v>
                </c:pt>
                <c:pt idx="1363">
                  <c:v>1.272</c:v>
                </c:pt>
                <c:pt idx="1364">
                  <c:v>1.379</c:v>
                </c:pt>
                <c:pt idx="1365">
                  <c:v>1.347</c:v>
                </c:pt>
                <c:pt idx="1366">
                  <c:v>1.3560000000000001</c:v>
                </c:pt>
                <c:pt idx="1367">
                  <c:v>1.365</c:v>
                </c:pt>
                <c:pt idx="1368">
                  <c:v>1.375</c:v>
                </c:pt>
                <c:pt idx="1369">
                  <c:v>1.3560000000000001</c:v>
                </c:pt>
                <c:pt idx="1370">
                  <c:v>1.347</c:v>
                </c:pt>
                <c:pt idx="1371">
                  <c:v>1.3380000000000001</c:v>
                </c:pt>
                <c:pt idx="1372">
                  <c:v>1.325</c:v>
                </c:pt>
                <c:pt idx="1373">
                  <c:v>1.32</c:v>
                </c:pt>
                <c:pt idx="1374">
                  <c:v>1.3109999999999973</c:v>
                </c:pt>
                <c:pt idx="1375">
                  <c:v>1.3069999999999973</c:v>
                </c:pt>
                <c:pt idx="1376">
                  <c:v>1.3069999999999973</c:v>
                </c:pt>
                <c:pt idx="1377">
                  <c:v>1.3029999999999973</c:v>
                </c:pt>
                <c:pt idx="1378">
                  <c:v>1.3029999999999973</c:v>
                </c:pt>
                <c:pt idx="1379">
                  <c:v>1.298</c:v>
                </c:pt>
                <c:pt idx="1380">
                  <c:v>1.294</c:v>
                </c:pt>
                <c:pt idx="1381">
                  <c:v>1.288999999999997</c:v>
                </c:pt>
                <c:pt idx="1382">
                  <c:v>1.29</c:v>
                </c:pt>
                <c:pt idx="1383">
                  <c:v>1.298</c:v>
                </c:pt>
                <c:pt idx="1384">
                  <c:v>1.3029999999999973</c:v>
                </c:pt>
                <c:pt idx="1385">
                  <c:v>1.32</c:v>
                </c:pt>
                <c:pt idx="1386">
                  <c:v>1.329</c:v>
                </c:pt>
                <c:pt idx="1387">
                  <c:v>1.343</c:v>
                </c:pt>
                <c:pt idx="1388">
                  <c:v>1.347</c:v>
                </c:pt>
                <c:pt idx="1389">
                  <c:v>1.375</c:v>
                </c:pt>
                <c:pt idx="1390">
                  <c:v>1.4019999999999941</c:v>
                </c:pt>
                <c:pt idx="1391">
                  <c:v>1.387999999999997</c:v>
                </c:pt>
                <c:pt idx="1392">
                  <c:v>1.397999999999997</c:v>
                </c:pt>
                <c:pt idx="1393">
                  <c:v>1.397999999999997</c:v>
                </c:pt>
                <c:pt idx="1394">
                  <c:v>1.397999999999997</c:v>
                </c:pt>
                <c:pt idx="1395">
                  <c:v>1.375</c:v>
                </c:pt>
                <c:pt idx="1396">
                  <c:v>1.375</c:v>
                </c:pt>
                <c:pt idx="1397">
                  <c:v>1.365</c:v>
                </c:pt>
                <c:pt idx="1398">
                  <c:v>1.361</c:v>
                </c:pt>
                <c:pt idx="1399">
                  <c:v>1.361</c:v>
                </c:pt>
                <c:pt idx="1400">
                  <c:v>1.361</c:v>
                </c:pt>
                <c:pt idx="1401">
                  <c:v>1.361</c:v>
                </c:pt>
                <c:pt idx="1402">
                  <c:v>1.3560000000000001</c:v>
                </c:pt>
                <c:pt idx="1403">
                  <c:v>1.3520000000000001</c:v>
                </c:pt>
                <c:pt idx="1404">
                  <c:v>1.347</c:v>
                </c:pt>
                <c:pt idx="1405">
                  <c:v>1.347</c:v>
                </c:pt>
                <c:pt idx="1406">
                  <c:v>1.361</c:v>
                </c:pt>
                <c:pt idx="1407">
                  <c:v>1.379</c:v>
                </c:pt>
                <c:pt idx="1408">
                  <c:v>1.397999999999997</c:v>
                </c:pt>
                <c:pt idx="1409">
                  <c:v>1.397999999999997</c:v>
                </c:pt>
                <c:pt idx="1410">
                  <c:v>1.4019999999999941</c:v>
                </c:pt>
                <c:pt idx="1411">
                  <c:v>1.4159999999999944</c:v>
                </c:pt>
                <c:pt idx="1412">
                  <c:v>1.43</c:v>
                </c:pt>
                <c:pt idx="1413">
                  <c:v>1.454</c:v>
                </c:pt>
                <c:pt idx="1414">
                  <c:v>1.472999999999997</c:v>
                </c:pt>
                <c:pt idx="1415">
                  <c:v>1.482999999999997</c:v>
                </c:pt>
                <c:pt idx="1416">
                  <c:v>1.516999999999997</c:v>
                </c:pt>
                <c:pt idx="1417">
                  <c:v>1.5820000000000001</c:v>
                </c:pt>
                <c:pt idx="1418">
                  <c:v>1.577</c:v>
                </c:pt>
                <c:pt idx="1419">
                  <c:v>1.5569999999999973</c:v>
                </c:pt>
                <c:pt idx="1420">
                  <c:v>1.522</c:v>
                </c:pt>
                <c:pt idx="1421">
                  <c:v>1.502</c:v>
                </c:pt>
                <c:pt idx="1422">
                  <c:v>1.482999999999997</c:v>
                </c:pt>
                <c:pt idx="1423">
                  <c:v>1.464</c:v>
                </c:pt>
                <c:pt idx="1424">
                  <c:v>1.444999999999997</c:v>
                </c:pt>
                <c:pt idx="1425">
                  <c:v>1.43</c:v>
                </c:pt>
                <c:pt idx="1426">
                  <c:v>1.4159999999999944</c:v>
                </c:pt>
                <c:pt idx="1427">
                  <c:v>1.4019999999999941</c:v>
                </c:pt>
                <c:pt idx="1428">
                  <c:v>1.383999999999997</c:v>
                </c:pt>
                <c:pt idx="1429">
                  <c:v>1.37</c:v>
                </c:pt>
                <c:pt idx="1430">
                  <c:v>1.365</c:v>
                </c:pt>
                <c:pt idx="1431">
                  <c:v>1.375</c:v>
                </c:pt>
                <c:pt idx="1432">
                  <c:v>1.393</c:v>
                </c:pt>
                <c:pt idx="1433">
                  <c:v>1.458999999999997</c:v>
                </c:pt>
                <c:pt idx="1434">
                  <c:v>1.478</c:v>
                </c:pt>
                <c:pt idx="1435">
                  <c:v>1.4349999999999965</c:v>
                </c:pt>
                <c:pt idx="1436">
                  <c:v>1.4209999999999965</c:v>
                </c:pt>
                <c:pt idx="1437">
                  <c:v>1.4929999999999972</c:v>
                </c:pt>
                <c:pt idx="1438">
                  <c:v>1.5820000000000001</c:v>
                </c:pt>
                <c:pt idx="1439">
                  <c:v>1.5669999999999973</c:v>
                </c:pt>
                <c:pt idx="1440">
                  <c:v>1.472999999999997</c:v>
                </c:pt>
                <c:pt idx="1441">
                  <c:v>1.4019999999999941</c:v>
                </c:pt>
                <c:pt idx="1442">
                  <c:v>1.361</c:v>
                </c:pt>
                <c:pt idx="1443">
                  <c:v>1.343</c:v>
                </c:pt>
                <c:pt idx="1444">
                  <c:v>1.325</c:v>
                </c:pt>
                <c:pt idx="1445">
                  <c:v>1.325</c:v>
                </c:pt>
                <c:pt idx="1446">
                  <c:v>1.3109999999999973</c:v>
                </c:pt>
                <c:pt idx="1447">
                  <c:v>1.3069999999999973</c:v>
                </c:pt>
                <c:pt idx="1448">
                  <c:v>1.298</c:v>
                </c:pt>
                <c:pt idx="1449">
                  <c:v>1.294</c:v>
                </c:pt>
                <c:pt idx="1450">
                  <c:v>1.29</c:v>
                </c:pt>
                <c:pt idx="1451">
                  <c:v>1.288999999999997</c:v>
                </c:pt>
                <c:pt idx="1452">
                  <c:v>1.288999999999997</c:v>
                </c:pt>
                <c:pt idx="1453">
                  <c:v>1.298</c:v>
                </c:pt>
                <c:pt idx="1454">
                  <c:v>1.325</c:v>
                </c:pt>
                <c:pt idx="1455">
                  <c:v>1.44</c:v>
                </c:pt>
                <c:pt idx="1456">
                  <c:v>1.472999999999997</c:v>
                </c:pt>
                <c:pt idx="1457">
                  <c:v>1.482999999999997</c:v>
                </c:pt>
                <c:pt idx="1458">
                  <c:v>1.379</c:v>
                </c:pt>
                <c:pt idx="1459">
                  <c:v>1.387999999999997</c:v>
                </c:pt>
                <c:pt idx="1460">
                  <c:v>1.387999999999997</c:v>
                </c:pt>
                <c:pt idx="1461">
                  <c:v>1.365</c:v>
                </c:pt>
                <c:pt idx="1462">
                  <c:v>1.343</c:v>
                </c:pt>
                <c:pt idx="1463">
                  <c:v>1.3069999999999973</c:v>
                </c:pt>
                <c:pt idx="1464">
                  <c:v>1.272</c:v>
                </c:pt>
                <c:pt idx="1465">
                  <c:v>1.250999999999997</c:v>
                </c:pt>
                <c:pt idx="1466">
                  <c:v>1.250999999999997</c:v>
                </c:pt>
                <c:pt idx="1467">
                  <c:v>1.224999999999997</c:v>
                </c:pt>
                <c:pt idx="1468">
                  <c:v>1.212999999999997</c:v>
                </c:pt>
                <c:pt idx="1469">
                  <c:v>1.204</c:v>
                </c:pt>
                <c:pt idx="1470">
                  <c:v>1.1879999999999973</c:v>
                </c:pt>
                <c:pt idx="1471">
                  <c:v>1.1839999999999973</c:v>
                </c:pt>
                <c:pt idx="1472">
                  <c:v>1.1879999999999973</c:v>
                </c:pt>
                <c:pt idx="1473">
                  <c:v>1.1960000000000026</c:v>
                </c:pt>
                <c:pt idx="1474">
                  <c:v>1.1839999999999973</c:v>
                </c:pt>
                <c:pt idx="1475">
                  <c:v>1.163</c:v>
                </c:pt>
                <c:pt idx="1476">
                  <c:v>1.127</c:v>
                </c:pt>
                <c:pt idx="1477">
                  <c:v>1.1040000000000001</c:v>
                </c:pt>
                <c:pt idx="1478">
                  <c:v>1.081</c:v>
                </c:pt>
                <c:pt idx="1479">
                  <c:v>1.089</c:v>
                </c:pt>
                <c:pt idx="1480">
                  <c:v>1</c:v>
                </c:pt>
                <c:pt idx="1481">
                  <c:v>1</c:v>
                </c:pt>
                <c:pt idx="1482">
                  <c:v>1</c:v>
                </c:pt>
                <c:pt idx="1483">
                  <c:v>1</c:v>
                </c:pt>
                <c:pt idx="1484">
                  <c:v>1</c:v>
                </c:pt>
                <c:pt idx="1485">
                  <c:v>1</c:v>
                </c:pt>
                <c:pt idx="1486">
                  <c:v>1</c:v>
                </c:pt>
                <c:pt idx="1487">
                  <c:v>1</c:v>
                </c:pt>
                <c:pt idx="1488">
                  <c:v>1</c:v>
                </c:pt>
                <c:pt idx="1489">
                  <c:v>1</c:v>
                </c:pt>
                <c:pt idx="1490">
                  <c:v>1</c:v>
                </c:pt>
                <c:pt idx="1491">
                  <c:v>1</c:v>
                </c:pt>
                <c:pt idx="1492">
                  <c:v>1</c:v>
                </c:pt>
                <c:pt idx="1493">
                  <c:v>1</c:v>
                </c:pt>
                <c:pt idx="1494">
                  <c:v>1</c:v>
                </c:pt>
                <c:pt idx="1495">
                  <c:v>1</c:v>
                </c:pt>
                <c:pt idx="1496">
                  <c:v>1</c:v>
                </c:pt>
                <c:pt idx="1497">
                  <c:v>1</c:v>
                </c:pt>
                <c:pt idx="1498">
                  <c:v>1</c:v>
                </c:pt>
                <c:pt idx="1499">
                  <c:v>1</c:v>
                </c:pt>
                <c:pt idx="1500">
                  <c:v>1</c:v>
                </c:pt>
                <c:pt idx="1501">
                  <c:v>1</c:v>
                </c:pt>
                <c:pt idx="1502">
                  <c:v>1</c:v>
                </c:pt>
                <c:pt idx="1503">
                  <c:v>1</c:v>
                </c:pt>
                <c:pt idx="1504">
                  <c:v>1</c:v>
                </c:pt>
                <c:pt idx="1505">
                  <c:v>1</c:v>
                </c:pt>
                <c:pt idx="1506">
                  <c:v>1</c:v>
                </c:pt>
                <c:pt idx="1507">
                  <c:v>1</c:v>
                </c:pt>
                <c:pt idx="1508">
                  <c:v>1</c:v>
                </c:pt>
                <c:pt idx="1509">
                  <c:v>1</c:v>
                </c:pt>
                <c:pt idx="1510">
                  <c:v>1</c:v>
                </c:pt>
                <c:pt idx="1511">
                  <c:v>1</c:v>
                </c:pt>
                <c:pt idx="1512">
                  <c:v>1</c:v>
                </c:pt>
                <c:pt idx="1513">
                  <c:v>1</c:v>
                </c:pt>
                <c:pt idx="1514">
                  <c:v>1</c:v>
                </c:pt>
                <c:pt idx="1515">
                  <c:v>1</c:v>
                </c:pt>
                <c:pt idx="1516">
                  <c:v>1</c:v>
                </c:pt>
                <c:pt idx="1517">
                  <c:v>1</c:v>
                </c:pt>
                <c:pt idx="1518">
                  <c:v>1</c:v>
                </c:pt>
                <c:pt idx="1519">
                  <c:v>1</c:v>
                </c:pt>
                <c:pt idx="1520">
                  <c:v>1</c:v>
                </c:pt>
                <c:pt idx="1521">
                  <c:v>1</c:v>
                </c:pt>
                <c:pt idx="1522">
                  <c:v>1</c:v>
                </c:pt>
                <c:pt idx="1523">
                  <c:v>1</c:v>
                </c:pt>
                <c:pt idx="1524">
                  <c:v>1</c:v>
                </c:pt>
                <c:pt idx="1525">
                  <c:v>1</c:v>
                </c:pt>
                <c:pt idx="1526">
                  <c:v>1</c:v>
                </c:pt>
                <c:pt idx="1527">
                  <c:v>1</c:v>
                </c:pt>
                <c:pt idx="1528">
                  <c:v>1</c:v>
                </c:pt>
                <c:pt idx="1529">
                  <c:v>1</c:v>
                </c:pt>
                <c:pt idx="1530">
                  <c:v>1</c:v>
                </c:pt>
                <c:pt idx="1531">
                  <c:v>1</c:v>
                </c:pt>
                <c:pt idx="1532">
                  <c:v>1</c:v>
                </c:pt>
                <c:pt idx="1533">
                  <c:v>1</c:v>
                </c:pt>
                <c:pt idx="1534">
                  <c:v>1</c:v>
                </c:pt>
                <c:pt idx="1535">
                  <c:v>1</c:v>
                </c:pt>
                <c:pt idx="1536">
                  <c:v>1</c:v>
                </c:pt>
                <c:pt idx="1537">
                  <c:v>1</c:v>
                </c:pt>
                <c:pt idx="1538">
                  <c:v>1</c:v>
                </c:pt>
                <c:pt idx="1539">
                  <c:v>1</c:v>
                </c:pt>
                <c:pt idx="1540">
                  <c:v>1</c:v>
                </c:pt>
                <c:pt idx="1541">
                  <c:v>1</c:v>
                </c:pt>
                <c:pt idx="1542">
                  <c:v>1</c:v>
                </c:pt>
                <c:pt idx="1543">
                  <c:v>1</c:v>
                </c:pt>
                <c:pt idx="1544">
                  <c:v>1</c:v>
                </c:pt>
                <c:pt idx="1545">
                  <c:v>1</c:v>
                </c:pt>
                <c:pt idx="1546">
                  <c:v>1</c:v>
                </c:pt>
                <c:pt idx="1547">
                  <c:v>1</c:v>
                </c:pt>
                <c:pt idx="1548">
                  <c:v>1</c:v>
                </c:pt>
                <c:pt idx="1549">
                  <c:v>1</c:v>
                </c:pt>
                <c:pt idx="1550">
                  <c:v>1</c:v>
                </c:pt>
                <c:pt idx="1551">
                  <c:v>1</c:v>
                </c:pt>
                <c:pt idx="1552">
                  <c:v>1</c:v>
                </c:pt>
                <c:pt idx="1553">
                  <c:v>1</c:v>
                </c:pt>
                <c:pt idx="1554">
                  <c:v>1</c:v>
                </c:pt>
                <c:pt idx="1555">
                  <c:v>1</c:v>
                </c:pt>
                <c:pt idx="1556">
                  <c:v>1</c:v>
                </c:pt>
                <c:pt idx="1557">
                  <c:v>1</c:v>
                </c:pt>
                <c:pt idx="1558">
                  <c:v>1</c:v>
                </c:pt>
                <c:pt idx="1559">
                  <c:v>1</c:v>
                </c:pt>
                <c:pt idx="1560">
                  <c:v>1</c:v>
                </c:pt>
                <c:pt idx="1561">
                  <c:v>1</c:v>
                </c:pt>
                <c:pt idx="1562">
                  <c:v>1</c:v>
                </c:pt>
                <c:pt idx="1563">
                  <c:v>1</c:v>
                </c:pt>
                <c:pt idx="1564">
                  <c:v>1</c:v>
                </c:pt>
                <c:pt idx="1565">
                  <c:v>1</c:v>
                </c:pt>
                <c:pt idx="1566">
                  <c:v>1</c:v>
                </c:pt>
                <c:pt idx="1567">
                  <c:v>1</c:v>
                </c:pt>
                <c:pt idx="1568">
                  <c:v>1</c:v>
                </c:pt>
                <c:pt idx="1569">
                  <c:v>1</c:v>
                </c:pt>
                <c:pt idx="1570">
                  <c:v>1</c:v>
                </c:pt>
                <c:pt idx="1571">
                  <c:v>1</c:v>
                </c:pt>
                <c:pt idx="1572">
                  <c:v>1</c:v>
                </c:pt>
                <c:pt idx="1573">
                  <c:v>1</c:v>
                </c:pt>
                <c:pt idx="1574">
                  <c:v>1</c:v>
                </c:pt>
                <c:pt idx="1575">
                  <c:v>1</c:v>
                </c:pt>
                <c:pt idx="1576">
                  <c:v>1</c:v>
                </c:pt>
                <c:pt idx="1577">
                  <c:v>1</c:v>
                </c:pt>
                <c:pt idx="1578">
                  <c:v>1</c:v>
                </c:pt>
                <c:pt idx="1579">
                  <c:v>1</c:v>
                </c:pt>
                <c:pt idx="1580">
                  <c:v>1</c:v>
                </c:pt>
                <c:pt idx="1581">
                  <c:v>1</c:v>
                </c:pt>
                <c:pt idx="1582">
                  <c:v>1</c:v>
                </c:pt>
                <c:pt idx="1583">
                  <c:v>1</c:v>
                </c:pt>
                <c:pt idx="1584">
                  <c:v>1</c:v>
                </c:pt>
                <c:pt idx="1585">
                  <c:v>1</c:v>
                </c:pt>
                <c:pt idx="1586">
                  <c:v>1</c:v>
                </c:pt>
                <c:pt idx="1587">
                  <c:v>1</c:v>
                </c:pt>
                <c:pt idx="1588">
                  <c:v>1</c:v>
                </c:pt>
                <c:pt idx="1589">
                  <c:v>1.028999999999997</c:v>
                </c:pt>
                <c:pt idx="1590">
                  <c:v>1</c:v>
                </c:pt>
                <c:pt idx="1591">
                  <c:v>1</c:v>
                </c:pt>
                <c:pt idx="1592">
                  <c:v>1</c:v>
                </c:pt>
                <c:pt idx="1593">
                  <c:v>1</c:v>
                </c:pt>
                <c:pt idx="1594">
                  <c:v>1</c:v>
                </c:pt>
                <c:pt idx="1595">
                  <c:v>1</c:v>
                </c:pt>
                <c:pt idx="1596">
                  <c:v>1</c:v>
                </c:pt>
                <c:pt idx="1597">
                  <c:v>1</c:v>
                </c:pt>
                <c:pt idx="1598">
                  <c:v>1</c:v>
                </c:pt>
                <c:pt idx="1599">
                  <c:v>1.002999999999997</c:v>
                </c:pt>
                <c:pt idx="1600">
                  <c:v>1</c:v>
                </c:pt>
                <c:pt idx="1601">
                  <c:v>1</c:v>
                </c:pt>
                <c:pt idx="1602">
                  <c:v>1</c:v>
                </c:pt>
                <c:pt idx="1603">
                  <c:v>1</c:v>
                </c:pt>
                <c:pt idx="1604">
                  <c:v>1</c:v>
                </c:pt>
                <c:pt idx="1605">
                  <c:v>1</c:v>
                </c:pt>
                <c:pt idx="1606">
                  <c:v>1</c:v>
                </c:pt>
                <c:pt idx="1607">
                  <c:v>1</c:v>
                </c:pt>
                <c:pt idx="1608">
                  <c:v>1</c:v>
                </c:pt>
                <c:pt idx="1609">
                  <c:v>1</c:v>
                </c:pt>
                <c:pt idx="1610">
                  <c:v>1</c:v>
                </c:pt>
                <c:pt idx="1611">
                  <c:v>1</c:v>
                </c:pt>
                <c:pt idx="1612">
                  <c:v>1</c:v>
                </c:pt>
                <c:pt idx="1613">
                  <c:v>1</c:v>
                </c:pt>
                <c:pt idx="1614">
                  <c:v>1</c:v>
                </c:pt>
                <c:pt idx="1615">
                  <c:v>1</c:v>
                </c:pt>
                <c:pt idx="1616">
                  <c:v>1</c:v>
                </c:pt>
                <c:pt idx="1617">
                  <c:v>1</c:v>
                </c:pt>
                <c:pt idx="1618">
                  <c:v>1</c:v>
                </c:pt>
                <c:pt idx="1619">
                  <c:v>1</c:v>
                </c:pt>
                <c:pt idx="1620">
                  <c:v>1</c:v>
                </c:pt>
                <c:pt idx="1621">
                  <c:v>1</c:v>
                </c:pt>
                <c:pt idx="1622">
                  <c:v>1</c:v>
                </c:pt>
                <c:pt idx="1623">
                  <c:v>1</c:v>
                </c:pt>
                <c:pt idx="1624">
                  <c:v>1</c:v>
                </c:pt>
                <c:pt idx="1625">
                  <c:v>1</c:v>
                </c:pt>
                <c:pt idx="1626">
                  <c:v>1</c:v>
                </c:pt>
                <c:pt idx="1627">
                  <c:v>1</c:v>
                </c:pt>
                <c:pt idx="1628">
                  <c:v>1</c:v>
                </c:pt>
                <c:pt idx="1629">
                  <c:v>1</c:v>
                </c:pt>
                <c:pt idx="1630">
                  <c:v>1</c:v>
                </c:pt>
                <c:pt idx="1631">
                  <c:v>1.006999999999997</c:v>
                </c:pt>
                <c:pt idx="1632">
                  <c:v>1</c:v>
                </c:pt>
                <c:pt idx="1633">
                  <c:v>1</c:v>
                </c:pt>
                <c:pt idx="1634">
                  <c:v>1</c:v>
                </c:pt>
                <c:pt idx="1635">
                  <c:v>1.004</c:v>
                </c:pt>
                <c:pt idx="1636">
                  <c:v>1.010999999999997</c:v>
                </c:pt>
                <c:pt idx="1637">
                  <c:v>1.028999999999997</c:v>
                </c:pt>
                <c:pt idx="1638">
                  <c:v>1.014</c:v>
                </c:pt>
                <c:pt idx="1639">
                  <c:v>1.010999999999997</c:v>
                </c:pt>
                <c:pt idx="1640">
                  <c:v>1.004</c:v>
                </c:pt>
                <c:pt idx="1641">
                  <c:v>1.018</c:v>
                </c:pt>
                <c:pt idx="1642">
                  <c:v>1.0509999999999973</c:v>
                </c:pt>
                <c:pt idx="1643">
                  <c:v>1.1919999999999973</c:v>
                </c:pt>
                <c:pt idx="1644">
                  <c:v>1.0620000000000001</c:v>
                </c:pt>
                <c:pt idx="1645">
                  <c:v>1.0509999999999973</c:v>
                </c:pt>
                <c:pt idx="1646">
                  <c:v>1.0469999999999973</c:v>
                </c:pt>
                <c:pt idx="1647">
                  <c:v>1.036</c:v>
                </c:pt>
                <c:pt idx="1648">
                  <c:v>1.024999999999997</c:v>
                </c:pt>
                <c:pt idx="1649">
                  <c:v>1.014999999999997</c:v>
                </c:pt>
                <c:pt idx="1650">
                  <c:v>1.004</c:v>
                </c:pt>
                <c:pt idx="1651">
                  <c:v>1</c:v>
                </c:pt>
                <c:pt idx="1652">
                  <c:v>1</c:v>
                </c:pt>
                <c:pt idx="1653">
                  <c:v>1</c:v>
                </c:pt>
                <c:pt idx="1654">
                  <c:v>1</c:v>
                </c:pt>
                <c:pt idx="1655">
                  <c:v>1</c:v>
                </c:pt>
                <c:pt idx="1656">
                  <c:v>1</c:v>
                </c:pt>
                <c:pt idx="1657">
                  <c:v>1</c:v>
                </c:pt>
                <c:pt idx="1658">
                  <c:v>1</c:v>
                </c:pt>
                <c:pt idx="1659">
                  <c:v>1</c:v>
                </c:pt>
                <c:pt idx="1660">
                  <c:v>1</c:v>
                </c:pt>
                <c:pt idx="1661">
                  <c:v>1</c:v>
                </c:pt>
                <c:pt idx="1662">
                  <c:v>1</c:v>
                </c:pt>
                <c:pt idx="1663">
                  <c:v>1</c:v>
                </c:pt>
                <c:pt idx="1664">
                  <c:v>1</c:v>
                </c:pt>
                <c:pt idx="1665">
                  <c:v>1</c:v>
                </c:pt>
                <c:pt idx="1666">
                  <c:v>1</c:v>
                </c:pt>
                <c:pt idx="1667">
                  <c:v>1</c:v>
                </c:pt>
                <c:pt idx="1668">
                  <c:v>1</c:v>
                </c:pt>
                <c:pt idx="1669">
                  <c:v>1</c:v>
                </c:pt>
                <c:pt idx="1670">
                  <c:v>1</c:v>
                </c:pt>
                <c:pt idx="1671">
                  <c:v>1</c:v>
                </c:pt>
                <c:pt idx="1672">
                  <c:v>1</c:v>
                </c:pt>
                <c:pt idx="1673">
                  <c:v>1</c:v>
                </c:pt>
                <c:pt idx="1674">
                  <c:v>1</c:v>
                </c:pt>
                <c:pt idx="1675">
                  <c:v>1</c:v>
                </c:pt>
                <c:pt idx="1676">
                  <c:v>1</c:v>
                </c:pt>
                <c:pt idx="1677">
                  <c:v>1</c:v>
                </c:pt>
                <c:pt idx="1678">
                  <c:v>1</c:v>
                </c:pt>
                <c:pt idx="1679">
                  <c:v>1</c:v>
                </c:pt>
                <c:pt idx="1680">
                  <c:v>1</c:v>
                </c:pt>
                <c:pt idx="1681">
                  <c:v>1</c:v>
                </c:pt>
                <c:pt idx="1682">
                  <c:v>1</c:v>
                </c:pt>
                <c:pt idx="1683">
                  <c:v>1</c:v>
                </c:pt>
                <c:pt idx="1684">
                  <c:v>1</c:v>
                </c:pt>
                <c:pt idx="1685">
                  <c:v>1</c:v>
                </c:pt>
                <c:pt idx="1686">
                  <c:v>1</c:v>
                </c:pt>
                <c:pt idx="1687">
                  <c:v>1</c:v>
                </c:pt>
                <c:pt idx="1688">
                  <c:v>1</c:v>
                </c:pt>
                <c:pt idx="1689">
                  <c:v>1</c:v>
                </c:pt>
                <c:pt idx="1690">
                  <c:v>1</c:v>
                </c:pt>
                <c:pt idx="1691">
                  <c:v>1</c:v>
                </c:pt>
                <c:pt idx="1692">
                  <c:v>1</c:v>
                </c:pt>
                <c:pt idx="1693">
                  <c:v>1</c:v>
                </c:pt>
                <c:pt idx="1694">
                  <c:v>1</c:v>
                </c:pt>
                <c:pt idx="1695">
                  <c:v>1</c:v>
                </c:pt>
                <c:pt idx="1696">
                  <c:v>1</c:v>
                </c:pt>
                <c:pt idx="1697">
                  <c:v>1</c:v>
                </c:pt>
                <c:pt idx="1698">
                  <c:v>1</c:v>
                </c:pt>
                <c:pt idx="1699">
                  <c:v>1</c:v>
                </c:pt>
                <c:pt idx="1700">
                  <c:v>1</c:v>
                </c:pt>
                <c:pt idx="1701">
                  <c:v>1</c:v>
                </c:pt>
                <c:pt idx="1702">
                  <c:v>1</c:v>
                </c:pt>
                <c:pt idx="1703">
                  <c:v>1</c:v>
                </c:pt>
                <c:pt idx="1704">
                  <c:v>1</c:v>
                </c:pt>
                <c:pt idx="1705">
                  <c:v>1</c:v>
                </c:pt>
                <c:pt idx="1706">
                  <c:v>1</c:v>
                </c:pt>
                <c:pt idx="1707">
                  <c:v>1</c:v>
                </c:pt>
                <c:pt idx="1708">
                  <c:v>1</c:v>
                </c:pt>
                <c:pt idx="1709">
                  <c:v>1</c:v>
                </c:pt>
                <c:pt idx="1710">
                  <c:v>1</c:v>
                </c:pt>
                <c:pt idx="1711">
                  <c:v>1</c:v>
                </c:pt>
                <c:pt idx="1712">
                  <c:v>1</c:v>
                </c:pt>
                <c:pt idx="1713">
                  <c:v>1</c:v>
                </c:pt>
                <c:pt idx="1714">
                  <c:v>1</c:v>
                </c:pt>
                <c:pt idx="1715">
                  <c:v>1</c:v>
                </c:pt>
                <c:pt idx="1716">
                  <c:v>1</c:v>
                </c:pt>
                <c:pt idx="1717">
                  <c:v>1</c:v>
                </c:pt>
                <c:pt idx="1718">
                  <c:v>1</c:v>
                </c:pt>
                <c:pt idx="1719">
                  <c:v>1</c:v>
                </c:pt>
                <c:pt idx="1720">
                  <c:v>1</c:v>
                </c:pt>
                <c:pt idx="1721">
                  <c:v>1</c:v>
                </c:pt>
                <c:pt idx="1722">
                  <c:v>1</c:v>
                </c:pt>
                <c:pt idx="1723">
                  <c:v>1</c:v>
                </c:pt>
                <c:pt idx="1724">
                  <c:v>1</c:v>
                </c:pt>
                <c:pt idx="1725">
                  <c:v>1</c:v>
                </c:pt>
                <c:pt idx="1726">
                  <c:v>1</c:v>
                </c:pt>
                <c:pt idx="1727">
                  <c:v>1</c:v>
                </c:pt>
                <c:pt idx="1728">
                  <c:v>1</c:v>
                </c:pt>
                <c:pt idx="1729">
                  <c:v>1</c:v>
                </c:pt>
                <c:pt idx="1730">
                  <c:v>1</c:v>
                </c:pt>
                <c:pt idx="1731">
                  <c:v>1</c:v>
                </c:pt>
                <c:pt idx="1732">
                  <c:v>1</c:v>
                </c:pt>
                <c:pt idx="1733">
                  <c:v>1</c:v>
                </c:pt>
                <c:pt idx="1734">
                  <c:v>1</c:v>
                </c:pt>
                <c:pt idx="1735">
                  <c:v>1</c:v>
                </c:pt>
                <c:pt idx="1736">
                  <c:v>1</c:v>
                </c:pt>
                <c:pt idx="1737">
                  <c:v>1</c:v>
                </c:pt>
                <c:pt idx="1738">
                  <c:v>1</c:v>
                </c:pt>
                <c:pt idx="1739">
                  <c:v>1</c:v>
                </c:pt>
                <c:pt idx="1740">
                  <c:v>1</c:v>
                </c:pt>
                <c:pt idx="1741">
                  <c:v>1</c:v>
                </c:pt>
                <c:pt idx="1742">
                  <c:v>1</c:v>
                </c:pt>
                <c:pt idx="1743">
                  <c:v>1</c:v>
                </c:pt>
                <c:pt idx="1744">
                  <c:v>1</c:v>
                </c:pt>
                <c:pt idx="1745">
                  <c:v>1</c:v>
                </c:pt>
                <c:pt idx="1746">
                  <c:v>1</c:v>
                </c:pt>
                <c:pt idx="1747">
                  <c:v>1</c:v>
                </c:pt>
                <c:pt idx="1748">
                  <c:v>1</c:v>
                </c:pt>
                <c:pt idx="1749">
                  <c:v>1</c:v>
                </c:pt>
                <c:pt idx="1750">
                  <c:v>1</c:v>
                </c:pt>
                <c:pt idx="1751">
                  <c:v>1</c:v>
                </c:pt>
                <c:pt idx="1752">
                  <c:v>1</c:v>
                </c:pt>
                <c:pt idx="1753">
                  <c:v>1</c:v>
                </c:pt>
                <c:pt idx="1754">
                  <c:v>1</c:v>
                </c:pt>
                <c:pt idx="1755">
                  <c:v>1</c:v>
                </c:pt>
                <c:pt idx="1756">
                  <c:v>1</c:v>
                </c:pt>
                <c:pt idx="1757">
                  <c:v>1</c:v>
                </c:pt>
                <c:pt idx="1758">
                  <c:v>1</c:v>
                </c:pt>
                <c:pt idx="1759">
                  <c:v>1</c:v>
                </c:pt>
                <c:pt idx="1760">
                  <c:v>1</c:v>
                </c:pt>
                <c:pt idx="1761">
                  <c:v>1</c:v>
                </c:pt>
                <c:pt idx="1762">
                  <c:v>1</c:v>
                </c:pt>
                <c:pt idx="1763">
                  <c:v>1</c:v>
                </c:pt>
                <c:pt idx="1764">
                  <c:v>1</c:v>
                </c:pt>
                <c:pt idx="1765">
                  <c:v>1</c:v>
                </c:pt>
                <c:pt idx="1766">
                  <c:v>1</c:v>
                </c:pt>
                <c:pt idx="1767">
                  <c:v>1</c:v>
                </c:pt>
                <c:pt idx="1768">
                  <c:v>1</c:v>
                </c:pt>
                <c:pt idx="1769">
                  <c:v>1</c:v>
                </c:pt>
                <c:pt idx="1770">
                  <c:v>1</c:v>
                </c:pt>
                <c:pt idx="1771">
                  <c:v>1</c:v>
                </c:pt>
                <c:pt idx="1772">
                  <c:v>1</c:v>
                </c:pt>
                <c:pt idx="1773">
                  <c:v>1</c:v>
                </c:pt>
                <c:pt idx="1774">
                  <c:v>1</c:v>
                </c:pt>
                <c:pt idx="1775">
                  <c:v>1</c:v>
                </c:pt>
                <c:pt idx="1776">
                  <c:v>1</c:v>
                </c:pt>
                <c:pt idx="1777">
                  <c:v>1</c:v>
                </c:pt>
                <c:pt idx="1778">
                  <c:v>1</c:v>
                </c:pt>
                <c:pt idx="1779">
                  <c:v>1</c:v>
                </c:pt>
                <c:pt idx="1780">
                  <c:v>1</c:v>
                </c:pt>
                <c:pt idx="1781">
                  <c:v>1</c:v>
                </c:pt>
                <c:pt idx="1782">
                  <c:v>1</c:v>
                </c:pt>
                <c:pt idx="1783">
                  <c:v>1</c:v>
                </c:pt>
                <c:pt idx="1784">
                  <c:v>1</c:v>
                </c:pt>
                <c:pt idx="1785">
                  <c:v>1</c:v>
                </c:pt>
                <c:pt idx="1786">
                  <c:v>1</c:v>
                </c:pt>
                <c:pt idx="1787">
                  <c:v>1</c:v>
                </c:pt>
                <c:pt idx="1788">
                  <c:v>1</c:v>
                </c:pt>
                <c:pt idx="1789">
                  <c:v>1</c:v>
                </c:pt>
                <c:pt idx="1790">
                  <c:v>1</c:v>
                </c:pt>
                <c:pt idx="1791">
                  <c:v>1</c:v>
                </c:pt>
                <c:pt idx="1792">
                  <c:v>1</c:v>
                </c:pt>
                <c:pt idx="1793">
                  <c:v>1</c:v>
                </c:pt>
                <c:pt idx="1794">
                  <c:v>1</c:v>
                </c:pt>
                <c:pt idx="1795">
                  <c:v>1</c:v>
                </c:pt>
                <c:pt idx="1796">
                  <c:v>1</c:v>
                </c:pt>
                <c:pt idx="1797">
                  <c:v>1</c:v>
                </c:pt>
                <c:pt idx="1798">
                  <c:v>1</c:v>
                </c:pt>
                <c:pt idx="1799">
                  <c:v>1</c:v>
                </c:pt>
                <c:pt idx="1800">
                  <c:v>1</c:v>
                </c:pt>
                <c:pt idx="1801">
                  <c:v>1</c:v>
                </c:pt>
                <c:pt idx="1802">
                  <c:v>1</c:v>
                </c:pt>
                <c:pt idx="1803">
                  <c:v>1</c:v>
                </c:pt>
                <c:pt idx="1804">
                  <c:v>1</c:v>
                </c:pt>
                <c:pt idx="1805">
                  <c:v>1</c:v>
                </c:pt>
                <c:pt idx="1806">
                  <c:v>1</c:v>
                </c:pt>
              </c:numCache>
            </c:numRef>
          </c:yVal>
          <c:smooth val="1"/>
        </c:ser>
        <c:ser>
          <c:idx val="1"/>
          <c:order val="1"/>
          <c:tx>
            <c:v>60 cm</c:v>
          </c:tx>
          <c:spPr>
            <a:ln w="158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'C:\Users\Jonathan\Dropbox\Jonathan_Tarendra\Thesis\Thesis 2014\Paper 5 WETNESS\[Wetness (working file).xlsx]Sheet1'!$A$4:$A$1810</c:f>
              <c:numCache>
                <c:formatCode>General</c:formatCode>
                <c:ptCount val="1807"/>
                <c:pt idx="0">
                  <c:v>41676.708333333336</c:v>
                </c:pt>
                <c:pt idx="1">
                  <c:v>41676.75</c:v>
                </c:pt>
                <c:pt idx="2">
                  <c:v>41676.791666666504</c:v>
                </c:pt>
                <c:pt idx="3">
                  <c:v>41676.833333333336</c:v>
                </c:pt>
                <c:pt idx="4">
                  <c:v>41676.875</c:v>
                </c:pt>
                <c:pt idx="5">
                  <c:v>41676.916666666664</c:v>
                </c:pt>
                <c:pt idx="6">
                  <c:v>41676.958333333343</c:v>
                </c:pt>
                <c:pt idx="7">
                  <c:v>41677</c:v>
                </c:pt>
                <c:pt idx="8">
                  <c:v>41677.041666666584</c:v>
                </c:pt>
                <c:pt idx="9">
                  <c:v>41677.083333333336</c:v>
                </c:pt>
                <c:pt idx="10">
                  <c:v>41677.124999999993</c:v>
                </c:pt>
                <c:pt idx="11">
                  <c:v>41677.166666666584</c:v>
                </c:pt>
                <c:pt idx="12">
                  <c:v>41677.208333333336</c:v>
                </c:pt>
                <c:pt idx="13">
                  <c:v>41677.25</c:v>
                </c:pt>
                <c:pt idx="14">
                  <c:v>41677.291666666504</c:v>
                </c:pt>
                <c:pt idx="15">
                  <c:v>41677.333333333336</c:v>
                </c:pt>
                <c:pt idx="16">
                  <c:v>41677.375</c:v>
                </c:pt>
                <c:pt idx="17">
                  <c:v>41677.416666666664</c:v>
                </c:pt>
                <c:pt idx="18">
                  <c:v>41677.458333333343</c:v>
                </c:pt>
                <c:pt idx="19">
                  <c:v>41677.5</c:v>
                </c:pt>
                <c:pt idx="20">
                  <c:v>41677.541666666584</c:v>
                </c:pt>
                <c:pt idx="21">
                  <c:v>41677.583333333336</c:v>
                </c:pt>
                <c:pt idx="22">
                  <c:v>41677.624999999993</c:v>
                </c:pt>
                <c:pt idx="23">
                  <c:v>41677.666666666584</c:v>
                </c:pt>
                <c:pt idx="24">
                  <c:v>41677.708333333336</c:v>
                </c:pt>
                <c:pt idx="25">
                  <c:v>41677.75</c:v>
                </c:pt>
                <c:pt idx="26">
                  <c:v>41677.791666666504</c:v>
                </c:pt>
                <c:pt idx="27">
                  <c:v>41677.833333333336</c:v>
                </c:pt>
                <c:pt idx="28">
                  <c:v>41677.875</c:v>
                </c:pt>
                <c:pt idx="29">
                  <c:v>41677.916666666664</c:v>
                </c:pt>
                <c:pt idx="30">
                  <c:v>41677.958333333343</c:v>
                </c:pt>
                <c:pt idx="31">
                  <c:v>41678</c:v>
                </c:pt>
                <c:pt idx="32">
                  <c:v>41678.041666666584</c:v>
                </c:pt>
                <c:pt idx="33">
                  <c:v>41678.083333333336</c:v>
                </c:pt>
                <c:pt idx="34">
                  <c:v>41678.124999999993</c:v>
                </c:pt>
                <c:pt idx="35">
                  <c:v>41678.166666666584</c:v>
                </c:pt>
                <c:pt idx="36">
                  <c:v>41678.208333333336</c:v>
                </c:pt>
                <c:pt idx="37">
                  <c:v>41678.25</c:v>
                </c:pt>
                <c:pt idx="38">
                  <c:v>41678.291666666504</c:v>
                </c:pt>
                <c:pt idx="39">
                  <c:v>41678.333333333336</c:v>
                </c:pt>
                <c:pt idx="40">
                  <c:v>41678.375</c:v>
                </c:pt>
                <c:pt idx="41">
                  <c:v>41678.416666666664</c:v>
                </c:pt>
                <c:pt idx="42">
                  <c:v>41678.458333333343</c:v>
                </c:pt>
                <c:pt idx="43">
                  <c:v>41678.5</c:v>
                </c:pt>
                <c:pt idx="44">
                  <c:v>41678.541666666584</c:v>
                </c:pt>
                <c:pt idx="45">
                  <c:v>41678.583333333336</c:v>
                </c:pt>
                <c:pt idx="46">
                  <c:v>41678.624999999993</c:v>
                </c:pt>
                <c:pt idx="47">
                  <c:v>41678.666666666584</c:v>
                </c:pt>
                <c:pt idx="48">
                  <c:v>41678.708333333336</c:v>
                </c:pt>
                <c:pt idx="49">
                  <c:v>41678.75</c:v>
                </c:pt>
                <c:pt idx="50">
                  <c:v>41678.791666666504</c:v>
                </c:pt>
                <c:pt idx="51">
                  <c:v>41678.833333333336</c:v>
                </c:pt>
                <c:pt idx="52">
                  <c:v>41678.875</c:v>
                </c:pt>
                <c:pt idx="53">
                  <c:v>41678.916666666664</c:v>
                </c:pt>
                <c:pt idx="54">
                  <c:v>41678.958333333343</c:v>
                </c:pt>
                <c:pt idx="55">
                  <c:v>41679</c:v>
                </c:pt>
                <c:pt idx="56">
                  <c:v>41679.041666666584</c:v>
                </c:pt>
                <c:pt idx="57">
                  <c:v>41679.083333333336</c:v>
                </c:pt>
                <c:pt idx="58">
                  <c:v>41679.124999999993</c:v>
                </c:pt>
                <c:pt idx="59">
                  <c:v>41679.166666666584</c:v>
                </c:pt>
                <c:pt idx="60">
                  <c:v>41679.208333333336</c:v>
                </c:pt>
                <c:pt idx="61">
                  <c:v>41679.25</c:v>
                </c:pt>
                <c:pt idx="62">
                  <c:v>41679.291666666504</c:v>
                </c:pt>
                <c:pt idx="63">
                  <c:v>41679.333333333336</c:v>
                </c:pt>
                <c:pt idx="64">
                  <c:v>41679.375</c:v>
                </c:pt>
                <c:pt idx="65">
                  <c:v>41679.416666666664</c:v>
                </c:pt>
                <c:pt idx="66">
                  <c:v>41679.458333333343</c:v>
                </c:pt>
                <c:pt idx="67">
                  <c:v>41679.5</c:v>
                </c:pt>
                <c:pt idx="68">
                  <c:v>41679.541666666584</c:v>
                </c:pt>
                <c:pt idx="69">
                  <c:v>41679.583333333336</c:v>
                </c:pt>
                <c:pt idx="70">
                  <c:v>41679.624999999993</c:v>
                </c:pt>
                <c:pt idx="71">
                  <c:v>41679.666666666584</c:v>
                </c:pt>
                <c:pt idx="72">
                  <c:v>41679.708333333336</c:v>
                </c:pt>
                <c:pt idx="73">
                  <c:v>41679.75</c:v>
                </c:pt>
                <c:pt idx="74">
                  <c:v>41679.791666666504</c:v>
                </c:pt>
                <c:pt idx="75">
                  <c:v>41679.833333333336</c:v>
                </c:pt>
                <c:pt idx="76">
                  <c:v>41679.875</c:v>
                </c:pt>
                <c:pt idx="77">
                  <c:v>41679.916666666664</c:v>
                </c:pt>
                <c:pt idx="78">
                  <c:v>41679.958333333343</c:v>
                </c:pt>
                <c:pt idx="79">
                  <c:v>41680</c:v>
                </c:pt>
                <c:pt idx="80">
                  <c:v>41680.041666666584</c:v>
                </c:pt>
                <c:pt idx="81">
                  <c:v>41680.083333333336</c:v>
                </c:pt>
                <c:pt idx="82">
                  <c:v>41680.124999999993</c:v>
                </c:pt>
                <c:pt idx="83">
                  <c:v>41680.166666666584</c:v>
                </c:pt>
                <c:pt idx="84">
                  <c:v>41680.208333333336</c:v>
                </c:pt>
                <c:pt idx="85">
                  <c:v>41680.25</c:v>
                </c:pt>
                <c:pt idx="86">
                  <c:v>41680.291666666504</c:v>
                </c:pt>
                <c:pt idx="87">
                  <c:v>41680.333333333336</c:v>
                </c:pt>
                <c:pt idx="88">
                  <c:v>41680.375</c:v>
                </c:pt>
                <c:pt idx="89">
                  <c:v>41680.416666666664</c:v>
                </c:pt>
                <c:pt idx="90">
                  <c:v>41680.458333333343</c:v>
                </c:pt>
                <c:pt idx="91">
                  <c:v>41680.5</c:v>
                </c:pt>
                <c:pt idx="92">
                  <c:v>41680.541666666584</c:v>
                </c:pt>
                <c:pt idx="93">
                  <c:v>41680.583333333336</c:v>
                </c:pt>
                <c:pt idx="94">
                  <c:v>41680.624999999993</c:v>
                </c:pt>
                <c:pt idx="95">
                  <c:v>41680.666666666584</c:v>
                </c:pt>
                <c:pt idx="96">
                  <c:v>41680.708333333336</c:v>
                </c:pt>
                <c:pt idx="97">
                  <c:v>41680.75</c:v>
                </c:pt>
                <c:pt idx="98">
                  <c:v>41680.791666666504</c:v>
                </c:pt>
                <c:pt idx="99">
                  <c:v>41680.833333333336</c:v>
                </c:pt>
                <c:pt idx="100">
                  <c:v>41680.875</c:v>
                </c:pt>
                <c:pt idx="101">
                  <c:v>41680.916666666664</c:v>
                </c:pt>
                <c:pt idx="102">
                  <c:v>41680.958333333343</c:v>
                </c:pt>
                <c:pt idx="103">
                  <c:v>41681</c:v>
                </c:pt>
                <c:pt idx="104">
                  <c:v>41681.041666666584</c:v>
                </c:pt>
                <c:pt idx="105">
                  <c:v>41681.083333333336</c:v>
                </c:pt>
                <c:pt idx="106">
                  <c:v>41681.124999999993</c:v>
                </c:pt>
                <c:pt idx="107">
                  <c:v>41681.166666666584</c:v>
                </c:pt>
                <c:pt idx="108">
                  <c:v>41681.208333333336</c:v>
                </c:pt>
                <c:pt idx="109">
                  <c:v>41681.25</c:v>
                </c:pt>
                <c:pt idx="110">
                  <c:v>41681.291666666504</c:v>
                </c:pt>
                <c:pt idx="111">
                  <c:v>41681.333333333336</c:v>
                </c:pt>
                <c:pt idx="112">
                  <c:v>41681.375</c:v>
                </c:pt>
                <c:pt idx="113">
                  <c:v>41681.416666666664</c:v>
                </c:pt>
                <c:pt idx="114">
                  <c:v>41681.458333333343</c:v>
                </c:pt>
                <c:pt idx="115">
                  <c:v>41681.5</c:v>
                </c:pt>
                <c:pt idx="116">
                  <c:v>41681.541666666584</c:v>
                </c:pt>
                <c:pt idx="117">
                  <c:v>41681.583333333336</c:v>
                </c:pt>
                <c:pt idx="118">
                  <c:v>41681.624999999993</c:v>
                </c:pt>
                <c:pt idx="119">
                  <c:v>41681.666666666584</c:v>
                </c:pt>
                <c:pt idx="120">
                  <c:v>41681.708333333336</c:v>
                </c:pt>
                <c:pt idx="121">
                  <c:v>41681.75</c:v>
                </c:pt>
                <c:pt idx="122">
                  <c:v>41681.791666666504</c:v>
                </c:pt>
                <c:pt idx="123">
                  <c:v>41681.833333333336</c:v>
                </c:pt>
                <c:pt idx="124">
                  <c:v>41681.875</c:v>
                </c:pt>
                <c:pt idx="125">
                  <c:v>41681.916666666664</c:v>
                </c:pt>
                <c:pt idx="126">
                  <c:v>41681.958333333343</c:v>
                </c:pt>
                <c:pt idx="127">
                  <c:v>41682</c:v>
                </c:pt>
                <c:pt idx="128">
                  <c:v>41682.041666666584</c:v>
                </c:pt>
                <c:pt idx="129">
                  <c:v>41682.083333333336</c:v>
                </c:pt>
                <c:pt idx="130">
                  <c:v>41682.124999999993</c:v>
                </c:pt>
                <c:pt idx="131">
                  <c:v>41682.166666666584</c:v>
                </c:pt>
                <c:pt idx="132">
                  <c:v>41682.208333333336</c:v>
                </c:pt>
                <c:pt idx="133">
                  <c:v>41682.25</c:v>
                </c:pt>
                <c:pt idx="134">
                  <c:v>41682.291666666504</c:v>
                </c:pt>
                <c:pt idx="135">
                  <c:v>41682.333333333336</c:v>
                </c:pt>
                <c:pt idx="136">
                  <c:v>41682.375</c:v>
                </c:pt>
                <c:pt idx="137">
                  <c:v>41682.416666666664</c:v>
                </c:pt>
                <c:pt idx="138">
                  <c:v>41682.458333333343</c:v>
                </c:pt>
                <c:pt idx="139">
                  <c:v>41682.5</c:v>
                </c:pt>
                <c:pt idx="140">
                  <c:v>41682.541666666584</c:v>
                </c:pt>
                <c:pt idx="141">
                  <c:v>41682.583333333336</c:v>
                </c:pt>
                <c:pt idx="142">
                  <c:v>41682.624999999993</c:v>
                </c:pt>
                <c:pt idx="143">
                  <c:v>41682.666666666584</c:v>
                </c:pt>
                <c:pt idx="144">
                  <c:v>41682.708333333336</c:v>
                </c:pt>
                <c:pt idx="145">
                  <c:v>41682.75</c:v>
                </c:pt>
                <c:pt idx="146">
                  <c:v>41682.791666666504</c:v>
                </c:pt>
                <c:pt idx="147">
                  <c:v>41682.833333333336</c:v>
                </c:pt>
                <c:pt idx="148">
                  <c:v>41682.875</c:v>
                </c:pt>
                <c:pt idx="149">
                  <c:v>41682.916666666664</c:v>
                </c:pt>
                <c:pt idx="150">
                  <c:v>41682.958333333343</c:v>
                </c:pt>
                <c:pt idx="151">
                  <c:v>41683</c:v>
                </c:pt>
                <c:pt idx="152">
                  <c:v>41683.041666666584</c:v>
                </c:pt>
                <c:pt idx="153">
                  <c:v>41683.083333333336</c:v>
                </c:pt>
                <c:pt idx="154">
                  <c:v>41683.124999999993</c:v>
                </c:pt>
                <c:pt idx="155">
                  <c:v>41683.166666666584</c:v>
                </c:pt>
                <c:pt idx="156">
                  <c:v>41683.208333333336</c:v>
                </c:pt>
                <c:pt idx="157">
                  <c:v>41683.25</c:v>
                </c:pt>
                <c:pt idx="158">
                  <c:v>41683.291666666504</c:v>
                </c:pt>
                <c:pt idx="159">
                  <c:v>41683.333333333336</c:v>
                </c:pt>
                <c:pt idx="160">
                  <c:v>41683.375</c:v>
                </c:pt>
                <c:pt idx="161">
                  <c:v>41683.416666666664</c:v>
                </c:pt>
                <c:pt idx="162">
                  <c:v>41683.458333333343</c:v>
                </c:pt>
                <c:pt idx="163">
                  <c:v>41683.5</c:v>
                </c:pt>
                <c:pt idx="164">
                  <c:v>41683.541666666584</c:v>
                </c:pt>
                <c:pt idx="165">
                  <c:v>41683.583333333336</c:v>
                </c:pt>
                <c:pt idx="166">
                  <c:v>41683.624999999993</c:v>
                </c:pt>
                <c:pt idx="167">
                  <c:v>41683.666666666584</c:v>
                </c:pt>
                <c:pt idx="168">
                  <c:v>41683.708333333336</c:v>
                </c:pt>
                <c:pt idx="169">
                  <c:v>41683.75</c:v>
                </c:pt>
                <c:pt idx="170">
                  <c:v>41683.791666666504</c:v>
                </c:pt>
                <c:pt idx="171">
                  <c:v>41683.833333333336</c:v>
                </c:pt>
                <c:pt idx="172">
                  <c:v>41683.875</c:v>
                </c:pt>
                <c:pt idx="173">
                  <c:v>41683.916666666664</c:v>
                </c:pt>
                <c:pt idx="174">
                  <c:v>41683.958333333343</c:v>
                </c:pt>
                <c:pt idx="175">
                  <c:v>41684</c:v>
                </c:pt>
                <c:pt idx="176">
                  <c:v>41684.041666666584</c:v>
                </c:pt>
                <c:pt idx="177">
                  <c:v>41684.083333333336</c:v>
                </c:pt>
                <c:pt idx="178">
                  <c:v>41684.124999999993</c:v>
                </c:pt>
                <c:pt idx="179">
                  <c:v>41684.166666666584</c:v>
                </c:pt>
                <c:pt idx="180">
                  <c:v>41684.208333333336</c:v>
                </c:pt>
                <c:pt idx="181">
                  <c:v>41684.25</c:v>
                </c:pt>
                <c:pt idx="182">
                  <c:v>41684.291666666504</c:v>
                </c:pt>
                <c:pt idx="183">
                  <c:v>41684.333333333336</c:v>
                </c:pt>
                <c:pt idx="184">
                  <c:v>41684.375</c:v>
                </c:pt>
                <c:pt idx="185">
                  <c:v>41684.416666666664</c:v>
                </c:pt>
                <c:pt idx="186">
                  <c:v>41684.458333333343</c:v>
                </c:pt>
                <c:pt idx="187">
                  <c:v>41684.5</c:v>
                </c:pt>
                <c:pt idx="188">
                  <c:v>41684.541666666584</c:v>
                </c:pt>
                <c:pt idx="189">
                  <c:v>41684.583333333336</c:v>
                </c:pt>
                <c:pt idx="190">
                  <c:v>41684.624999999993</c:v>
                </c:pt>
                <c:pt idx="191">
                  <c:v>41684.666666666584</c:v>
                </c:pt>
                <c:pt idx="192">
                  <c:v>41684.708333333336</c:v>
                </c:pt>
                <c:pt idx="193">
                  <c:v>41684.75</c:v>
                </c:pt>
                <c:pt idx="194">
                  <c:v>41684.791666666504</c:v>
                </c:pt>
                <c:pt idx="195">
                  <c:v>41684.833333333336</c:v>
                </c:pt>
                <c:pt idx="196">
                  <c:v>41684.875</c:v>
                </c:pt>
                <c:pt idx="197">
                  <c:v>41684.916666666664</c:v>
                </c:pt>
                <c:pt idx="198">
                  <c:v>41684.958333333343</c:v>
                </c:pt>
                <c:pt idx="199">
                  <c:v>41685</c:v>
                </c:pt>
                <c:pt idx="200">
                  <c:v>41685.041666666584</c:v>
                </c:pt>
                <c:pt idx="201">
                  <c:v>41685.083333333336</c:v>
                </c:pt>
                <c:pt idx="202">
                  <c:v>41685.124999999993</c:v>
                </c:pt>
                <c:pt idx="203">
                  <c:v>41685.166666666584</c:v>
                </c:pt>
                <c:pt idx="204">
                  <c:v>41685.208333333336</c:v>
                </c:pt>
                <c:pt idx="205">
                  <c:v>41685.25</c:v>
                </c:pt>
                <c:pt idx="206">
                  <c:v>41685.291666666504</c:v>
                </c:pt>
                <c:pt idx="207">
                  <c:v>41685.333333333336</c:v>
                </c:pt>
                <c:pt idx="208">
                  <c:v>41685.375</c:v>
                </c:pt>
                <c:pt idx="209">
                  <c:v>41685.416666666664</c:v>
                </c:pt>
                <c:pt idx="210">
                  <c:v>41685.458333333343</c:v>
                </c:pt>
                <c:pt idx="211">
                  <c:v>41685.5</c:v>
                </c:pt>
                <c:pt idx="212">
                  <c:v>41685.541666666584</c:v>
                </c:pt>
                <c:pt idx="213">
                  <c:v>41685.583333333336</c:v>
                </c:pt>
                <c:pt idx="214">
                  <c:v>41685.624999999993</c:v>
                </c:pt>
                <c:pt idx="215">
                  <c:v>41685.666666666584</c:v>
                </c:pt>
                <c:pt idx="216">
                  <c:v>41685.708333333336</c:v>
                </c:pt>
                <c:pt idx="217">
                  <c:v>41685.75</c:v>
                </c:pt>
                <c:pt idx="218">
                  <c:v>41685.791666666504</c:v>
                </c:pt>
                <c:pt idx="219">
                  <c:v>41685.833333333336</c:v>
                </c:pt>
                <c:pt idx="220">
                  <c:v>41685.875</c:v>
                </c:pt>
                <c:pt idx="221">
                  <c:v>41685.916666666664</c:v>
                </c:pt>
                <c:pt idx="222">
                  <c:v>41685.958333333343</c:v>
                </c:pt>
                <c:pt idx="223">
                  <c:v>41686</c:v>
                </c:pt>
                <c:pt idx="224">
                  <c:v>41686.041666666584</c:v>
                </c:pt>
                <c:pt idx="225">
                  <c:v>41686.083333333336</c:v>
                </c:pt>
                <c:pt idx="226">
                  <c:v>41686.124999999993</c:v>
                </c:pt>
                <c:pt idx="227">
                  <c:v>41686.166666666584</c:v>
                </c:pt>
                <c:pt idx="228">
                  <c:v>41686.208333333336</c:v>
                </c:pt>
                <c:pt idx="229">
                  <c:v>41686.25</c:v>
                </c:pt>
                <c:pt idx="230">
                  <c:v>41686.291666666504</c:v>
                </c:pt>
                <c:pt idx="231">
                  <c:v>41686.333333333336</c:v>
                </c:pt>
                <c:pt idx="232">
                  <c:v>41686.375</c:v>
                </c:pt>
                <c:pt idx="233">
                  <c:v>41686.416666666664</c:v>
                </c:pt>
                <c:pt idx="234">
                  <c:v>41686.458333333343</c:v>
                </c:pt>
                <c:pt idx="235">
                  <c:v>41686.5</c:v>
                </c:pt>
                <c:pt idx="236">
                  <c:v>41686.541666666584</c:v>
                </c:pt>
                <c:pt idx="237">
                  <c:v>41686.583333333336</c:v>
                </c:pt>
                <c:pt idx="238">
                  <c:v>41686.624999999993</c:v>
                </c:pt>
                <c:pt idx="239">
                  <c:v>41686.666666666584</c:v>
                </c:pt>
                <c:pt idx="240">
                  <c:v>41686.708333333336</c:v>
                </c:pt>
                <c:pt idx="241">
                  <c:v>41686.75</c:v>
                </c:pt>
                <c:pt idx="242">
                  <c:v>41686.791666666504</c:v>
                </c:pt>
                <c:pt idx="243">
                  <c:v>41686.833333333336</c:v>
                </c:pt>
                <c:pt idx="244">
                  <c:v>41686.875</c:v>
                </c:pt>
                <c:pt idx="245">
                  <c:v>41686.916666666664</c:v>
                </c:pt>
                <c:pt idx="246">
                  <c:v>41686.958333333343</c:v>
                </c:pt>
                <c:pt idx="247">
                  <c:v>41687</c:v>
                </c:pt>
                <c:pt idx="248">
                  <c:v>41687.041666666584</c:v>
                </c:pt>
                <c:pt idx="249">
                  <c:v>41687.083333333336</c:v>
                </c:pt>
                <c:pt idx="250">
                  <c:v>41687.124999999993</c:v>
                </c:pt>
                <c:pt idx="251">
                  <c:v>41687.166666666584</c:v>
                </c:pt>
                <c:pt idx="252">
                  <c:v>41687.208333333336</c:v>
                </c:pt>
                <c:pt idx="253">
                  <c:v>41687.25</c:v>
                </c:pt>
                <c:pt idx="254">
                  <c:v>41687.291666666504</c:v>
                </c:pt>
                <c:pt idx="255">
                  <c:v>41687.333333333336</c:v>
                </c:pt>
                <c:pt idx="256">
                  <c:v>41687.375</c:v>
                </c:pt>
                <c:pt idx="257">
                  <c:v>41687.416666666664</c:v>
                </c:pt>
                <c:pt idx="258">
                  <c:v>41687.458333333343</c:v>
                </c:pt>
                <c:pt idx="259">
                  <c:v>41687.5</c:v>
                </c:pt>
                <c:pt idx="260">
                  <c:v>41687.541666666584</c:v>
                </c:pt>
                <c:pt idx="261">
                  <c:v>41687.583333333336</c:v>
                </c:pt>
                <c:pt idx="262">
                  <c:v>41687.624999999993</c:v>
                </c:pt>
                <c:pt idx="263">
                  <c:v>41687.666666666584</c:v>
                </c:pt>
                <c:pt idx="264">
                  <c:v>41687.708333333336</c:v>
                </c:pt>
                <c:pt idx="265">
                  <c:v>41687.75</c:v>
                </c:pt>
                <c:pt idx="266">
                  <c:v>41687.791666666504</c:v>
                </c:pt>
                <c:pt idx="267">
                  <c:v>41687.833333333336</c:v>
                </c:pt>
                <c:pt idx="268">
                  <c:v>41687.875</c:v>
                </c:pt>
                <c:pt idx="269">
                  <c:v>41687.916666666664</c:v>
                </c:pt>
                <c:pt idx="270">
                  <c:v>41687.958333333343</c:v>
                </c:pt>
                <c:pt idx="271">
                  <c:v>41688</c:v>
                </c:pt>
                <c:pt idx="272">
                  <c:v>41688.041666666584</c:v>
                </c:pt>
                <c:pt idx="273">
                  <c:v>41688.083333333336</c:v>
                </c:pt>
                <c:pt idx="274">
                  <c:v>41688.124999999993</c:v>
                </c:pt>
                <c:pt idx="275">
                  <c:v>41688.166666666584</c:v>
                </c:pt>
                <c:pt idx="276">
                  <c:v>41688.208333333336</c:v>
                </c:pt>
                <c:pt idx="277">
                  <c:v>41688.25</c:v>
                </c:pt>
                <c:pt idx="278">
                  <c:v>41688.291666666504</c:v>
                </c:pt>
                <c:pt idx="279">
                  <c:v>41688.333333333336</c:v>
                </c:pt>
                <c:pt idx="280">
                  <c:v>41688.375</c:v>
                </c:pt>
                <c:pt idx="281">
                  <c:v>41688.416666666664</c:v>
                </c:pt>
                <c:pt idx="282">
                  <c:v>41688.458333333343</c:v>
                </c:pt>
                <c:pt idx="283">
                  <c:v>41688.5</c:v>
                </c:pt>
                <c:pt idx="284">
                  <c:v>41688.541666666584</c:v>
                </c:pt>
                <c:pt idx="285">
                  <c:v>41688.583333333336</c:v>
                </c:pt>
                <c:pt idx="286">
                  <c:v>41688.624999999993</c:v>
                </c:pt>
                <c:pt idx="287">
                  <c:v>41688.666666666584</c:v>
                </c:pt>
                <c:pt idx="288">
                  <c:v>41688.708333333336</c:v>
                </c:pt>
                <c:pt idx="289">
                  <c:v>41688.75</c:v>
                </c:pt>
                <c:pt idx="290">
                  <c:v>41688.791666666504</c:v>
                </c:pt>
                <c:pt idx="291">
                  <c:v>41688.833333333336</c:v>
                </c:pt>
                <c:pt idx="292">
                  <c:v>41688.875</c:v>
                </c:pt>
                <c:pt idx="293">
                  <c:v>41688.916666666664</c:v>
                </c:pt>
                <c:pt idx="294">
                  <c:v>41688.958333333343</c:v>
                </c:pt>
                <c:pt idx="295">
                  <c:v>41689</c:v>
                </c:pt>
                <c:pt idx="296">
                  <c:v>41689.041666666584</c:v>
                </c:pt>
                <c:pt idx="297">
                  <c:v>41689.083333333336</c:v>
                </c:pt>
                <c:pt idx="298">
                  <c:v>41689.124999999993</c:v>
                </c:pt>
                <c:pt idx="299">
                  <c:v>41689.166666666584</c:v>
                </c:pt>
                <c:pt idx="300">
                  <c:v>41689.208333333336</c:v>
                </c:pt>
                <c:pt idx="301">
                  <c:v>41689.25</c:v>
                </c:pt>
                <c:pt idx="302">
                  <c:v>41689.291666666504</c:v>
                </c:pt>
                <c:pt idx="303">
                  <c:v>41689.333333333336</c:v>
                </c:pt>
                <c:pt idx="304">
                  <c:v>41689.375</c:v>
                </c:pt>
                <c:pt idx="305">
                  <c:v>41689.416666666664</c:v>
                </c:pt>
                <c:pt idx="306">
                  <c:v>41689.458333333343</c:v>
                </c:pt>
                <c:pt idx="307">
                  <c:v>41689.5</c:v>
                </c:pt>
                <c:pt idx="308">
                  <c:v>41689.541666666584</c:v>
                </c:pt>
                <c:pt idx="309">
                  <c:v>41689.583333333336</c:v>
                </c:pt>
                <c:pt idx="310">
                  <c:v>41689.624999999993</c:v>
                </c:pt>
                <c:pt idx="311">
                  <c:v>41689.666666666584</c:v>
                </c:pt>
                <c:pt idx="312">
                  <c:v>41689.708333333336</c:v>
                </c:pt>
                <c:pt idx="313">
                  <c:v>41689.75</c:v>
                </c:pt>
                <c:pt idx="314">
                  <c:v>41689.791666666504</c:v>
                </c:pt>
                <c:pt idx="315">
                  <c:v>41689.833333333336</c:v>
                </c:pt>
                <c:pt idx="316">
                  <c:v>41689.875</c:v>
                </c:pt>
                <c:pt idx="317">
                  <c:v>41689.916666666664</c:v>
                </c:pt>
                <c:pt idx="318">
                  <c:v>41689.958333333343</c:v>
                </c:pt>
                <c:pt idx="319">
                  <c:v>41690</c:v>
                </c:pt>
                <c:pt idx="320">
                  <c:v>41690.041666666584</c:v>
                </c:pt>
                <c:pt idx="321">
                  <c:v>41690.083333333336</c:v>
                </c:pt>
                <c:pt idx="322">
                  <c:v>41690.124999999993</c:v>
                </c:pt>
                <c:pt idx="323">
                  <c:v>41690.166666666584</c:v>
                </c:pt>
                <c:pt idx="324">
                  <c:v>41690.208333333336</c:v>
                </c:pt>
                <c:pt idx="325">
                  <c:v>41690.25</c:v>
                </c:pt>
                <c:pt idx="326">
                  <c:v>41690.291666666504</c:v>
                </c:pt>
                <c:pt idx="327">
                  <c:v>41690.333333333336</c:v>
                </c:pt>
                <c:pt idx="328">
                  <c:v>41690.375</c:v>
                </c:pt>
                <c:pt idx="329">
                  <c:v>41690.416666666664</c:v>
                </c:pt>
                <c:pt idx="330">
                  <c:v>41690.458333333343</c:v>
                </c:pt>
                <c:pt idx="331">
                  <c:v>41690.5</c:v>
                </c:pt>
                <c:pt idx="332">
                  <c:v>41690.541666666584</c:v>
                </c:pt>
                <c:pt idx="333">
                  <c:v>41690.583333333336</c:v>
                </c:pt>
                <c:pt idx="334">
                  <c:v>41690.624999999993</c:v>
                </c:pt>
                <c:pt idx="335">
                  <c:v>41690.666666666584</c:v>
                </c:pt>
                <c:pt idx="336">
                  <c:v>41690.708333333336</c:v>
                </c:pt>
                <c:pt idx="337">
                  <c:v>41690.75</c:v>
                </c:pt>
                <c:pt idx="338">
                  <c:v>41690.791666666504</c:v>
                </c:pt>
                <c:pt idx="339">
                  <c:v>41690.833333333336</c:v>
                </c:pt>
                <c:pt idx="340">
                  <c:v>41690.875</c:v>
                </c:pt>
                <c:pt idx="341">
                  <c:v>41690.916666666664</c:v>
                </c:pt>
                <c:pt idx="342">
                  <c:v>41690.958333333343</c:v>
                </c:pt>
                <c:pt idx="343">
                  <c:v>41691</c:v>
                </c:pt>
                <c:pt idx="344">
                  <c:v>41691.041666666584</c:v>
                </c:pt>
                <c:pt idx="345">
                  <c:v>41691.083333333336</c:v>
                </c:pt>
                <c:pt idx="346">
                  <c:v>41691.124999999993</c:v>
                </c:pt>
                <c:pt idx="347">
                  <c:v>41691.166666666584</c:v>
                </c:pt>
                <c:pt idx="348">
                  <c:v>41691.208333333336</c:v>
                </c:pt>
                <c:pt idx="349">
                  <c:v>41691.25</c:v>
                </c:pt>
                <c:pt idx="350">
                  <c:v>41691.291666666504</c:v>
                </c:pt>
                <c:pt idx="351">
                  <c:v>41691.333333333336</c:v>
                </c:pt>
                <c:pt idx="352">
                  <c:v>41691.375</c:v>
                </c:pt>
                <c:pt idx="353">
                  <c:v>41691.416666666664</c:v>
                </c:pt>
                <c:pt idx="354">
                  <c:v>41691.458333333343</c:v>
                </c:pt>
                <c:pt idx="355">
                  <c:v>41691.5</c:v>
                </c:pt>
                <c:pt idx="356">
                  <c:v>41691.541666666584</c:v>
                </c:pt>
                <c:pt idx="357">
                  <c:v>41691.583333333336</c:v>
                </c:pt>
                <c:pt idx="358">
                  <c:v>41691.624999999993</c:v>
                </c:pt>
                <c:pt idx="359">
                  <c:v>41691.666666666584</c:v>
                </c:pt>
                <c:pt idx="360">
                  <c:v>41691.708333333336</c:v>
                </c:pt>
                <c:pt idx="361">
                  <c:v>41691.75</c:v>
                </c:pt>
                <c:pt idx="362">
                  <c:v>41691.791666666504</c:v>
                </c:pt>
                <c:pt idx="363">
                  <c:v>41691.833333333336</c:v>
                </c:pt>
                <c:pt idx="364">
                  <c:v>41691.875</c:v>
                </c:pt>
                <c:pt idx="365">
                  <c:v>41691.916666666664</c:v>
                </c:pt>
                <c:pt idx="366">
                  <c:v>41691.958333333343</c:v>
                </c:pt>
                <c:pt idx="367">
                  <c:v>41692</c:v>
                </c:pt>
                <c:pt idx="368">
                  <c:v>41692.041666666584</c:v>
                </c:pt>
                <c:pt idx="369">
                  <c:v>41692.083333333336</c:v>
                </c:pt>
                <c:pt idx="370">
                  <c:v>41692.124999999993</c:v>
                </c:pt>
                <c:pt idx="371">
                  <c:v>41692.166666666584</c:v>
                </c:pt>
                <c:pt idx="372">
                  <c:v>41692.208333333336</c:v>
                </c:pt>
                <c:pt idx="373">
                  <c:v>41692.25</c:v>
                </c:pt>
                <c:pt idx="374">
                  <c:v>41692.291666666504</c:v>
                </c:pt>
                <c:pt idx="375">
                  <c:v>41692.333333333336</c:v>
                </c:pt>
                <c:pt idx="376">
                  <c:v>41692.375</c:v>
                </c:pt>
                <c:pt idx="377">
                  <c:v>41692.416666666664</c:v>
                </c:pt>
                <c:pt idx="378">
                  <c:v>41692.458333333343</c:v>
                </c:pt>
                <c:pt idx="379">
                  <c:v>41692.5</c:v>
                </c:pt>
                <c:pt idx="380">
                  <c:v>41692.541666666584</c:v>
                </c:pt>
                <c:pt idx="381">
                  <c:v>41692.583333333336</c:v>
                </c:pt>
                <c:pt idx="382">
                  <c:v>41692.624999999993</c:v>
                </c:pt>
                <c:pt idx="383">
                  <c:v>41692.666666666584</c:v>
                </c:pt>
                <c:pt idx="384">
                  <c:v>41692.708333333336</c:v>
                </c:pt>
                <c:pt idx="385">
                  <c:v>41692.75</c:v>
                </c:pt>
                <c:pt idx="386">
                  <c:v>41692.791666666504</c:v>
                </c:pt>
                <c:pt idx="387">
                  <c:v>41692.833333333336</c:v>
                </c:pt>
                <c:pt idx="388">
                  <c:v>41692.875</c:v>
                </c:pt>
                <c:pt idx="389">
                  <c:v>41692.916666666664</c:v>
                </c:pt>
                <c:pt idx="390">
                  <c:v>41692.958333333343</c:v>
                </c:pt>
                <c:pt idx="391">
                  <c:v>41693</c:v>
                </c:pt>
                <c:pt idx="392">
                  <c:v>41693.041666666584</c:v>
                </c:pt>
                <c:pt idx="393">
                  <c:v>41693.083333333336</c:v>
                </c:pt>
                <c:pt idx="394">
                  <c:v>41693.124999999993</c:v>
                </c:pt>
                <c:pt idx="395">
                  <c:v>41693.166666666584</c:v>
                </c:pt>
                <c:pt idx="396">
                  <c:v>41693.208333333336</c:v>
                </c:pt>
                <c:pt idx="397">
                  <c:v>41693.25</c:v>
                </c:pt>
                <c:pt idx="398">
                  <c:v>41693.291666666504</c:v>
                </c:pt>
                <c:pt idx="399">
                  <c:v>41693.333333333336</c:v>
                </c:pt>
                <c:pt idx="400">
                  <c:v>41693.375</c:v>
                </c:pt>
                <c:pt idx="401">
                  <c:v>41693.416666666664</c:v>
                </c:pt>
                <c:pt idx="402">
                  <c:v>41693.458333333343</c:v>
                </c:pt>
                <c:pt idx="403">
                  <c:v>41693.5</c:v>
                </c:pt>
                <c:pt idx="404">
                  <c:v>41693.541666666584</c:v>
                </c:pt>
                <c:pt idx="405">
                  <c:v>41693.583333333336</c:v>
                </c:pt>
                <c:pt idx="406">
                  <c:v>41693.624999999993</c:v>
                </c:pt>
                <c:pt idx="407">
                  <c:v>41693.666666666584</c:v>
                </c:pt>
                <c:pt idx="408">
                  <c:v>41693.708333333336</c:v>
                </c:pt>
                <c:pt idx="409">
                  <c:v>41693.75</c:v>
                </c:pt>
                <c:pt idx="410">
                  <c:v>41693.791666666504</c:v>
                </c:pt>
                <c:pt idx="411">
                  <c:v>41693.833333333336</c:v>
                </c:pt>
                <c:pt idx="412">
                  <c:v>41693.875</c:v>
                </c:pt>
                <c:pt idx="413">
                  <c:v>41693.916666666664</c:v>
                </c:pt>
                <c:pt idx="414">
                  <c:v>41693.958333333343</c:v>
                </c:pt>
                <c:pt idx="415">
                  <c:v>41694</c:v>
                </c:pt>
                <c:pt idx="416">
                  <c:v>41694.041666666584</c:v>
                </c:pt>
                <c:pt idx="417">
                  <c:v>41694.083333333336</c:v>
                </c:pt>
                <c:pt idx="418">
                  <c:v>41694.124999999993</c:v>
                </c:pt>
                <c:pt idx="419">
                  <c:v>41694.166666666584</c:v>
                </c:pt>
                <c:pt idx="420">
                  <c:v>41694.208333333336</c:v>
                </c:pt>
                <c:pt idx="421">
                  <c:v>41694.25</c:v>
                </c:pt>
                <c:pt idx="422">
                  <c:v>41694.291666666504</c:v>
                </c:pt>
                <c:pt idx="423">
                  <c:v>41694.333333333336</c:v>
                </c:pt>
                <c:pt idx="424">
                  <c:v>41694.375</c:v>
                </c:pt>
                <c:pt idx="425">
                  <c:v>41694.416666666664</c:v>
                </c:pt>
                <c:pt idx="426">
                  <c:v>41694.458333333343</c:v>
                </c:pt>
                <c:pt idx="427">
                  <c:v>41694.5</c:v>
                </c:pt>
                <c:pt idx="428">
                  <c:v>41694.541666666584</c:v>
                </c:pt>
                <c:pt idx="429">
                  <c:v>41694.583333333336</c:v>
                </c:pt>
                <c:pt idx="430">
                  <c:v>41694.624999999993</c:v>
                </c:pt>
                <c:pt idx="431">
                  <c:v>41694.666666666584</c:v>
                </c:pt>
                <c:pt idx="432">
                  <c:v>41694.708333333336</c:v>
                </c:pt>
                <c:pt idx="433">
                  <c:v>41694.75</c:v>
                </c:pt>
                <c:pt idx="434">
                  <c:v>41694.791666666504</c:v>
                </c:pt>
                <c:pt idx="435">
                  <c:v>41694.833333333336</c:v>
                </c:pt>
                <c:pt idx="436">
                  <c:v>41694.875</c:v>
                </c:pt>
                <c:pt idx="437">
                  <c:v>41694.916666666664</c:v>
                </c:pt>
                <c:pt idx="438">
                  <c:v>41694.958333333343</c:v>
                </c:pt>
                <c:pt idx="439">
                  <c:v>41695</c:v>
                </c:pt>
                <c:pt idx="440">
                  <c:v>41695.041666666584</c:v>
                </c:pt>
                <c:pt idx="441">
                  <c:v>41695.083333333336</c:v>
                </c:pt>
                <c:pt idx="442">
                  <c:v>41695.124999999993</c:v>
                </c:pt>
                <c:pt idx="443">
                  <c:v>41695.166666666584</c:v>
                </c:pt>
                <c:pt idx="444">
                  <c:v>41695.208333333336</c:v>
                </c:pt>
                <c:pt idx="445">
                  <c:v>41695.25</c:v>
                </c:pt>
                <c:pt idx="446">
                  <c:v>41695.291666666504</c:v>
                </c:pt>
                <c:pt idx="447">
                  <c:v>41695.333333333336</c:v>
                </c:pt>
                <c:pt idx="448">
                  <c:v>41695.375</c:v>
                </c:pt>
                <c:pt idx="449">
                  <c:v>41695.416666666664</c:v>
                </c:pt>
                <c:pt idx="450">
                  <c:v>41695.458333333343</c:v>
                </c:pt>
                <c:pt idx="451">
                  <c:v>41695.5</c:v>
                </c:pt>
                <c:pt idx="452">
                  <c:v>41695.541666666584</c:v>
                </c:pt>
                <c:pt idx="453">
                  <c:v>41695.583333333336</c:v>
                </c:pt>
                <c:pt idx="454">
                  <c:v>41695.624999999993</c:v>
                </c:pt>
                <c:pt idx="455">
                  <c:v>41695.666666666584</c:v>
                </c:pt>
                <c:pt idx="456">
                  <c:v>41695.708333333336</c:v>
                </c:pt>
                <c:pt idx="457">
                  <c:v>41695.75</c:v>
                </c:pt>
                <c:pt idx="458">
                  <c:v>41695.791666666504</c:v>
                </c:pt>
                <c:pt idx="459">
                  <c:v>41695.833333333336</c:v>
                </c:pt>
                <c:pt idx="460">
                  <c:v>41695.875</c:v>
                </c:pt>
                <c:pt idx="461">
                  <c:v>41695.916666666664</c:v>
                </c:pt>
                <c:pt idx="462">
                  <c:v>41695.958333333343</c:v>
                </c:pt>
                <c:pt idx="463">
                  <c:v>41696</c:v>
                </c:pt>
                <c:pt idx="464">
                  <c:v>41696.041666666584</c:v>
                </c:pt>
                <c:pt idx="465">
                  <c:v>41696.083333333336</c:v>
                </c:pt>
                <c:pt idx="466">
                  <c:v>41696.124999999993</c:v>
                </c:pt>
                <c:pt idx="467">
                  <c:v>41696.166666666584</c:v>
                </c:pt>
                <c:pt idx="468">
                  <c:v>41696.208333333336</c:v>
                </c:pt>
                <c:pt idx="469">
                  <c:v>41696.25</c:v>
                </c:pt>
                <c:pt idx="470">
                  <c:v>41696.291666666504</c:v>
                </c:pt>
                <c:pt idx="471">
                  <c:v>41696.333333333336</c:v>
                </c:pt>
                <c:pt idx="472">
                  <c:v>41696.375</c:v>
                </c:pt>
                <c:pt idx="473">
                  <c:v>41696.416666666664</c:v>
                </c:pt>
                <c:pt idx="474">
                  <c:v>41696.458333333343</c:v>
                </c:pt>
                <c:pt idx="475">
                  <c:v>41696.5</c:v>
                </c:pt>
                <c:pt idx="476">
                  <c:v>41696.541666666584</c:v>
                </c:pt>
                <c:pt idx="477">
                  <c:v>41696.583333333336</c:v>
                </c:pt>
                <c:pt idx="478">
                  <c:v>41696.624999999993</c:v>
                </c:pt>
                <c:pt idx="479">
                  <c:v>41696.666666666584</c:v>
                </c:pt>
                <c:pt idx="480">
                  <c:v>41696.708333333336</c:v>
                </c:pt>
                <c:pt idx="481">
                  <c:v>41696.75</c:v>
                </c:pt>
                <c:pt idx="482">
                  <c:v>41696.791666666504</c:v>
                </c:pt>
                <c:pt idx="483">
                  <c:v>41696.833333333336</c:v>
                </c:pt>
                <c:pt idx="484">
                  <c:v>41696.875</c:v>
                </c:pt>
                <c:pt idx="485">
                  <c:v>41696.916666666664</c:v>
                </c:pt>
                <c:pt idx="486">
                  <c:v>41696.958333333343</c:v>
                </c:pt>
                <c:pt idx="487">
                  <c:v>41697</c:v>
                </c:pt>
                <c:pt idx="488">
                  <c:v>41697.041666666584</c:v>
                </c:pt>
                <c:pt idx="489">
                  <c:v>41697.083333333336</c:v>
                </c:pt>
                <c:pt idx="490">
                  <c:v>41697.124999999993</c:v>
                </c:pt>
                <c:pt idx="491">
                  <c:v>41697.166666666584</c:v>
                </c:pt>
                <c:pt idx="492">
                  <c:v>41697.208333333336</c:v>
                </c:pt>
                <c:pt idx="493">
                  <c:v>41697.25</c:v>
                </c:pt>
                <c:pt idx="494">
                  <c:v>41697.291666666504</c:v>
                </c:pt>
                <c:pt idx="495">
                  <c:v>41697.333333333336</c:v>
                </c:pt>
                <c:pt idx="496">
                  <c:v>41697.375</c:v>
                </c:pt>
                <c:pt idx="497">
                  <c:v>41697.416666666664</c:v>
                </c:pt>
                <c:pt idx="498">
                  <c:v>41697.458333333343</c:v>
                </c:pt>
                <c:pt idx="499">
                  <c:v>41697.5</c:v>
                </c:pt>
                <c:pt idx="500">
                  <c:v>41697.541666666584</c:v>
                </c:pt>
                <c:pt idx="501">
                  <c:v>41697.583333333336</c:v>
                </c:pt>
                <c:pt idx="502">
                  <c:v>41697.624999999993</c:v>
                </c:pt>
                <c:pt idx="503">
                  <c:v>41697.666666666584</c:v>
                </c:pt>
                <c:pt idx="504">
                  <c:v>41697.708333333336</c:v>
                </c:pt>
                <c:pt idx="505">
                  <c:v>41697.75</c:v>
                </c:pt>
                <c:pt idx="506">
                  <c:v>41697.791666666504</c:v>
                </c:pt>
                <c:pt idx="507">
                  <c:v>41697.833333333336</c:v>
                </c:pt>
                <c:pt idx="508">
                  <c:v>41697.875</c:v>
                </c:pt>
                <c:pt idx="509">
                  <c:v>41697.916666666664</c:v>
                </c:pt>
                <c:pt idx="510">
                  <c:v>41697.958333333343</c:v>
                </c:pt>
                <c:pt idx="511">
                  <c:v>41698</c:v>
                </c:pt>
                <c:pt idx="512">
                  <c:v>41698.041666666584</c:v>
                </c:pt>
                <c:pt idx="513">
                  <c:v>41698.083333333336</c:v>
                </c:pt>
                <c:pt idx="514">
                  <c:v>41698.124999999993</c:v>
                </c:pt>
                <c:pt idx="515">
                  <c:v>41698.166666666584</c:v>
                </c:pt>
                <c:pt idx="516">
                  <c:v>41698.208333333336</c:v>
                </c:pt>
                <c:pt idx="517">
                  <c:v>41698.25</c:v>
                </c:pt>
                <c:pt idx="518">
                  <c:v>41698.291666666504</c:v>
                </c:pt>
                <c:pt idx="519">
                  <c:v>41698.333333333336</c:v>
                </c:pt>
                <c:pt idx="520">
                  <c:v>41698.375</c:v>
                </c:pt>
                <c:pt idx="521">
                  <c:v>41698.416666666664</c:v>
                </c:pt>
                <c:pt idx="522">
                  <c:v>41698.458333333343</c:v>
                </c:pt>
                <c:pt idx="523">
                  <c:v>41698.5</c:v>
                </c:pt>
                <c:pt idx="524">
                  <c:v>41698.541666666584</c:v>
                </c:pt>
                <c:pt idx="525">
                  <c:v>41698.583333333336</c:v>
                </c:pt>
                <c:pt idx="526">
                  <c:v>41698.624999999993</c:v>
                </c:pt>
                <c:pt idx="527">
                  <c:v>41698.666666666584</c:v>
                </c:pt>
                <c:pt idx="528">
                  <c:v>41698.708333333336</c:v>
                </c:pt>
                <c:pt idx="529">
                  <c:v>41698.75</c:v>
                </c:pt>
                <c:pt idx="530">
                  <c:v>41698.791666666504</c:v>
                </c:pt>
                <c:pt idx="531">
                  <c:v>41698.833333333336</c:v>
                </c:pt>
                <c:pt idx="532">
                  <c:v>41698.875</c:v>
                </c:pt>
                <c:pt idx="533">
                  <c:v>41698.916666666664</c:v>
                </c:pt>
                <c:pt idx="534">
                  <c:v>41698.958333333343</c:v>
                </c:pt>
                <c:pt idx="535">
                  <c:v>41699</c:v>
                </c:pt>
                <c:pt idx="536">
                  <c:v>41699.041666666584</c:v>
                </c:pt>
                <c:pt idx="537">
                  <c:v>41699.083333333336</c:v>
                </c:pt>
                <c:pt idx="538">
                  <c:v>41699.124999999993</c:v>
                </c:pt>
                <c:pt idx="539">
                  <c:v>41699.166666666584</c:v>
                </c:pt>
                <c:pt idx="540">
                  <c:v>41699.208333333336</c:v>
                </c:pt>
                <c:pt idx="541">
                  <c:v>41699.25</c:v>
                </c:pt>
                <c:pt idx="542">
                  <c:v>41699.291666666504</c:v>
                </c:pt>
                <c:pt idx="543">
                  <c:v>41699.333333333336</c:v>
                </c:pt>
                <c:pt idx="544">
                  <c:v>41699.375</c:v>
                </c:pt>
                <c:pt idx="545">
                  <c:v>41699.416666666664</c:v>
                </c:pt>
                <c:pt idx="546">
                  <c:v>41699.458333333343</c:v>
                </c:pt>
                <c:pt idx="547">
                  <c:v>41699.5</c:v>
                </c:pt>
                <c:pt idx="548">
                  <c:v>41699.541666666584</c:v>
                </c:pt>
                <c:pt idx="549">
                  <c:v>41699.583333333336</c:v>
                </c:pt>
                <c:pt idx="550">
                  <c:v>41699.624999999993</c:v>
                </c:pt>
                <c:pt idx="551">
                  <c:v>41699.666666666584</c:v>
                </c:pt>
                <c:pt idx="552">
                  <c:v>41699.708333333336</c:v>
                </c:pt>
                <c:pt idx="553">
                  <c:v>41699.75</c:v>
                </c:pt>
                <c:pt idx="554">
                  <c:v>41699.791666666504</c:v>
                </c:pt>
                <c:pt idx="555">
                  <c:v>41699.833333333336</c:v>
                </c:pt>
                <c:pt idx="556">
                  <c:v>41699.875</c:v>
                </c:pt>
                <c:pt idx="557">
                  <c:v>41699.916666666664</c:v>
                </c:pt>
                <c:pt idx="558">
                  <c:v>41699.958333333343</c:v>
                </c:pt>
                <c:pt idx="559">
                  <c:v>41700</c:v>
                </c:pt>
                <c:pt idx="560">
                  <c:v>41700.041666666584</c:v>
                </c:pt>
                <c:pt idx="561">
                  <c:v>41700.083333333336</c:v>
                </c:pt>
                <c:pt idx="562">
                  <c:v>41700.124999999993</c:v>
                </c:pt>
                <c:pt idx="563">
                  <c:v>41700.166666666584</c:v>
                </c:pt>
                <c:pt idx="564">
                  <c:v>41700.208333333336</c:v>
                </c:pt>
                <c:pt idx="565">
                  <c:v>41700.25</c:v>
                </c:pt>
                <c:pt idx="566">
                  <c:v>41700.291666666504</c:v>
                </c:pt>
                <c:pt idx="567">
                  <c:v>41700.333333333336</c:v>
                </c:pt>
                <c:pt idx="568">
                  <c:v>41700.375</c:v>
                </c:pt>
                <c:pt idx="569">
                  <c:v>41700.416666666664</c:v>
                </c:pt>
                <c:pt idx="570">
                  <c:v>41700.458333333343</c:v>
                </c:pt>
                <c:pt idx="571">
                  <c:v>41700.5</c:v>
                </c:pt>
                <c:pt idx="572">
                  <c:v>41700.541666666584</c:v>
                </c:pt>
                <c:pt idx="573">
                  <c:v>41700.583333333336</c:v>
                </c:pt>
                <c:pt idx="574">
                  <c:v>41700.624999999993</c:v>
                </c:pt>
                <c:pt idx="575">
                  <c:v>41700.666666666584</c:v>
                </c:pt>
                <c:pt idx="576">
                  <c:v>41700.708333333336</c:v>
                </c:pt>
                <c:pt idx="577">
                  <c:v>41700.75</c:v>
                </c:pt>
                <c:pt idx="578">
                  <c:v>41700.791666666504</c:v>
                </c:pt>
                <c:pt idx="579">
                  <c:v>41700.833333333336</c:v>
                </c:pt>
                <c:pt idx="580">
                  <c:v>41700.875</c:v>
                </c:pt>
                <c:pt idx="581">
                  <c:v>41700.916666666664</c:v>
                </c:pt>
                <c:pt idx="582">
                  <c:v>41700.958333333343</c:v>
                </c:pt>
                <c:pt idx="583">
                  <c:v>41701</c:v>
                </c:pt>
                <c:pt idx="584">
                  <c:v>41701.041666666584</c:v>
                </c:pt>
                <c:pt idx="585">
                  <c:v>41701.083333333336</c:v>
                </c:pt>
                <c:pt idx="586">
                  <c:v>41701.124999999993</c:v>
                </c:pt>
                <c:pt idx="587">
                  <c:v>41701.166666666584</c:v>
                </c:pt>
                <c:pt idx="588">
                  <c:v>41701.208333333336</c:v>
                </c:pt>
                <c:pt idx="589">
                  <c:v>41701.25</c:v>
                </c:pt>
                <c:pt idx="590">
                  <c:v>41701.291666666504</c:v>
                </c:pt>
                <c:pt idx="591">
                  <c:v>41701.333333333336</c:v>
                </c:pt>
                <c:pt idx="592">
                  <c:v>41701.375</c:v>
                </c:pt>
                <c:pt idx="593">
                  <c:v>41701.416666666664</c:v>
                </c:pt>
                <c:pt idx="594">
                  <c:v>41701.458333333343</c:v>
                </c:pt>
                <c:pt idx="595">
                  <c:v>41701.5</c:v>
                </c:pt>
                <c:pt idx="596">
                  <c:v>41701.541666666584</c:v>
                </c:pt>
                <c:pt idx="597">
                  <c:v>41701.583333333336</c:v>
                </c:pt>
                <c:pt idx="598">
                  <c:v>41701.624999999993</c:v>
                </c:pt>
                <c:pt idx="599">
                  <c:v>41701.666666666584</c:v>
                </c:pt>
                <c:pt idx="600">
                  <c:v>41701.708333333336</c:v>
                </c:pt>
                <c:pt idx="601">
                  <c:v>41701.75</c:v>
                </c:pt>
                <c:pt idx="602">
                  <c:v>41701.791666666504</c:v>
                </c:pt>
                <c:pt idx="603">
                  <c:v>41701.833333333336</c:v>
                </c:pt>
                <c:pt idx="604">
                  <c:v>41701.875</c:v>
                </c:pt>
                <c:pt idx="605">
                  <c:v>41701.916666666664</c:v>
                </c:pt>
                <c:pt idx="606">
                  <c:v>41701.958333333343</c:v>
                </c:pt>
                <c:pt idx="607">
                  <c:v>41702</c:v>
                </c:pt>
                <c:pt idx="608">
                  <c:v>41702.041666666584</c:v>
                </c:pt>
                <c:pt idx="609">
                  <c:v>41702.083333333336</c:v>
                </c:pt>
                <c:pt idx="610">
                  <c:v>41702.124999999993</c:v>
                </c:pt>
                <c:pt idx="611">
                  <c:v>41702.166666666584</c:v>
                </c:pt>
                <c:pt idx="612">
                  <c:v>41702.208333333336</c:v>
                </c:pt>
                <c:pt idx="613">
                  <c:v>41702.25</c:v>
                </c:pt>
                <c:pt idx="614">
                  <c:v>41702.291666666504</c:v>
                </c:pt>
                <c:pt idx="615">
                  <c:v>41702.333333333336</c:v>
                </c:pt>
                <c:pt idx="616">
                  <c:v>41702.375</c:v>
                </c:pt>
                <c:pt idx="617">
                  <c:v>41702.416666666664</c:v>
                </c:pt>
                <c:pt idx="618">
                  <c:v>41702.458333333343</c:v>
                </c:pt>
                <c:pt idx="619">
                  <c:v>41702.5</c:v>
                </c:pt>
                <c:pt idx="620">
                  <c:v>41702.541666666584</c:v>
                </c:pt>
                <c:pt idx="621">
                  <c:v>41702.583333333336</c:v>
                </c:pt>
                <c:pt idx="622">
                  <c:v>41702.624999999993</c:v>
                </c:pt>
                <c:pt idx="623">
                  <c:v>41702.666666666584</c:v>
                </c:pt>
                <c:pt idx="624">
                  <c:v>41702.708333333336</c:v>
                </c:pt>
                <c:pt idx="625">
                  <c:v>41702.75</c:v>
                </c:pt>
                <c:pt idx="626">
                  <c:v>41702.791666666504</c:v>
                </c:pt>
                <c:pt idx="627">
                  <c:v>41702.833333333336</c:v>
                </c:pt>
                <c:pt idx="628">
                  <c:v>41702.875</c:v>
                </c:pt>
                <c:pt idx="629">
                  <c:v>41702.916666666664</c:v>
                </c:pt>
                <c:pt idx="630">
                  <c:v>41702.958333333343</c:v>
                </c:pt>
                <c:pt idx="631">
                  <c:v>41703</c:v>
                </c:pt>
                <c:pt idx="632">
                  <c:v>41703.041666666584</c:v>
                </c:pt>
                <c:pt idx="633">
                  <c:v>41703.083333333336</c:v>
                </c:pt>
                <c:pt idx="634">
                  <c:v>41703.124999999993</c:v>
                </c:pt>
                <c:pt idx="635">
                  <c:v>41703.166666666584</c:v>
                </c:pt>
                <c:pt idx="636">
                  <c:v>41703.208333333336</c:v>
                </c:pt>
                <c:pt idx="637">
                  <c:v>41703.25</c:v>
                </c:pt>
                <c:pt idx="638">
                  <c:v>41703.291666666504</c:v>
                </c:pt>
                <c:pt idx="639">
                  <c:v>41703.333333333336</c:v>
                </c:pt>
                <c:pt idx="640">
                  <c:v>41703.375</c:v>
                </c:pt>
                <c:pt idx="641">
                  <c:v>41703.416666666664</c:v>
                </c:pt>
                <c:pt idx="642">
                  <c:v>41703.458333333343</c:v>
                </c:pt>
                <c:pt idx="643">
                  <c:v>41703.5</c:v>
                </c:pt>
                <c:pt idx="644">
                  <c:v>41703.541666666584</c:v>
                </c:pt>
                <c:pt idx="645">
                  <c:v>41703.583333333336</c:v>
                </c:pt>
                <c:pt idx="646">
                  <c:v>41703.624999999993</c:v>
                </c:pt>
                <c:pt idx="647">
                  <c:v>41703.666666666584</c:v>
                </c:pt>
                <c:pt idx="648">
                  <c:v>41703.708333333336</c:v>
                </c:pt>
                <c:pt idx="649">
                  <c:v>41703.75</c:v>
                </c:pt>
                <c:pt idx="650">
                  <c:v>41703.791666666504</c:v>
                </c:pt>
                <c:pt idx="651">
                  <c:v>41703.833333333336</c:v>
                </c:pt>
                <c:pt idx="652">
                  <c:v>41703.875</c:v>
                </c:pt>
                <c:pt idx="653">
                  <c:v>41703.916666666664</c:v>
                </c:pt>
                <c:pt idx="654">
                  <c:v>41703.958333333343</c:v>
                </c:pt>
                <c:pt idx="655">
                  <c:v>41704</c:v>
                </c:pt>
                <c:pt idx="656">
                  <c:v>41704.041666666584</c:v>
                </c:pt>
                <c:pt idx="657">
                  <c:v>41704.083333333336</c:v>
                </c:pt>
                <c:pt idx="658">
                  <c:v>41704.124999999993</c:v>
                </c:pt>
                <c:pt idx="659">
                  <c:v>41704.166666666584</c:v>
                </c:pt>
                <c:pt idx="660">
                  <c:v>41704.208333333336</c:v>
                </c:pt>
                <c:pt idx="661">
                  <c:v>41704.25</c:v>
                </c:pt>
                <c:pt idx="662">
                  <c:v>41704.291666666504</c:v>
                </c:pt>
                <c:pt idx="663">
                  <c:v>41704.333333333336</c:v>
                </c:pt>
                <c:pt idx="664">
                  <c:v>41704.375</c:v>
                </c:pt>
                <c:pt idx="665">
                  <c:v>41704.416666666664</c:v>
                </c:pt>
                <c:pt idx="666">
                  <c:v>41704.458333333343</c:v>
                </c:pt>
                <c:pt idx="667">
                  <c:v>41704.5</c:v>
                </c:pt>
                <c:pt idx="668">
                  <c:v>41704.541666666584</c:v>
                </c:pt>
                <c:pt idx="669">
                  <c:v>41704.583333333336</c:v>
                </c:pt>
                <c:pt idx="670">
                  <c:v>41704.624999999993</c:v>
                </c:pt>
                <c:pt idx="671">
                  <c:v>41704.666666666584</c:v>
                </c:pt>
                <c:pt idx="672">
                  <c:v>41704.708333333336</c:v>
                </c:pt>
                <c:pt idx="673">
                  <c:v>41704.75</c:v>
                </c:pt>
                <c:pt idx="674">
                  <c:v>41704.791666666504</c:v>
                </c:pt>
                <c:pt idx="675">
                  <c:v>41704.833333333336</c:v>
                </c:pt>
                <c:pt idx="676">
                  <c:v>41704.875</c:v>
                </c:pt>
                <c:pt idx="677">
                  <c:v>41704.916666666664</c:v>
                </c:pt>
                <c:pt idx="678">
                  <c:v>41704.958333333343</c:v>
                </c:pt>
                <c:pt idx="679">
                  <c:v>41705</c:v>
                </c:pt>
                <c:pt idx="680">
                  <c:v>41705.041666666584</c:v>
                </c:pt>
                <c:pt idx="681">
                  <c:v>41705.083333333336</c:v>
                </c:pt>
                <c:pt idx="682">
                  <c:v>41705.124999999993</c:v>
                </c:pt>
                <c:pt idx="683">
                  <c:v>41705.166666666584</c:v>
                </c:pt>
                <c:pt idx="684">
                  <c:v>41705.208333333336</c:v>
                </c:pt>
                <c:pt idx="685">
                  <c:v>41705.25</c:v>
                </c:pt>
                <c:pt idx="686">
                  <c:v>41705.291666666504</c:v>
                </c:pt>
                <c:pt idx="687">
                  <c:v>41705.333333333336</c:v>
                </c:pt>
                <c:pt idx="688">
                  <c:v>41705.375</c:v>
                </c:pt>
                <c:pt idx="689">
                  <c:v>41705.416666666664</c:v>
                </c:pt>
                <c:pt idx="690">
                  <c:v>41705.458333333343</c:v>
                </c:pt>
                <c:pt idx="691">
                  <c:v>41705.5</c:v>
                </c:pt>
                <c:pt idx="692">
                  <c:v>41705.541666666584</c:v>
                </c:pt>
                <c:pt idx="693">
                  <c:v>41705.583333333336</c:v>
                </c:pt>
                <c:pt idx="694">
                  <c:v>41705.624999999993</c:v>
                </c:pt>
                <c:pt idx="695">
                  <c:v>41705.666666666584</c:v>
                </c:pt>
                <c:pt idx="696">
                  <c:v>41705.708333333336</c:v>
                </c:pt>
                <c:pt idx="697">
                  <c:v>41705.75</c:v>
                </c:pt>
                <c:pt idx="698">
                  <c:v>41705.791666666504</c:v>
                </c:pt>
                <c:pt idx="699">
                  <c:v>41705.833333333336</c:v>
                </c:pt>
                <c:pt idx="700">
                  <c:v>41705.875</c:v>
                </c:pt>
                <c:pt idx="701">
                  <c:v>41705.916666666664</c:v>
                </c:pt>
                <c:pt idx="702">
                  <c:v>41705.958333333343</c:v>
                </c:pt>
                <c:pt idx="703">
                  <c:v>41706</c:v>
                </c:pt>
                <c:pt idx="704">
                  <c:v>41706.041666666584</c:v>
                </c:pt>
                <c:pt idx="705">
                  <c:v>41706.083333333336</c:v>
                </c:pt>
                <c:pt idx="706">
                  <c:v>41706.124999999993</c:v>
                </c:pt>
                <c:pt idx="707">
                  <c:v>41706.166666666584</c:v>
                </c:pt>
                <c:pt idx="708">
                  <c:v>41706.208333333336</c:v>
                </c:pt>
                <c:pt idx="709">
                  <c:v>41706.25</c:v>
                </c:pt>
                <c:pt idx="710">
                  <c:v>41706.291666666504</c:v>
                </c:pt>
                <c:pt idx="711">
                  <c:v>41706.333333333336</c:v>
                </c:pt>
                <c:pt idx="712">
                  <c:v>41706.375</c:v>
                </c:pt>
                <c:pt idx="713">
                  <c:v>41706.416666666664</c:v>
                </c:pt>
                <c:pt idx="714">
                  <c:v>41706.458333333343</c:v>
                </c:pt>
                <c:pt idx="715">
                  <c:v>41706.5</c:v>
                </c:pt>
                <c:pt idx="716">
                  <c:v>41706.541666666584</c:v>
                </c:pt>
                <c:pt idx="717">
                  <c:v>41706.583333333336</c:v>
                </c:pt>
                <c:pt idx="718">
                  <c:v>41706.624999999993</c:v>
                </c:pt>
                <c:pt idx="719">
                  <c:v>41706.666666666584</c:v>
                </c:pt>
                <c:pt idx="720">
                  <c:v>41706.708333333336</c:v>
                </c:pt>
                <c:pt idx="721">
                  <c:v>41706.75</c:v>
                </c:pt>
                <c:pt idx="722">
                  <c:v>41706.791666666504</c:v>
                </c:pt>
                <c:pt idx="723">
                  <c:v>41706.833333333336</c:v>
                </c:pt>
                <c:pt idx="724">
                  <c:v>41706.875</c:v>
                </c:pt>
                <c:pt idx="725">
                  <c:v>41706.916666666664</c:v>
                </c:pt>
                <c:pt idx="726">
                  <c:v>41706.958333333343</c:v>
                </c:pt>
                <c:pt idx="727">
                  <c:v>41707</c:v>
                </c:pt>
                <c:pt idx="728">
                  <c:v>41707.041666666584</c:v>
                </c:pt>
                <c:pt idx="729">
                  <c:v>41707.083333333336</c:v>
                </c:pt>
                <c:pt idx="730">
                  <c:v>41707.124999999993</c:v>
                </c:pt>
                <c:pt idx="731">
                  <c:v>41707.166666666584</c:v>
                </c:pt>
                <c:pt idx="732">
                  <c:v>41707.208333333336</c:v>
                </c:pt>
                <c:pt idx="733">
                  <c:v>41707.25</c:v>
                </c:pt>
                <c:pt idx="734">
                  <c:v>41707.291666666504</c:v>
                </c:pt>
                <c:pt idx="735">
                  <c:v>41707.333333333336</c:v>
                </c:pt>
                <c:pt idx="736">
                  <c:v>41707.375</c:v>
                </c:pt>
                <c:pt idx="737">
                  <c:v>41707.416666666664</c:v>
                </c:pt>
                <c:pt idx="738">
                  <c:v>41707.458333333343</c:v>
                </c:pt>
                <c:pt idx="739">
                  <c:v>41707.5</c:v>
                </c:pt>
                <c:pt idx="740">
                  <c:v>41707.541666666584</c:v>
                </c:pt>
                <c:pt idx="741">
                  <c:v>41707.583333333336</c:v>
                </c:pt>
                <c:pt idx="742">
                  <c:v>41707.624999999993</c:v>
                </c:pt>
                <c:pt idx="743">
                  <c:v>41707.666666666584</c:v>
                </c:pt>
                <c:pt idx="744">
                  <c:v>41707.708333333336</c:v>
                </c:pt>
                <c:pt idx="745">
                  <c:v>41707.75</c:v>
                </c:pt>
                <c:pt idx="746">
                  <c:v>41707.791666666504</c:v>
                </c:pt>
                <c:pt idx="747">
                  <c:v>41707.833333333336</c:v>
                </c:pt>
                <c:pt idx="748">
                  <c:v>41707.875</c:v>
                </c:pt>
                <c:pt idx="749">
                  <c:v>41707.916666666664</c:v>
                </c:pt>
                <c:pt idx="750">
                  <c:v>41707.958333333343</c:v>
                </c:pt>
                <c:pt idx="751">
                  <c:v>41708</c:v>
                </c:pt>
                <c:pt idx="752">
                  <c:v>41708.041666666584</c:v>
                </c:pt>
                <c:pt idx="753">
                  <c:v>41708.083333333336</c:v>
                </c:pt>
                <c:pt idx="754">
                  <c:v>41708.124999999993</c:v>
                </c:pt>
                <c:pt idx="755">
                  <c:v>41708.166666666584</c:v>
                </c:pt>
                <c:pt idx="756">
                  <c:v>41708.208333333336</c:v>
                </c:pt>
                <c:pt idx="757">
                  <c:v>41708.25</c:v>
                </c:pt>
                <c:pt idx="758">
                  <c:v>41708.291666666504</c:v>
                </c:pt>
                <c:pt idx="759">
                  <c:v>41708.333333333336</c:v>
                </c:pt>
                <c:pt idx="760">
                  <c:v>41708.375</c:v>
                </c:pt>
                <c:pt idx="761">
                  <c:v>41708.416666666664</c:v>
                </c:pt>
                <c:pt idx="762">
                  <c:v>41708.458333333343</c:v>
                </c:pt>
                <c:pt idx="763">
                  <c:v>41708.5</c:v>
                </c:pt>
                <c:pt idx="764">
                  <c:v>41708.541666666584</c:v>
                </c:pt>
                <c:pt idx="765">
                  <c:v>41708.583333333336</c:v>
                </c:pt>
                <c:pt idx="766">
                  <c:v>41708.624999999993</c:v>
                </c:pt>
                <c:pt idx="767">
                  <c:v>41708.666666666584</c:v>
                </c:pt>
                <c:pt idx="768">
                  <c:v>41708.708333333336</c:v>
                </c:pt>
                <c:pt idx="769">
                  <c:v>41708.75</c:v>
                </c:pt>
                <c:pt idx="770">
                  <c:v>41708.791666666504</c:v>
                </c:pt>
                <c:pt idx="771">
                  <c:v>41708.833333333336</c:v>
                </c:pt>
                <c:pt idx="772">
                  <c:v>41708.875</c:v>
                </c:pt>
                <c:pt idx="773">
                  <c:v>41708.916666666664</c:v>
                </c:pt>
                <c:pt idx="774">
                  <c:v>41708.958333333343</c:v>
                </c:pt>
                <c:pt idx="775">
                  <c:v>41709</c:v>
                </c:pt>
                <c:pt idx="776">
                  <c:v>41709.041666666584</c:v>
                </c:pt>
                <c:pt idx="777">
                  <c:v>41709.083333333336</c:v>
                </c:pt>
                <c:pt idx="778">
                  <c:v>41709.124999999993</c:v>
                </c:pt>
                <c:pt idx="779">
                  <c:v>41709.166666666584</c:v>
                </c:pt>
                <c:pt idx="780">
                  <c:v>41709.208333333336</c:v>
                </c:pt>
                <c:pt idx="781">
                  <c:v>41709.25</c:v>
                </c:pt>
                <c:pt idx="782">
                  <c:v>41709.291666666504</c:v>
                </c:pt>
                <c:pt idx="783">
                  <c:v>41709.333333333336</c:v>
                </c:pt>
                <c:pt idx="784">
                  <c:v>41709.375</c:v>
                </c:pt>
                <c:pt idx="785">
                  <c:v>41709.416666666664</c:v>
                </c:pt>
                <c:pt idx="786">
                  <c:v>41709.458333333343</c:v>
                </c:pt>
                <c:pt idx="787">
                  <c:v>41709.5</c:v>
                </c:pt>
                <c:pt idx="788">
                  <c:v>41709.541666666584</c:v>
                </c:pt>
                <c:pt idx="789">
                  <c:v>41709.583333333336</c:v>
                </c:pt>
                <c:pt idx="790">
                  <c:v>41709.624999999993</c:v>
                </c:pt>
                <c:pt idx="791">
                  <c:v>41709.666666666584</c:v>
                </c:pt>
                <c:pt idx="792">
                  <c:v>41709.708333333336</c:v>
                </c:pt>
                <c:pt idx="793">
                  <c:v>41709.75</c:v>
                </c:pt>
                <c:pt idx="794">
                  <c:v>41709.791666666504</c:v>
                </c:pt>
                <c:pt idx="795">
                  <c:v>41709.833333333336</c:v>
                </c:pt>
                <c:pt idx="796">
                  <c:v>41709.875</c:v>
                </c:pt>
                <c:pt idx="797">
                  <c:v>41709.916666666664</c:v>
                </c:pt>
                <c:pt idx="798">
                  <c:v>41709.958333333343</c:v>
                </c:pt>
                <c:pt idx="799">
                  <c:v>41710</c:v>
                </c:pt>
                <c:pt idx="800">
                  <c:v>41710.041666666584</c:v>
                </c:pt>
                <c:pt idx="801">
                  <c:v>41710.083333333336</c:v>
                </c:pt>
                <c:pt idx="802">
                  <c:v>41710.124999999993</c:v>
                </c:pt>
                <c:pt idx="803">
                  <c:v>41710.166666666584</c:v>
                </c:pt>
                <c:pt idx="804">
                  <c:v>41710.208333333336</c:v>
                </c:pt>
                <c:pt idx="805">
                  <c:v>41710.25</c:v>
                </c:pt>
                <c:pt idx="806">
                  <c:v>41710.291666666504</c:v>
                </c:pt>
                <c:pt idx="807">
                  <c:v>41710.333333333336</c:v>
                </c:pt>
                <c:pt idx="808">
                  <c:v>41710.375</c:v>
                </c:pt>
                <c:pt idx="809">
                  <c:v>41710.416666666664</c:v>
                </c:pt>
                <c:pt idx="810">
                  <c:v>41710.458333333343</c:v>
                </c:pt>
                <c:pt idx="811">
                  <c:v>41710.5</c:v>
                </c:pt>
                <c:pt idx="812">
                  <c:v>41710.541666666584</c:v>
                </c:pt>
                <c:pt idx="813">
                  <c:v>41710.583333333336</c:v>
                </c:pt>
                <c:pt idx="814">
                  <c:v>41710.624999999993</c:v>
                </c:pt>
                <c:pt idx="815">
                  <c:v>41710.666666666584</c:v>
                </c:pt>
                <c:pt idx="816">
                  <c:v>41710.708333333336</c:v>
                </c:pt>
                <c:pt idx="817">
                  <c:v>41710.75</c:v>
                </c:pt>
                <c:pt idx="818">
                  <c:v>41710.791666666504</c:v>
                </c:pt>
                <c:pt idx="819">
                  <c:v>41710.833333333336</c:v>
                </c:pt>
                <c:pt idx="820">
                  <c:v>41710.875</c:v>
                </c:pt>
                <c:pt idx="821">
                  <c:v>41710.916666666664</c:v>
                </c:pt>
                <c:pt idx="822">
                  <c:v>41710.958333333343</c:v>
                </c:pt>
                <c:pt idx="823">
                  <c:v>41711</c:v>
                </c:pt>
                <c:pt idx="824">
                  <c:v>41711.041666666584</c:v>
                </c:pt>
                <c:pt idx="825">
                  <c:v>41711.083333333336</c:v>
                </c:pt>
                <c:pt idx="826">
                  <c:v>41711.124999999993</c:v>
                </c:pt>
                <c:pt idx="827">
                  <c:v>41711.166666666584</c:v>
                </c:pt>
                <c:pt idx="828">
                  <c:v>41711.208333333336</c:v>
                </c:pt>
                <c:pt idx="829">
                  <c:v>41711.25</c:v>
                </c:pt>
                <c:pt idx="830">
                  <c:v>41711.291666666504</c:v>
                </c:pt>
                <c:pt idx="831">
                  <c:v>41711.333333333336</c:v>
                </c:pt>
                <c:pt idx="832">
                  <c:v>41711.375</c:v>
                </c:pt>
                <c:pt idx="833">
                  <c:v>41711.416666666664</c:v>
                </c:pt>
                <c:pt idx="834">
                  <c:v>41711.458333333343</c:v>
                </c:pt>
                <c:pt idx="835">
                  <c:v>41711.5</c:v>
                </c:pt>
                <c:pt idx="836">
                  <c:v>41711.541666666584</c:v>
                </c:pt>
                <c:pt idx="837">
                  <c:v>41711.583333333336</c:v>
                </c:pt>
                <c:pt idx="838">
                  <c:v>41711.624999999993</c:v>
                </c:pt>
                <c:pt idx="839">
                  <c:v>41711.666666666584</c:v>
                </c:pt>
                <c:pt idx="840">
                  <c:v>41711.708333333336</c:v>
                </c:pt>
                <c:pt idx="841">
                  <c:v>41711.75</c:v>
                </c:pt>
                <c:pt idx="842">
                  <c:v>41711.791666666504</c:v>
                </c:pt>
                <c:pt idx="843">
                  <c:v>41711.833333333336</c:v>
                </c:pt>
                <c:pt idx="844">
                  <c:v>41711.875</c:v>
                </c:pt>
                <c:pt idx="845">
                  <c:v>41711.916666666664</c:v>
                </c:pt>
                <c:pt idx="846">
                  <c:v>41711.958333333343</c:v>
                </c:pt>
                <c:pt idx="847">
                  <c:v>41712</c:v>
                </c:pt>
                <c:pt idx="848">
                  <c:v>41712.041666666584</c:v>
                </c:pt>
                <c:pt idx="849">
                  <c:v>41712.083333333336</c:v>
                </c:pt>
                <c:pt idx="850">
                  <c:v>41712.124999999993</c:v>
                </c:pt>
                <c:pt idx="851">
                  <c:v>41712.166666666584</c:v>
                </c:pt>
                <c:pt idx="852">
                  <c:v>41712.208333333336</c:v>
                </c:pt>
                <c:pt idx="853">
                  <c:v>41712.25</c:v>
                </c:pt>
                <c:pt idx="854">
                  <c:v>41712.291666666504</c:v>
                </c:pt>
                <c:pt idx="855">
                  <c:v>41712.333333333336</c:v>
                </c:pt>
                <c:pt idx="856">
                  <c:v>41712.375</c:v>
                </c:pt>
                <c:pt idx="857">
                  <c:v>41712.416666666664</c:v>
                </c:pt>
                <c:pt idx="858">
                  <c:v>41712.458333333343</c:v>
                </c:pt>
                <c:pt idx="859">
                  <c:v>41712.5</c:v>
                </c:pt>
                <c:pt idx="860">
                  <c:v>41712.541666666584</c:v>
                </c:pt>
                <c:pt idx="861">
                  <c:v>41712.583333333336</c:v>
                </c:pt>
                <c:pt idx="862">
                  <c:v>41712.624999999993</c:v>
                </c:pt>
                <c:pt idx="863">
                  <c:v>41712.666666666584</c:v>
                </c:pt>
                <c:pt idx="864">
                  <c:v>41712.708333333336</c:v>
                </c:pt>
                <c:pt idx="865">
                  <c:v>41712.75</c:v>
                </c:pt>
                <c:pt idx="866">
                  <c:v>41712.791666666504</c:v>
                </c:pt>
                <c:pt idx="867">
                  <c:v>41712.833333333336</c:v>
                </c:pt>
                <c:pt idx="868">
                  <c:v>41712.875</c:v>
                </c:pt>
                <c:pt idx="869">
                  <c:v>41712.916666666664</c:v>
                </c:pt>
                <c:pt idx="870">
                  <c:v>41712.958333333343</c:v>
                </c:pt>
                <c:pt idx="871">
                  <c:v>41713</c:v>
                </c:pt>
                <c:pt idx="872">
                  <c:v>41713.041666666584</c:v>
                </c:pt>
                <c:pt idx="873">
                  <c:v>41713.083333333336</c:v>
                </c:pt>
                <c:pt idx="874">
                  <c:v>41713.124999999993</c:v>
                </c:pt>
                <c:pt idx="875">
                  <c:v>41713.166666666584</c:v>
                </c:pt>
                <c:pt idx="876">
                  <c:v>41713.208333333336</c:v>
                </c:pt>
                <c:pt idx="877">
                  <c:v>41713.25</c:v>
                </c:pt>
                <c:pt idx="878">
                  <c:v>41713.291666666504</c:v>
                </c:pt>
                <c:pt idx="879">
                  <c:v>41713.333333333336</c:v>
                </c:pt>
                <c:pt idx="880">
                  <c:v>41713.375</c:v>
                </c:pt>
                <c:pt idx="881">
                  <c:v>41713.416666666664</c:v>
                </c:pt>
                <c:pt idx="882">
                  <c:v>41713.458333333343</c:v>
                </c:pt>
                <c:pt idx="883">
                  <c:v>41713.5</c:v>
                </c:pt>
                <c:pt idx="884">
                  <c:v>41713.541666666584</c:v>
                </c:pt>
                <c:pt idx="885">
                  <c:v>41713.583333333336</c:v>
                </c:pt>
                <c:pt idx="886">
                  <c:v>41713.624999999993</c:v>
                </c:pt>
                <c:pt idx="887">
                  <c:v>41713.666666666584</c:v>
                </c:pt>
                <c:pt idx="888">
                  <c:v>41713.708333333336</c:v>
                </c:pt>
                <c:pt idx="889">
                  <c:v>41713.75</c:v>
                </c:pt>
                <c:pt idx="890">
                  <c:v>41713.791666666504</c:v>
                </c:pt>
                <c:pt idx="891">
                  <c:v>41713.833333333336</c:v>
                </c:pt>
                <c:pt idx="892">
                  <c:v>41713.875</c:v>
                </c:pt>
                <c:pt idx="893">
                  <c:v>41713.916666666664</c:v>
                </c:pt>
                <c:pt idx="894">
                  <c:v>41713.958333333343</c:v>
                </c:pt>
                <c:pt idx="895">
                  <c:v>41714</c:v>
                </c:pt>
                <c:pt idx="896">
                  <c:v>41714.041666666584</c:v>
                </c:pt>
                <c:pt idx="897">
                  <c:v>41714.083333333336</c:v>
                </c:pt>
                <c:pt idx="898">
                  <c:v>41714.124999999993</c:v>
                </c:pt>
                <c:pt idx="899">
                  <c:v>41714.166666666584</c:v>
                </c:pt>
                <c:pt idx="900">
                  <c:v>41714.208333333336</c:v>
                </c:pt>
                <c:pt idx="901">
                  <c:v>41714.25</c:v>
                </c:pt>
                <c:pt idx="902">
                  <c:v>41714.291666666504</c:v>
                </c:pt>
                <c:pt idx="903">
                  <c:v>41714.333333333336</c:v>
                </c:pt>
                <c:pt idx="904">
                  <c:v>41714.375</c:v>
                </c:pt>
                <c:pt idx="905">
                  <c:v>41714.416666666664</c:v>
                </c:pt>
                <c:pt idx="906">
                  <c:v>41714.458333333343</c:v>
                </c:pt>
                <c:pt idx="907">
                  <c:v>41714.5</c:v>
                </c:pt>
                <c:pt idx="908">
                  <c:v>41714.541666666584</c:v>
                </c:pt>
                <c:pt idx="909">
                  <c:v>41714.583333333336</c:v>
                </c:pt>
                <c:pt idx="910">
                  <c:v>41714.624999999993</c:v>
                </c:pt>
                <c:pt idx="911">
                  <c:v>41714.666666666584</c:v>
                </c:pt>
                <c:pt idx="912">
                  <c:v>41714.708333333336</c:v>
                </c:pt>
                <c:pt idx="913">
                  <c:v>41714.75</c:v>
                </c:pt>
                <c:pt idx="914">
                  <c:v>41714.791666666504</c:v>
                </c:pt>
                <c:pt idx="915">
                  <c:v>41714.833333333336</c:v>
                </c:pt>
                <c:pt idx="916">
                  <c:v>41714.875</c:v>
                </c:pt>
                <c:pt idx="917">
                  <c:v>41714.916666666664</c:v>
                </c:pt>
                <c:pt idx="918">
                  <c:v>41714.958333333343</c:v>
                </c:pt>
                <c:pt idx="919">
                  <c:v>41715</c:v>
                </c:pt>
                <c:pt idx="920">
                  <c:v>41715.041666666584</c:v>
                </c:pt>
                <c:pt idx="921">
                  <c:v>41715.083333333336</c:v>
                </c:pt>
                <c:pt idx="922">
                  <c:v>41715.124999999993</c:v>
                </c:pt>
                <c:pt idx="923">
                  <c:v>41715.166666666584</c:v>
                </c:pt>
                <c:pt idx="924">
                  <c:v>41715.208333333336</c:v>
                </c:pt>
                <c:pt idx="925">
                  <c:v>41715.25</c:v>
                </c:pt>
                <c:pt idx="926">
                  <c:v>41715.291666666504</c:v>
                </c:pt>
                <c:pt idx="927">
                  <c:v>41715.333333333336</c:v>
                </c:pt>
                <c:pt idx="928">
                  <c:v>41715.375</c:v>
                </c:pt>
                <c:pt idx="929">
                  <c:v>41715.416666666664</c:v>
                </c:pt>
                <c:pt idx="930">
                  <c:v>41715.458333333343</c:v>
                </c:pt>
                <c:pt idx="931">
                  <c:v>41715.5</c:v>
                </c:pt>
                <c:pt idx="932">
                  <c:v>41715.541666666584</c:v>
                </c:pt>
                <c:pt idx="933">
                  <c:v>41715.583333333336</c:v>
                </c:pt>
                <c:pt idx="934">
                  <c:v>41715.624999999993</c:v>
                </c:pt>
                <c:pt idx="935">
                  <c:v>41715.666666666584</c:v>
                </c:pt>
                <c:pt idx="936">
                  <c:v>41715.708333333336</c:v>
                </c:pt>
                <c:pt idx="937">
                  <c:v>41715.75</c:v>
                </c:pt>
                <c:pt idx="938">
                  <c:v>41715.791666666504</c:v>
                </c:pt>
                <c:pt idx="939">
                  <c:v>41715.833333333336</c:v>
                </c:pt>
                <c:pt idx="940">
                  <c:v>41715.875</c:v>
                </c:pt>
                <c:pt idx="941">
                  <c:v>41715.916666666664</c:v>
                </c:pt>
                <c:pt idx="942">
                  <c:v>41715.958333333343</c:v>
                </c:pt>
                <c:pt idx="943">
                  <c:v>41716</c:v>
                </c:pt>
                <c:pt idx="944">
                  <c:v>41716.041666666584</c:v>
                </c:pt>
                <c:pt idx="945">
                  <c:v>41716.083333333336</c:v>
                </c:pt>
                <c:pt idx="946">
                  <c:v>41716.124999999993</c:v>
                </c:pt>
                <c:pt idx="947">
                  <c:v>41716.166666666584</c:v>
                </c:pt>
                <c:pt idx="948">
                  <c:v>41716.208333333336</c:v>
                </c:pt>
                <c:pt idx="949">
                  <c:v>41716.25</c:v>
                </c:pt>
                <c:pt idx="950">
                  <c:v>41716.291666666504</c:v>
                </c:pt>
                <c:pt idx="951">
                  <c:v>41716.333333333336</c:v>
                </c:pt>
                <c:pt idx="952">
                  <c:v>41716.375</c:v>
                </c:pt>
                <c:pt idx="953">
                  <c:v>41716.416666666664</c:v>
                </c:pt>
                <c:pt idx="954">
                  <c:v>41716.458333333343</c:v>
                </c:pt>
                <c:pt idx="955">
                  <c:v>41716.5</c:v>
                </c:pt>
                <c:pt idx="956">
                  <c:v>41716.541666666584</c:v>
                </c:pt>
                <c:pt idx="957">
                  <c:v>41716.583333333336</c:v>
                </c:pt>
                <c:pt idx="958">
                  <c:v>41716.624999999993</c:v>
                </c:pt>
                <c:pt idx="959">
                  <c:v>41716.666666666584</c:v>
                </c:pt>
                <c:pt idx="960">
                  <c:v>41716.708333333336</c:v>
                </c:pt>
                <c:pt idx="961">
                  <c:v>41716.75</c:v>
                </c:pt>
                <c:pt idx="962">
                  <c:v>41716.791666666504</c:v>
                </c:pt>
                <c:pt idx="963">
                  <c:v>41716.833333333336</c:v>
                </c:pt>
                <c:pt idx="964">
                  <c:v>41716.875</c:v>
                </c:pt>
                <c:pt idx="965">
                  <c:v>41716.916666666664</c:v>
                </c:pt>
                <c:pt idx="966">
                  <c:v>41716.958333333343</c:v>
                </c:pt>
                <c:pt idx="967">
                  <c:v>41717</c:v>
                </c:pt>
                <c:pt idx="968">
                  <c:v>41717.041666666584</c:v>
                </c:pt>
                <c:pt idx="969">
                  <c:v>41717.083333333336</c:v>
                </c:pt>
                <c:pt idx="970">
                  <c:v>41717.124999999993</c:v>
                </c:pt>
                <c:pt idx="971">
                  <c:v>41717.166666666584</c:v>
                </c:pt>
                <c:pt idx="972">
                  <c:v>41717.208333333336</c:v>
                </c:pt>
                <c:pt idx="973">
                  <c:v>41717.25</c:v>
                </c:pt>
                <c:pt idx="974">
                  <c:v>41717.291666666504</c:v>
                </c:pt>
                <c:pt idx="975">
                  <c:v>41717.333333333336</c:v>
                </c:pt>
                <c:pt idx="976">
                  <c:v>41717.375</c:v>
                </c:pt>
                <c:pt idx="977">
                  <c:v>41717.416666666664</c:v>
                </c:pt>
                <c:pt idx="978">
                  <c:v>41717.458333333343</c:v>
                </c:pt>
                <c:pt idx="979">
                  <c:v>41717.5</c:v>
                </c:pt>
                <c:pt idx="980">
                  <c:v>41717.541666666584</c:v>
                </c:pt>
                <c:pt idx="981">
                  <c:v>41717.583333333336</c:v>
                </c:pt>
                <c:pt idx="982">
                  <c:v>41717.624999999993</c:v>
                </c:pt>
                <c:pt idx="983">
                  <c:v>41717.666666666584</c:v>
                </c:pt>
                <c:pt idx="984">
                  <c:v>41717.708333333336</c:v>
                </c:pt>
                <c:pt idx="985">
                  <c:v>41717.75</c:v>
                </c:pt>
                <c:pt idx="986">
                  <c:v>41717.791666666504</c:v>
                </c:pt>
                <c:pt idx="987">
                  <c:v>41717.833333333336</c:v>
                </c:pt>
                <c:pt idx="988">
                  <c:v>41717.875</c:v>
                </c:pt>
                <c:pt idx="989">
                  <c:v>41717.916666666664</c:v>
                </c:pt>
                <c:pt idx="990">
                  <c:v>41717.958333333343</c:v>
                </c:pt>
                <c:pt idx="991">
                  <c:v>41718</c:v>
                </c:pt>
                <c:pt idx="992">
                  <c:v>41718.041666666584</c:v>
                </c:pt>
                <c:pt idx="993">
                  <c:v>41718.083333333336</c:v>
                </c:pt>
                <c:pt idx="994">
                  <c:v>41718.124999999993</c:v>
                </c:pt>
                <c:pt idx="995">
                  <c:v>41718.166666666584</c:v>
                </c:pt>
                <c:pt idx="996">
                  <c:v>41718.208333333336</c:v>
                </c:pt>
                <c:pt idx="997">
                  <c:v>41718.25</c:v>
                </c:pt>
                <c:pt idx="998">
                  <c:v>41718.291666666504</c:v>
                </c:pt>
                <c:pt idx="999">
                  <c:v>41718.333333333336</c:v>
                </c:pt>
                <c:pt idx="1000">
                  <c:v>41718.375</c:v>
                </c:pt>
                <c:pt idx="1001">
                  <c:v>41718.416666666664</c:v>
                </c:pt>
                <c:pt idx="1002">
                  <c:v>41718.458333333343</c:v>
                </c:pt>
                <c:pt idx="1003">
                  <c:v>41718.5</c:v>
                </c:pt>
                <c:pt idx="1004">
                  <c:v>41718.541666666584</c:v>
                </c:pt>
                <c:pt idx="1005">
                  <c:v>41718.583333333336</c:v>
                </c:pt>
                <c:pt idx="1006">
                  <c:v>41718.624999999993</c:v>
                </c:pt>
                <c:pt idx="1007">
                  <c:v>41718.666666666584</c:v>
                </c:pt>
                <c:pt idx="1008">
                  <c:v>41718.708333333336</c:v>
                </c:pt>
                <c:pt idx="1009">
                  <c:v>41718.75</c:v>
                </c:pt>
                <c:pt idx="1010">
                  <c:v>41718.791666666504</c:v>
                </c:pt>
                <c:pt idx="1011">
                  <c:v>41718.833333333336</c:v>
                </c:pt>
                <c:pt idx="1012">
                  <c:v>41718.875</c:v>
                </c:pt>
                <c:pt idx="1013">
                  <c:v>41718.916666666664</c:v>
                </c:pt>
                <c:pt idx="1014">
                  <c:v>41718.958333333343</c:v>
                </c:pt>
                <c:pt idx="1015">
                  <c:v>41719</c:v>
                </c:pt>
                <c:pt idx="1016">
                  <c:v>41719.041666666584</c:v>
                </c:pt>
                <c:pt idx="1017">
                  <c:v>41719.083333333336</c:v>
                </c:pt>
                <c:pt idx="1018">
                  <c:v>41719.124999999993</c:v>
                </c:pt>
                <c:pt idx="1019">
                  <c:v>41719.166666666584</c:v>
                </c:pt>
                <c:pt idx="1020">
                  <c:v>41719.208333333336</c:v>
                </c:pt>
                <c:pt idx="1021">
                  <c:v>41719.25</c:v>
                </c:pt>
                <c:pt idx="1022">
                  <c:v>41719.291666666504</c:v>
                </c:pt>
                <c:pt idx="1023">
                  <c:v>41719.333333333336</c:v>
                </c:pt>
                <c:pt idx="1024">
                  <c:v>41719.375</c:v>
                </c:pt>
                <c:pt idx="1025">
                  <c:v>41719.416666666664</c:v>
                </c:pt>
                <c:pt idx="1026">
                  <c:v>41719.458333333343</c:v>
                </c:pt>
                <c:pt idx="1027">
                  <c:v>41719.5</c:v>
                </c:pt>
                <c:pt idx="1028">
                  <c:v>41719.541666666584</c:v>
                </c:pt>
                <c:pt idx="1029">
                  <c:v>41719.583333333336</c:v>
                </c:pt>
                <c:pt idx="1030">
                  <c:v>41719.624999999993</c:v>
                </c:pt>
                <c:pt idx="1031">
                  <c:v>41719.666666666584</c:v>
                </c:pt>
                <c:pt idx="1032">
                  <c:v>41719.708333333336</c:v>
                </c:pt>
                <c:pt idx="1033">
                  <c:v>41719.75</c:v>
                </c:pt>
                <c:pt idx="1034">
                  <c:v>41719.791666666504</c:v>
                </c:pt>
                <c:pt idx="1035">
                  <c:v>41719.833333333336</c:v>
                </c:pt>
                <c:pt idx="1036">
                  <c:v>41719.875</c:v>
                </c:pt>
                <c:pt idx="1037">
                  <c:v>41719.916666666664</c:v>
                </c:pt>
                <c:pt idx="1038">
                  <c:v>41719.958333333343</c:v>
                </c:pt>
                <c:pt idx="1039">
                  <c:v>41720</c:v>
                </c:pt>
                <c:pt idx="1040">
                  <c:v>41720.041666666584</c:v>
                </c:pt>
                <c:pt idx="1041">
                  <c:v>41720.083333333336</c:v>
                </c:pt>
                <c:pt idx="1042">
                  <c:v>41720.124999999993</c:v>
                </c:pt>
                <c:pt idx="1043">
                  <c:v>41720.166666666584</c:v>
                </c:pt>
                <c:pt idx="1044">
                  <c:v>41720.208333333336</c:v>
                </c:pt>
                <c:pt idx="1045">
                  <c:v>41720.25</c:v>
                </c:pt>
                <c:pt idx="1046">
                  <c:v>41720.291666666504</c:v>
                </c:pt>
                <c:pt idx="1047">
                  <c:v>41720.333333333336</c:v>
                </c:pt>
                <c:pt idx="1048">
                  <c:v>41720.375</c:v>
                </c:pt>
                <c:pt idx="1049">
                  <c:v>41720.416666666664</c:v>
                </c:pt>
                <c:pt idx="1050">
                  <c:v>41720.458333333343</c:v>
                </c:pt>
                <c:pt idx="1051">
                  <c:v>41720.5</c:v>
                </c:pt>
                <c:pt idx="1052">
                  <c:v>41720.541666666584</c:v>
                </c:pt>
                <c:pt idx="1053">
                  <c:v>41720.583333333336</c:v>
                </c:pt>
                <c:pt idx="1054">
                  <c:v>41720.624999999993</c:v>
                </c:pt>
                <c:pt idx="1055">
                  <c:v>41720.666666666584</c:v>
                </c:pt>
                <c:pt idx="1056">
                  <c:v>41720.708333333336</c:v>
                </c:pt>
                <c:pt idx="1057">
                  <c:v>41720.75</c:v>
                </c:pt>
                <c:pt idx="1058">
                  <c:v>41720.791666666504</c:v>
                </c:pt>
                <c:pt idx="1059">
                  <c:v>41720.833333333336</c:v>
                </c:pt>
                <c:pt idx="1060">
                  <c:v>41720.875</c:v>
                </c:pt>
                <c:pt idx="1061">
                  <c:v>41720.916666666664</c:v>
                </c:pt>
                <c:pt idx="1062">
                  <c:v>41720.958333333343</c:v>
                </c:pt>
                <c:pt idx="1063">
                  <c:v>41721</c:v>
                </c:pt>
                <c:pt idx="1064">
                  <c:v>41721.041666666584</c:v>
                </c:pt>
                <c:pt idx="1065">
                  <c:v>41721.083333333336</c:v>
                </c:pt>
                <c:pt idx="1066">
                  <c:v>41721.124999999993</c:v>
                </c:pt>
                <c:pt idx="1067">
                  <c:v>41721.166666666584</c:v>
                </c:pt>
                <c:pt idx="1068">
                  <c:v>41721.208333333336</c:v>
                </c:pt>
                <c:pt idx="1069">
                  <c:v>41721.25</c:v>
                </c:pt>
                <c:pt idx="1070">
                  <c:v>41721.291666666504</c:v>
                </c:pt>
                <c:pt idx="1071">
                  <c:v>41721.333333333336</c:v>
                </c:pt>
                <c:pt idx="1072">
                  <c:v>41721.375</c:v>
                </c:pt>
                <c:pt idx="1073">
                  <c:v>41721.416666666664</c:v>
                </c:pt>
                <c:pt idx="1074">
                  <c:v>41721.458333333343</c:v>
                </c:pt>
                <c:pt idx="1075">
                  <c:v>41721.5</c:v>
                </c:pt>
                <c:pt idx="1076">
                  <c:v>41721.541666666584</c:v>
                </c:pt>
                <c:pt idx="1077">
                  <c:v>41721.583333333336</c:v>
                </c:pt>
                <c:pt idx="1078">
                  <c:v>41721.624999999993</c:v>
                </c:pt>
                <c:pt idx="1079">
                  <c:v>41721.666666666584</c:v>
                </c:pt>
                <c:pt idx="1080">
                  <c:v>41721.708333333336</c:v>
                </c:pt>
                <c:pt idx="1081">
                  <c:v>41721.75</c:v>
                </c:pt>
                <c:pt idx="1082">
                  <c:v>41721.791666666504</c:v>
                </c:pt>
                <c:pt idx="1083">
                  <c:v>41721.833333333336</c:v>
                </c:pt>
                <c:pt idx="1084">
                  <c:v>41721.875</c:v>
                </c:pt>
                <c:pt idx="1085">
                  <c:v>41721.916666666664</c:v>
                </c:pt>
                <c:pt idx="1086">
                  <c:v>41721.958333333343</c:v>
                </c:pt>
                <c:pt idx="1087">
                  <c:v>41722</c:v>
                </c:pt>
                <c:pt idx="1088">
                  <c:v>41722.041666666584</c:v>
                </c:pt>
                <c:pt idx="1089">
                  <c:v>41722.083333333336</c:v>
                </c:pt>
                <c:pt idx="1090">
                  <c:v>41722.124999999993</c:v>
                </c:pt>
                <c:pt idx="1091">
                  <c:v>41722.166666666584</c:v>
                </c:pt>
                <c:pt idx="1092">
                  <c:v>41722.208333333336</c:v>
                </c:pt>
                <c:pt idx="1093">
                  <c:v>41722.25</c:v>
                </c:pt>
                <c:pt idx="1094">
                  <c:v>41722.291666666504</c:v>
                </c:pt>
                <c:pt idx="1095">
                  <c:v>41722.333333333336</c:v>
                </c:pt>
                <c:pt idx="1096">
                  <c:v>41722.375</c:v>
                </c:pt>
                <c:pt idx="1097">
                  <c:v>41722.416666666664</c:v>
                </c:pt>
                <c:pt idx="1098">
                  <c:v>41722.458333333343</c:v>
                </c:pt>
                <c:pt idx="1099">
                  <c:v>41722.5</c:v>
                </c:pt>
                <c:pt idx="1100">
                  <c:v>41722.541666666584</c:v>
                </c:pt>
                <c:pt idx="1101">
                  <c:v>41722.583333333336</c:v>
                </c:pt>
                <c:pt idx="1102">
                  <c:v>41722.624999999993</c:v>
                </c:pt>
                <c:pt idx="1103">
                  <c:v>41722.666666666584</c:v>
                </c:pt>
                <c:pt idx="1104">
                  <c:v>41722.708333333336</c:v>
                </c:pt>
                <c:pt idx="1105">
                  <c:v>41722.75</c:v>
                </c:pt>
                <c:pt idx="1106">
                  <c:v>41722.791666666504</c:v>
                </c:pt>
                <c:pt idx="1107">
                  <c:v>41722.833333333336</c:v>
                </c:pt>
                <c:pt idx="1108">
                  <c:v>41722.875</c:v>
                </c:pt>
                <c:pt idx="1109">
                  <c:v>41722.916666666664</c:v>
                </c:pt>
                <c:pt idx="1110">
                  <c:v>41722.958333333343</c:v>
                </c:pt>
                <c:pt idx="1111">
                  <c:v>41723</c:v>
                </c:pt>
                <c:pt idx="1112">
                  <c:v>41723.041666666584</c:v>
                </c:pt>
                <c:pt idx="1113">
                  <c:v>41723.083333333336</c:v>
                </c:pt>
                <c:pt idx="1114">
                  <c:v>41723.124999999993</c:v>
                </c:pt>
                <c:pt idx="1115">
                  <c:v>41723.166666666584</c:v>
                </c:pt>
                <c:pt idx="1116">
                  <c:v>41723.208333333336</c:v>
                </c:pt>
                <c:pt idx="1117">
                  <c:v>41723.25</c:v>
                </c:pt>
                <c:pt idx="1118">
                  <c:v>41723.291666666504</c:v>
                </c:pt>
                <c:pt idx="1119">
                  <c:v>41723.333333333336</c:v>
                </c:pt>
                <c:pt idx="1120">
                  <c:v>41723.375</c:v>
                </c:pt>
                <c:pt idx="1121">
                  <c:v>41723.416666666664</c:v>
                </c:pt>
                <c:pt idx="1122">
                  <c:v>41723.458333333343</c:v>
                </c:pt>
                <c:pt idx="1123">
                  <c:v>41723.5</c:v>
                </c:pt>
                <c:pt idx="1124">
                  <c:v>41723.541666666584</c:v>
                </c:pt>
                <c:pt idx="1125">
                  <c:v>41723.583333333336</c:v>
                </c:pt>
                <c:pt idx="1126">
                  <c:v>41723.624999999993</c:v>
                </c:pt>
                <c:pt idx="1127">
                  <c:v>41723.666666666584</c:v>
                </c:pt>
                <c:pt idx="1128">
                  <c:v>41723.708333333336</c:v>
                </c:pt>
                <c:pt idx="1129">
                  <c:v>41723.75</c:v>
                </c:pt>
                <c:pt idx="1130">
                  <c:v>41723.791666666504</c:v>
                </c:pt>
                <c:pt idx="1131">
                  <c:v>41723.833333333336</c:v>
                </c:pt>
                <c:pt idx="1132">
                  <c:v>41723.875</c:v>
                </c:pt>
                <c:pt idx="1133">
                  <c:v>41723.916666666664</c:v>
                </c:pt>
                <c:pt idx="1134">
                  <c:v>41723.958333333343</c:v>
                </c:pt>
                <c:pt idx="1135">
                  <c:v>41724</c:v>
                </c:pt>
                <c:pt idx="1136">
                  <c:v>41724.041666666584</c:v>
                </c:pt>
                <c:pt idx="1137">
                  <c:v>41724.083333333336</c:v>
                </c:pt>
                <c:pt idx="1138">
                  <c:v>41724.124999999993</c:v>
                </c:pt>
                <c:pt idx="1139">
                  <c:v>41724.166666666584</c:v>
                </c:pt>
                <c:pt idx="1140">
                  <c:v>41724.208333333336</c:v>
                </c:pt>
                <c:pt idx="1141">
                  <c:v>41724.25</c:v>
                </c:pt>
                <c:pt idx="1142">
                  <c:v>41724.291666666504</c:v>
                </c:pt>
                <c:pt idx="1143">
                  <c:v>41724.333333333336</c:v>
                </c:pt>
                <c:pt idx="1144">
                  <c:v>41724.375</c:v>
                </c:pt>
                <c:pt idx="1145">
                  <c:v>41724.416666666664</c:v>
                </c:pt>
                <c:pt idx="1146">
                  <c:v>41724.458333333343</c:v>
                </c:pt>
                <c:pt idx="1147">
                  <c:v>41724.5</c:v>
                </c:pt>
                <c:pt idx="1148">
                  <c:v>41724.541666666584</c:v>
                </c:pt>
                <c:pt idx="1149">
                  <c:v>41724.583333333336</c:v>
                </c:pt>
                <c:pt idx="1150">
                  <c:v>41724.624999999993</c:v>
                </c:pt>
                <c:pt idx="1151">
                  <c:v>41724.666666666584</c:v>
                </c:pt>
                <c:pt idx="1152">
                  <c:v>41724.708333333336</c:v>
                </c:pt>
                <c:pt idx="1153">
                  <c:v>41724.75</c:v>
                </c:pt>
                <c:pt idx="1154">
                  <c:v>41724.791666666504</c:v>
                </c:pt>
                <c:pt idx="1155">
                  <c:v>41724.833333333336</c:v>
                </c:pt>
                <c:pt idx="1156">
                  <c:v>41724.875</c:v>
                </c:pt>
                <c:pt idx="1157">
                  <c:v>41724.916666666664</c:v>
                </c:pt>
                <c:pt idx="1158">
                  <c:v>41724.958333333343</c:v>
                </c:pt>
                <c:pt idx="1159">
                  <c:v>41725</c:v>
                </c:pt>
                <c:pt idx="1160">
                  <c:v>41725.041666666584</c:v>
                </c:pt>
                <c:pt idx="1161">
                  <c:v>41725.083333333336</c:v>
                </c:pt>
                <c:pt idx="1162">
                  <c:v>41725.124999999993</c:v>
                </c:pt>
                <c:pt idx="1163">
                  <c:v>41725.166666666584</c:v>
                </c:pt>
                <c:pt idx="1164">
                  <c:v>41725.208333333336</c:v>
                </c:pt>
                <c:pt idx="1165">
                  <c:v>41725.25</c:v>
                </c:pt>
                <c:pt idx="1166">
                  <c:v>41725.291666666504</c:v>
                </c:pt>
                <c:pt idx="1167">
                  <c:v>41725.333333333336</c:v>
                </c:pt>
                <c:pt idx="1168">
                  <c:v>41725.375</c:v>
                </c:pt>
                <c:pt idx="1169">
                  <c:v>41725.416666666664</c:v>
                </c:pt>
                <c:pt idx="1170">
                  <c:v>41725.458333333343</c:v>
                </c:pt>
                <c:pt idx="1171">
                  <c:v>41725.5</c:v>
                </c:pt>
                <c:pt idx="1172">
                  <c:v>41725.541666666584</c:v>
                </c:pt>
                <c:pt idx="1173">
                  <c:v>41725.583333333336</c:v>
                </c:pt>
                <c:pt idx="1174">
                  <c:v>41725.624999999993</c:v>
                </c:pt>
                <c:pt idx="1175">
                  <c:v>41725.666666666584</c:v>
                </c:pt>
                <c:pt idx="1176">
                  <c:v>41725.708333333336</c:v>
                </c:pt>
                <c:pt idx="1177">
                  <c:v>41725.75</c:v>
                </c:pt>
                <c:pt idx="1178">
                  <c:v>41725.791666666504</c:v>
                </c:pt>
                <c:pt idx="1179">
                  <c:v>41725.833333333336</c:v>
                </c:pt>
                <c:pt idx="1180">
                  <c:v>41725.875</c:v>
                </c:pt>
                <c:pt idx="1181">
                  <c:v>41725.916666666664</c:v>
                </c:pt>
                <c:pt idx="1182">
                  <c:v>41725.958333333343</c:v>
                </c:pt>
                <c:pt idx="1183">
                  <c:v>41726</c:v>
                </c:pt>
                <c:pt idx="1184">
                  <c:v>41726.041666666584</c:v>
                </c:pt>
                <c:pt idx="1185">
                  <c:v>41726.083333333336</c:v>
                </c:pt>
                <c:pt idx="1186">
                  <c:v>41726.124999999993</c:v>
                </c:pt>
                <c:pt idx="1187">
                  <c:v>41726.166666666584</c:v>
                </c:pt>
                <c:pt idx="1188">
                  <c:v>41726.208333333336</c:v>
                </c:pt>
                <c:pt idx="1189">
                  <c:v>41726.25</c:v>
                </c:pt>
                <c:pt idx="1190">
                  <c:v>41726.291666666504</c:v>
                </c:pt>
                <c:pt idx="1191">
                  <c:v>41726.333333333336</c:v>
                </c:pt>
                <c:pt idx="1192">
                  <c:v>41726.375</c:v>
                </c:pt>
                <c:pt idx="1193">
                  <c:v>41726.416666666664</c:v>
                </c:pt>
                <c:pt idx="1194">
                  <c:v>41726.458333333343</c:v>
                </c:pt>
                <c:pt idx="1195">
                  <c:v>41726.5</c:v>
                </c:pt>
                <c:pt idx="1196">
                  <c:v>41726.541666666584</c:v>
                </c:pt>
                <c:pt idx="1197">
                  <c:v>41726.583333333336</c:v>
                </c:pt>
                <c:pt idx="1198">
                  <c:v>41726.624999999993</c:v>
                </c:pt>
                <c:pt idx="1199">
                  <c:v>41726.666666666584</c:v>
                </c:pt>
                <c:pt idx="1200">
                  <c:v>41726.708333333336</c:v>
                </c:pt>
                <c:pt idx="1201">
                  <c:v>41726.75</c:v>
                </c:pt>
                <c:pt idx="1202">
                  <c:v>41726.791666666504</c:v>
                </c:pt>
                <c:pt idx="1203">
                  <c:v>41726.833333333336</c:v>
                </c:pt>
                <c:pt idx="1204">
                  <c:v>41726.875</c:v>
                </c:pt>
                <c:pt idx="1205">
                  <c:v>41726.916666666664</c:v>
                </c:pt>
                <c:pt idx="1206">
                  <c:v>41726.958333333343</c:v>
                </c:pt>
                <c:pt idx="1207">
                  <c:v>41727</c:v>
                </c:pt>
                <c:pt idx="1208">
                  <c:v>41727.041666666584</c:v>
                </c:pt>
                <c:pt idx="1209">
                  <c:v>41727.083333333336</c:v>
                </c:pt>
                <c:pt idx="1210">
                  <c:v>41727.124999999993</c:v>
                </c:pt>
                <c:pt idx="1211">
                  <c:v>41727.166666666584</c:v>
                </c:pt>
                <c:pt idx="1212">
                  <c:v>41727.208333333336</c:v>
                </c:pt>
                <c:pt idx="1213">
                  <c:v>41727.25</c:v>
                </c:pt>
                <c:pt idx="1214">
                  <c:v>41727.291666666504</c:v>
                </c:pt>
                <c:pt idx="1215">
                  <c:v>41727.333333333336</c:v>
                </c:pt>
                <c:pt idx="1216">
                  <c:v>41727.375</c:v>
                </c:pt>
                <c:pt idx="1217">
                  <c:v>41727.416666666664</c:v>
                </c:pt>
                <c:pt idx="1218">
                  <c:v>41727.458333333343</c:v>
                </c:pt>
                <c:pt idx="1219">
                  <c:v>41727.5</c:v>
                </c:pt>
                <c:pt idx="1220">
                  <c:v>41727.541666666584</c:v>
                </c:pt>
                <c:pt idx="1221">
                  <c:v>41727.583333333336</c:v>
                </c:pt>
                <c:pt idx="1222">
                  <c:v>41727.624999999993</c:v>
                </c:pt>
                <c:pt idx="1223">
                  <c:v>41727.666666666584</c:v>
                </c:pt>
                <c:pt idx="1224">
                  <c:v>41727.708333333336</c:v>
                </c:pt>
                <c:pt idx="1225">
                  <c:v>41727.75</c:v>
                </c:pt>
                <c:pt idx="1226">
                  <c:v>41727.791666666504</c:v>
                </c:pt>
                <c:pt idx="1227">
                  <c:v>41727.833333333336</c:v>
                </c:pt>
                <c:pt idx="1228">
                  <c:v>41727.875</c:v>
                </c:pt>
                <c:pt idx="1229">
                  <c:v>41727.916666666664</c:v>
                </c:pt>
                <c:pt idx="1230">
                  <c:v>41727.958333333343</c:v>
                </c:pt>
                <c:pt idx="1231">
                  <c:v>41728</c:v>
                </c:pt>
                <c:pt idx="1232">
                  <c:v>41728.041666666584</c:v>
                </c:pt>
                <c:pt idx="1233">
                  <c:v>41728.083333333336</c:v>
                </c:pt>
                <c:pt idx="1234">
                  <c:v>41728.124999999993</c:v>
                </c:pt>
                <c:pt idx="1235">
                  <c:v>41728.166666666584</c:v>
                </c:pt>
                <c:pt idx="1236">
                  <c:v>41728.208333333336</c:v>
                </c:pt>
                <c:pt idx="1237">
                  <c:v>41728.25</c:v>
                </c:pt>
                <c:pt idx="1238">
                  <c:v>41728.291666666504</c:v>
                </c:pt>
                <c:pt idx="1239">
                  <c:v>41728.333333333336</c:v>
                </c:pt>
                <c:pt idx="1240">
                  <c:v>41728.375</c:v>
                </c:pt>
                <c:pt idx="1241">
                  <c:v>41728.416666666664</c:v>
                </c:pt>
                <c:pt idx="1242">
                  <c:v>41728.458333333343</c:v>
                </c:pt>
                <c:pt idx="1243">
                  <c:v>41728.5</c:v>
                </c:pt>
                <c:pt idx="1244">
                  <c:v>41728.541666666584</c:v>
                </c:pt>
                <c:pt idx="1245">
                  <c:v>41728.583333333336</c:v>
                </c:pt>
                <c:pt idx="1246">
                  <c:v>41728.624999999993</c:v>
                </c:pt>
                <c:pt idx="1247">
                  <c:v>41728.666666666584</c:v>
                </c:pt>
                <c:pt idx="1248">
                  <c:v>41728.708333333336</c:v>
                </c:pt>
                <c:pt idx="1249">
                  <c:v>41728.75</c:v>
                </c:pt>
                <c:pt idx="1250">
                  <c:v>41728.791666666504</c:v>
                </c:pt>
                <c:pt idx="1251">
                  <c:v>41728.833333333336</c:v>
                </c:pt>
                <c:pt idx="1252">
                  <c:v>41728.875</c:v>
                </c:pt>
                <c:pt idx="1253">
                  <c:v>41728.916666666664</c:v>
                </c:pt>
                <c:pt idx="1254">
                  <c:v>41728.958333333343</c:v>
                </c:pt>
                <c:pt idx="1255">
                  <c:v>41729</c:v>
                </c:pt>
                <c:pt idx="1256">
                  <c:v>41729.041666666584</c:v>
                </c:pt>
                <c:pt idx="1257">
                  <c:v>41729.083333333336</c:v>
                </c:pt>
                <c:pt idx="1258">
                  <c:v>41729.124999999993</c:v>
                </c:pt>
                <c:pt idx="1259">
                  <c:v>41729.166666666584</c:v>
                </c:pt>
                <c:pt idx="1260">
                  <c:v>41729.208333333336</c:v>
                </c:pt>
                <c:pt idx="1261">
                  <c:v>41729.25</c:v>
                </c:pt>
                <c:pt idx="1262">
                  <c:v>41729.291666666504</c:v>
                </c:pt>
                <c:pt idx="1263">
                  <c:v>41729.333333333336</c:v>
                </c:pt>
                <c:pt idx="1264">
                  <c:v>41729.375</c:v>
                </c:pt>
                <c:pt idx="1265">
                  <c:v>41729.416666666664</c:v>
                </c:pt>
                <c:pt idx="1266">
                  <c:v>41729.458333333343</c:v>
                </c:pt>
                <c:pt idx="1267">
                  <c:v>41729.5</c:v>
                </c:pt>
                <c:pt idx="1268">
                  <c:v>41729.541666666584</c:v>
                </c:pt>
                <c:pt idx="1269">
                  <c:v>41729.583333333336</c:v>
                </c:pt>
                <c:pt idx="1270">
                  <c:v>41729.624999999993</c:v>
                </c:pt>
                <c:pt idx="1271">
                  <c:v>41729.666666666584</c:v>
                </c:pt>
                <c:pt idx="1272">
                  <c:v>41729.708333333336</c:v>
                </c:pt>
                <c:pt idx="1273">
                  <c:v>41729.75</c:v>
                </c:pt>
                <c:pt idx="1274">
                  <c:v>41729.791666666504</c:v>
                </c:pt>
                <c:pt idx="1275">
                  <c:v>41729.833333333336</c:v>
                </c:pt>
                <c:pt idx="1276">
                  <c:v>41729.875</c:v>
                </c:pt>
                <c:pt idx="1277">
                  <c:v>41729.916666666664</c:v>
                </c:pt>
                <c:pt idx="1278">
                  <c:v>41729.958333333343</c:v>
                </c:pt>
                <c:pt idx="1279">
                  <c:v>41730</c:v>
                </c:pt>
                <c:pt idx="1280">
                  <c:v>41730.041666666584</c:v>
                </c:pt>
                <c:pt idx="1281">
                  <c:v>41730.083333333336</c:v>
                </c:pt>
                <c:pt idx="1282">
                  <c:v>41730.124999999993</c:v>
                </c:pt>
                <c:pt idx="1283">
                  <c:v>41730.166666666584</c:v>
                </c:pt>
                <c:pt idx="1284">
                  <c:v>41730.208333333336</c:v>
                </c:pt>
                <c:pt idx="1285">
                  <c:v>41730.25</c:v>
                </c:pt>
                <c:pt idx="1286">
                  <c:v>41730.291666666504</c:v>
                </c:pt>
                <c:pt idx="1287">
                  <c:v>41730.333333333336</c:v>
                </c:pt>
                <c:pt idx="1288">
                  <c:v>41730.375</c:v>
                </c:pt>
                <c:pt idx="1289">
                  <c:v>41730.416666666664</c:v>
                </c:pt>
                <c:pt idx="1290">
                  <c:v>41730.458333333343</c:v>
                </c:pt>
                <c:pt idx="1291">
                  <c:v>41730.5</c:v>
                </c:pt>
                <c:pt idx="1292">
                  <c:v>41730.541666666584</c:v>
                </c:pt>
                <c:pt idx="1293">
                  <c:v>41730.583333333336</c:v>
                </c:pt>
                <c:pt idx="1294">
                  <c:v>41730.624999999993</c:v>
                </c:pt>
                <c:pt idx="1295">
                  <c:v>41730.666666666584</c:v>
                </c:pt>
                <c:pt idx="1296">
                  <c:v>41730.708333333336</c:v>
                </c:pt>
                <c:pt idx="1297">
                  <c:v>41730.75</c:v>
                </c:pt>
                <c:pt idx="1298">
                  <c:v>41730.791666666504</c:v>
                </c:pt>
                <c:pt idx="1299">
                  <c:v>41730.833333333336</c:v>
                </c:pt>
                <c:pt idx="1300">
                  <c:v>41730.875</c:v>
                </c:pt>
                <c:pt idx="1301">
                  <c:v>41730.916666666664</c:v>
                </c:pt>
                <c:pt idx="1302">
                  <c:v>41730.958333333343</c:v>
                </c:pt>
                <c:pt idx="1303">
                  <c:v>41731</c:v>
                </c:pt>
                <c:pt idx="1304">
                  <c:v>41731.041666666584</c:v>
                </c:pt>
                <c:pt idx="1305">
                  <c:v>41731.083333333336</c:v>
                </c:pt>
                <c:pt idx="1306">
                  <c:v>41731.124999999993</c:v>
                </c:pt>
                <c:pt idx="1307">
                  <c:v>41731.166666666584</c:v>
                </c:pt>
                <c:pt idx="1308">
                  <c:v>41731.208333333336</c:v>
                </c:pt>
                <c:pt idx="1309">
                  <c:v>41731.25</c:v>
                </c:pt>
                <c:pt idx="1310">
                  <c:v>41731.291666666504</c:v>
                </c:pt>
                <c:pt idx="1311">
                  <c:v>41731.333333333336</c:v>
                </c:pt>
                <c:pt idx="1312">
                  <c:v>41731.375</c:v>
                </c:pt>
                <c:pt idx="1313">
                  <c:v>41731.416666666664</c:v>
                </c:pt>
                <c:pt idx="1314">
                  <c:v>41731.458333333343</c:v>
                </c:pt>
                <c:pt idx="1315">
                  <c:v>41731.5</c:v>
                </c:pt>
                <c:pt idx="1316">
                  <c:v>41731.541666666584</c:v>
                </c:pt>
                <c:pt idx="1317">
                  <c:v>41731.583333333336</c:v>
                </c:pt>
                <c:pt idx="1318">
                  <c:v>41731.624999999993</c:v>
                </c:pt>
                <c:pt idx="1319">
                  <c:v>41731.666666666584</c:v>
                </c:pt>
                <c:pt idx="1320">
                  <c:v>41731.708333333336</c:v>
                </c:pt>
                <c:pt idx="1321">
                  <c:v>41731.75</c:v>
                </c:pt>
                <c:pt idx="1322">
                  <c:v>41731.791666666504</c:v>
                </c:pt>
                <c:pt idx="1323">
                  <c:v>41731.833333333336</c:v>
                </c:pt>
                <c:pt idx="1324">
                  <c:v>41731.875</c:v>
                </c:pt>
                <c:pt idx="1325">
                  <c:v>41731.916666666664</c:v>
                </c:pt>
                <c:pt idx="1326">
                  <c:v>41731.958333333343</c:v>
                </c:pt>
                <c:pt idx="1327">
                  <c:v>41732</c:v>
                </c:pt>
                <c:pt idx="1328">
                  <c:v>41732.041666666584</c:v>
                </c:pt>
                <c:pt idx="1329">
                  <c:v>41732.083333333336</c:v>
                </c:pt>
                <c:pt idx="1330">
                  <c:v>41732.124999999993</c:v>
                </c:pt>
                <c:pt idx="1331">
                  <c:v>41732.166666666584</c:v>
                </c:pt>
                <c:pt idx="1332">
                  <c:v>41732.208333333336</c:v>
                </c:pt>
                <c:pt idx="1333">
                  <c:v>41732.25</c:v>
                </c:pt>
                <c:pt idx="1334">
                  <c:v>41732.291666666504</c:v>
                </c:pt>
                <c:pt idx="1335">
                  <c:v>41732.333333333336</c:v>
                </c:pt>
                <c:pt idx="1336">
                  <c:v>41732.375</c:v>
                </c:pt>
                <c:pt idx="1337">
                  <c:v>41732.416666666664</c:v>
                </c:pt>
                <c:pt idx="1338">
                  <c:v>41732.458333333343</c:v>
                </c:pt>
                <c:pt idx="1339">
                  <c:v>41732.5</c:v>
                </c:pt>
                <c:pt idx="1340">
                  <c:v>41732.541666666584</c:v>
                </c:pt>
                <c:pt idx="1341">
                  <c:v>41732.583333333336</c:v>
                </c:pt>
                <c:pt idx="1342">
                  <c:v>41732.624999999993</c:v>
                </c:pt>
                <c:pt idx="1343">
                  <c:v>41732.666666666584</c:v>
                </c:pt>
                <c:pt idx="1344">
                  <c:v>41732.708333333336</c:v>
                </c:pt>
                <c:pt idx="1345">
                  <c:v>41732.75</c:v>
                </c:pt>
                <c:pt idx="1346">
                  <c:v>41732.791666666504</c:v>
                </c:pt>
                <c:pt idx="1347">
                  <c:v>41732.833333333336</c:v>
                </c:pt>
                <c:pt idx="1348">
                  <c:v>41732.875</c:v>
                </c:pt>
                <c:pt idx="1349">
                  <c:v>41732.916666666664</c:v>
                </c:pt>
                <c:pt idx="1350">
                  <c:v>41732.958333333343</c:v>
                </c:pt>
                <c:pt idx="1351">
                  <c:v>41733</c:v>
                </c:pt>
                <c:pt idx="1352">
                  <c:v>41733.041666666584</c:v>
                </c:pt>
                <c:pt idx="1353">
                  <c:v>41733.083333333336</c:v>
                </c:pt>
                <c:pt idx="1354">
                  <c:v>41733.124999999993</c:v>
                </c:pt>
                <c:pt idx="1355">
                  <c:v>41733.166666666584</c:v>
                </c:pt>
                <c:pt idx="1356">
                  <c:v>41733.208333333336</c:v>
                </c:pt>
                <c:pt idx="1357">
                  <c:v>41733.25</c:v>
                </c:pt>
                <c:pt idx="1358">
                  <c:v>41733.291666666504</c:v>
                </c:pt>
                <c:pt idx="1359">
                  <c:v>41733.333333333336</c:v>
                </c:pt>
                <c:pt idx="1360">
                  <c:v>41733.375</c:v>
                </c:pt>
                <c:pt idx="1361">
                  <c:v>41733.416666666664</c:v>
                </c:pt>
                <c:pt idx="1362">
                  <c:v>41733.458333333343</c:v>
                </c:pt>
                <c:pt idx="1363">
                  <c:v>41733.5</c:v>
                </c:pt>
                <c:pt idx="1364">
                  <c:v>41733.541666666584</c:v>
                </c:pt>
                <c:pt idx="1365">
                  <c:v>41733.583333333336</c:v>
                </c:pt>
                <c:pt idx="1366">
                  <c:v>41733.624999999993</c:v>
                </c:pt>
                <c:pt idx="1367">
                  <c:v>41733.666666666584</c:v>
                </c:pt>
                <c:pt idx="1368">
                  <c:v>41733.708333333336</c:v>
                </c:pt>
                <c:pt idx="1369">
                  <c:v>41733.75</c:v>
                </c:pt>
                <c:pt idx="1370">
                  <c:v>41733.791666666504</c:v>
                </c:pt>
                <c:pt idx="1371">
                  <c:v>41733.833333333336</c:v>
                </c:pt>
                <c:pt idx="1372">
                  <c:v>41733.875</c:v>
                </c:pt>
                <c:pt idx="1373">
                  <c:v>41733.916666666664</c:v>
                </c:pt>
                <c:pt idx="1374">
                  <c:v>41733.958333333343</c:v>
                </c:pt>
                <c:pt idx="1375">
                  <c:v>41734</c:v>
                </c:pt>
                <c:pt idx="1376">
                  <c:v>41734.041666666584</c:v>
                </c:pt>
                <c:pt idx="1377">
                  <c:v>41734.083333333336</c:v>
                </c:pt>
                <c:pt idx="1378">
                  <c:v>41734.124999999993</c:v>
                </c:pt>
                <c:pt idx="1379">
                  <c:v>41734.166666666584</c:v>
                </c:pt>
                <c:pt idx="1380">
                  <c:v>41734.208333333336</c:v>
                </c:pt>
                <c:pt idx="1381">
                  <c:v>41734.25</c:v>
                </c:pt>
                <c:pt idx="1382">
                  <c:v>41734.291666666504</c:v>
                </c:pt>
                <c:pt idx="1383">
                  <c:v>41734.333333333336</c:v>
                </c:pt>
                <c:pt idx="1384">
                  <c:v>41734.375</c:v>
                </c:pt>
                <c:pt idx="1385">
                  <c:v>41734.416666666664</c:v>
                </c:pt>
                <c:pt idx="1386">
                  <c:v>41734.458333333343</c:v>
                </c:pt>
                <c:pt idx="1387">
                  <c:v>41734.5</c:v>
                </c:pt>
                <c:pt idx="1388">
                  <c:v>41734.541666666584</c:v>
                </c:pt>
                <c:pt idx="1389">
                  <c:v>41734.583333333336</c:v>
                </c:pt>
                <c:pt idx="1390">
                  <c:v>41734.624999999993</c:v>
                </c:pt>
                <c:pt idx="1391">
                  <c:v>41734.666666666584</c:v>
                </c:pt>
                <c:pt idx="1392">
                  <c:v>41734.708333333336</c:v>
                </c:pt>
                <c:pt idx="1393">
                  <c:v>41734.75</c:v>
                </c:pt>
                <c:pt idx="1394">
                  <c:v>41734.791666666504</c:v>
                </c:pt>
                <c:pt idx="1395">
                  <c:v>41734.833333333336</c:v>
                </c:pt>
                <c:pt idx="1396">
                  <c:v>41734.875</c:v>
                </c:pt>
                <c:pt idx="1397">
                  <c:v>41734.916666666664</c:v>
                </c:pt>
                <c:pt idx="1398">
                  <c:v>41734.958333333343</c:v>
                </c:pt>
                <c:pt idx="1399">
                  <c:v>41735</c:v>
                </c:pt>
                <c:pt idx="1400">
                  <c:v>41735.041666666584</c:v>
                </c:pt>
                <c:pt idx="1401">
                  <c:v>41735.083333333336</c:v>
                </c:pt>
                <c:pt idx="1402">
                  <c:v>41735.124999999993</c:v>
                </c:pt>
                <c:pt idx="1403">
                  <c:v>41735.166666666584</c:v>
                </c:pt>
                <c:pt idx="1404">
                  <c:v>41735.208333333336</c:v>
                </c:pt>
                <c:pt idx="1405">
                  <c:v>41735.25</c:v>
                </c:pt>
                <c:pt idx="1406">
                  <c:v>41735.291666666504</c:v>
                </c:pt>
                <c:pt idx="1407">
                  <c:v>41735.333333333336</c:v>
                </c:pt>
                <c:pt idx="1408">
                  <c:v>41735.375</c:v>
                </c:pt>
                <c:pt idx="1409">
                  <c:v>41735.416666666664</c:v>
                </c:pt>
                <c:pt idx="1410">
                  <c:v>41735.458333333343</c:v>
                </c:pt>
                <c:pt idx="1411">
                  <c:v>41735.5</c:v>
                </c:pt>
                <c:pt idx="1412">
                  <c:v>41735.541666666584</c:v>
                </c:pt>
                <c:pt idx="1413">
                  <c:v>41735.583333333336</c:v>
                </c:pt>
                <c:pt idx="1414">
                  <c:v>41735.624999999993</c:v>
                </c:pt>
                <c:pt idx="1415">
                  <c:v>41735.666666666584</c:v>
                </c:pt>
                <c:pt idx="1416">
                  <c:v>41735.708333333336</c:v>
                </c:pt>
                <c:pt idx="1417">
                  <c:v>41735.75</c:v>
                </c:pt>
                <c:pt idx="1418">
                  <c:v>41735.791666666504</c:v>
                </c:pt>
                <c:pt idx="1419">
                  <c:v>41735.833333333336</c:v>
                </c:pt>
                <c:pt idx="1420">
                  <c:v>41735.875</c:v>
                </c:pt>
                <c:pt idx="1421">
                  <c:v>41735.916666666664</c:v>
                </c:pt>
                <c:pt idx="1422">
                  <c:v>41735.958333333343</c:v>
                </c:pt>
                <c:pt idx="1423">
                  <c:v>41736</c:v>
                </c:pt>
                <c:pt idx="1424">
                  <c:v>41736.041666666584</c:v>
                </c:pt>
                <c:pt idx="1425">
                  <c:v>41736.083333333336</c:v>
                </c:pt>
                <c:pt idx="1426">
                  <c:v>41736.124999999993</c:v>
                </c:pt>
                <c:pt idx="1427">
                  <c:v>41736.166666666584</c:v>
                </c:pt>
                <c:pt idx="1428">
                  <c:v>41736.208333333336</c:v>
                </c:pt>
                <c:pt idx="1429">
                  <c:v>41736.25</c:v>
                </c:pt>
                <c:pt idx="1430">
                  <c:v>41736.291666666504</c:v>
                </c:pt>
                <c:pt idx="1431">
                  <c:v>41736.333333333336</c:v>
                </c:pt>
                <c:pt idx="1432">
                  <c:v>41736.375</c:v>
                </c:pt>
                <c:pt idx="1433">
                  <c:v>41736.416666666664</c:v>
                </c:pt>
                <c:pt idx="1434">
                  <c:v>41736.458333333343</c:v>
                </c:pt>
                <c:pt idx="1435">
                  <c:v>41736.5</c:v>
                </c:pt>
                <c:pt idx="1436">
                  <c:v>41736.541666666584</c:v>
                </c:pt>
                <c:pt idx="1437">
                  <c:v>41736.583333333336</c:v>
                </c:pt>
                <c:pt idx="1438">
                  <c:v>41736.624999999993</c:v>
                </c:pt>
                <c:pt idx="1439">
                  <c:v>41736.666666666584</c:v>
                </c:pt>
                <c:pt idx="1440">
                  <c:v>41736.708333333336</c:v>
                </c:pt>
                <c:pt idx="1441">
                  <c:v>41736.75</c:v>
                </c:pt>
                <c:pt idx="1442">
                  <c:v>41736.791666666504</c:v>
                </c:pt>
                <c:pt idx="1443">
                  <c:v>41736.833333333336</c:v>
                </c:pt>
                <c:pt idx="1444">
                  <c:v>41736.875</c:v>
                </c:pt>
                <c:pt idx="1445">
                  <c:v>41736.916666666664</c:v>
                </c:pt>
                <c:pt idx="1446">
                  <c:v>41736.958333333343</c:v>
                </c:pt>
                <c:pt idx="1447">
                  <c:v>41737</c:v>
                </c:pt>
                <c:pt idx="1448">
                  <c:v>41737.041666666584</c:v>
                </c:pt>
                <c:pt idx="1449">
                  <c:v>41737.083333333336</c:v>
                </c:pt>
                <c:pt idx="1450">
                  <c:v>41737.124999999993</c:v>
                </c:pt>
                <c:pt idx="1451">
                  <c:v>41737.166666666584</c:v>
                </c:pt>
                <c:pt idx="1452">
                  <c:v>41737.208333333336</c:v>
                </c:pt>
                <c:pt idx="1453">
                  <c:v>41737.25</c:v>
                </c:pt>
                <c:pt idx="1454">
                  <c:v>41737.291666666504</c:v>
                </c:pt>
                <c:pt idx="1455">
                  <c:v>41737.333333333336</c:v>
                </c:pt>
                <c:pt idx="1456">
                  <c:v>41737.375</c:v>
                </c:pt>
                <c:pt idx="1457">
                  <c:v>41737.416666666664</c:v>
                </c:pt>
                <c:pt idx="1458">
                  <c:v>41737.458333333343</c:v>
                </c:pt>
                <c:pt idx="1459">
                  <c:v>41737.5</c:v>
                </c:pt>
                <c:pt idx="1460">
                  <c:v>41737.541666666584</c:v>
                </c:pt>
                <c:pt idx="1461">
                  <c:v>41737.583333333336</c:v>
                </c:pt>
                <c:pt idx="1462">
                  <c:v>41737.624999999993</c:v>
                </c:pt>
                <c:pt idx="1463">
                  <c:v>41737.666666666584</c:v>
                </c:pt>
                <c:pt idx="1464">
                  <c:v>41737.708333333336</c:v>
                </c:pt>
                <c:pt idx="1465">
                  <c:v>41737.75</c:v>
                </c:pt>
                <c:pt idx="1466">
                  <c:v>41737.791666666504</c:v>
                </c:pt>
                <c:pt idx="1467">
                  <c:v>41737.833333333336</c:v>
                </c:pt>
                <c:pt idx="1468">
                  <c:v>41737.875</c:v>
                </c:pt>
                <c:pt idx="1469">
                  <c:v>41737.916666666664</c:v>
                </c:pt>
                <c:pt idx="1470">
                  <c:v>41737.958333333343</c:v>
                </c:pt>
                <c:pt idx="1471">
                  <c:v>41738</c:v>
                </c:pt>
                <c:pt idx="1472">
                  <c:v>41738.041666666584</c:v>
                </c:pt>
                <c:pt idx="1473">
                  <c:v>41738.083333333336</c:v>
                </c:pt>
                <c:pt idx="1474">
                  <c:v>41738.124999999993</c:v>
                </c:pt>
                <c:pt idx="1475">
                  <c:v>41738.166666666584</c:v>
                </c:pt>
                <c:pt idx="1476">
                  <c:v>41738.208333333336</c:v>
                </c:pt>
                <c:pt idx="1477">
                  <c:v>41738.25</c:v>
                </c:pt>
                <c:pt idx="1478">
                  <c:v>41738.291666666504</c:v>
                </c:pt>
                <c:pt idx="1479">
                  <c:v>41738.333333333336</c:v>
                </c:pt>
                <c:pt idx="1480">
                  <c:v>41738.375</c:v>
                </c:pt>
                <c:pt idx="1481">
                  <c:v>41738.416666666664</c:v>
                </c:pt>
                <c:pt idx="1482">
                  <c:v>41738.458333333343</c:v>
                </c:pt>
                <c:pt idx="1483">
                  <c:v>41738.5</c:v>
                </c:pt>
                <c:pt idx="1484">
                  <c:v>41738.541666666584</c:v>
                </c:pt>
                <c:pt idx="1485">
                  <c:v>41738.583333333336</c:v>
                </c:pt>
                <c:pt idx="1486">
                  <c:v>41738.624999999993</c:v>
                </c:pt>
                <c:pt idx="1487">
                  <c:v>41738.666666666584</c:v>
                </c:pt>
                <c:pt idx="1488">
                  <c:v>41738.708333333336</c:v>
                </c:pt>
                <c:pt idx="1489">
                  <c:v>41738.75</c:v>
                </c:pt>
                <c:pt idx="1490">
                  <c:v>41738.791666666504</c:v>
                </c:pt>
                <c:pt idx="1491">
                  <c:v>41738.833333333336</c:v>
                </c:pt>
                <c:pt idx="1492">
                  <c:v>41738.875</c:v>
                </c:pt>
                <c:pt idx="1493">
                  <c:v>41738.916666666664</c:v>
                </c:pt>
                <c:pt idx="1494">
                  <c:v>41738.958333333343</c:v>
                </c:pt>
                <c:pt idx="1495">
                  <c:v>41739</c:v>
                </c:pt>
                <c:pt idx="1496">
                  <c:v>41739.041666666584</c:v>
                </c:pt>
                <c:pt idx="1497">
                  <c:v>41739.083333333336</c:v>
                </c:pt>
                <c:pt idx="1498">
                  <c:v>41739.124999999993</c:v>
                </c:pt>
                <c:pt idx="1499">
                  <c:v>41739.166666666584</c:v>
                </c:pt>
                <c:pt idx="1500">
                  <c:v>41739.208333333336</c:v>
                </c:pt>
                <c:pt idx="1501">
                  <c:v>41739.25</c:v>
                </c:pt>
                <c:pt idx="1502">
                  <c:v>41739.291666666504</c:v>
                </c:pt>
                <c:pt idx="1503">
                  <c:v>41739.333333333336</c:v>
                </c:pt>
                <c:pt idx="1504">
                  <c:v>41739.375</c:v>
                </c:pt>
                <c:pt idx="1505">
                  <c:v>41739.416666666664</c:v>
                </c:pt>
                <c:pt idx="1506">
                  <c:v>41739.458333333343</c:v>
                </c:pt>
                <c:pt idx="1507">
                  <c:v>41739.5</c:v>
                </c:pt>
                <c:pt idx="1508">
                  <c:v>41739.541666666584</c:v>
                </c:pt>
                <c:pt idx="1509">
                  <c:v>41739.583333333336</c:v>
                </c:pt>
                <c:pt idx="1510">
                  <c:v>41739.624999999993</c:v>
                </c:pt>
                <c:pt idx="1511">
                  <c:v>41739.666666666584</c:v>
                </c:pt>
                <c:pt idx="1512">
                  <c:v>41739.708333333336</c:v>
                </c:pt>
                <c:pt idx="1513">
                  <c:v>41739.75</c:v>
                </c:pt>
                <c:pt idx="1514">
                  <c:v>41739.791666666504</c:v>
                </c:pt>
                <c:pt idx="1515">
                  <c:v>41739.833333333336</c:v>
                </c:pt>
                <c:pt idx="1516">
                  <c:v>41739.875</c:v>
                </c:pt>
                <c:pt idx="1517">
                  <c:v>41739.916666666664</c:v>
                </c:pt>
                <c:pt idx="1518">
                  <c:v>41739.958333333343</c:v>
                </c:pt>
                <c:pt idx="1519">
                  <c:v>41740</c:v>
                </c:pt>
                <c:pt idx="1520">
                  <c:v>41740.041666666584</c:v>
                </c:pt>
                <c:pt idx="1521">
                  <c:v>41740.083333333336</c:v>
                </c:pt>
                <c:pt idx="1522">
                  <c:v>41740.124999999993</c:v>
                </c:pt>
                <c:pt idx="1523">
                  <c:v>41740.166666666584</c:v>
                </c:pt>
                <c:pt idx="1524">
                  <c:v>41740.208333333336</c:v>
                </c:pt>
                <c:pt idx="1525">
                  <c:v>41740.25</c:v>
                </c:pt>
                <c:pt idx="1526">
                  <c:v>41740.291666666504</c:v>
                </c:pt>
                <c:pt idx="1527">
                  <c:v>41740.333333333336</c:v>
                </c:pt>
                <c:pt idx="1528">
                  <c:v>41740.375</c:v>
                </c:pt>
                <c:pt idx="1529">
                  <c:v>41740.416666666664</c:v>
                </c:pt>
                <c:pt idx="1530">
                  <c:v>41740.458333333343</c:v>
                </c:pt>
                <c:pt idx="1531">
                  <c:v>41740.5</c:v>
                </c:pt>
                <c:pt idx="1532">
                  <c:v>41740.541666666584</c:v>
                </c:pt>
                <c:pt idx="1533">
                  <c:v>41740.583333333336</c:v>
                </c:pt>
                <c:pt idx="1534">
                  <c:v>41740.624999999993</c:v>
                </c:pt>
                <c:pt idx="1535">
                  <c:v>41740.666666666584</c:v>
                </c:pt>
                <c:pt idx="1536">
                  <c:v>41740.708333333336</c:v>
                </c:pt>
                <c:pt idx="1537">
                  <c:v>41740.75</c:v>
                </c:pt>
                <c:pt idx="1538">
                  <c:v>41740.791666666504</c:v>
                </c:pt>
                <c:pt idx="1539">
                  <c:v>41740.833333333336</c:v>
                </c:pt>
                <c:pt idx="1540">
                  <c:v>41740.875</c:v>
                </c:pt>
                <c:pt idx="1541">
                  <c:v>41740.916666666664</c:v>
                </c:pt>
                <c:pt idx="1542">
                  <c:v>41740.958333333343</c:v>
                </c:pt>
                <c:pt idx="1543">
                  <c:v>41741</c:v>
                </c:pt>
                <c:pt idx="1544">
                  <c:v>41741.041666666584</c:v>
                </c:pt>
                <c:pt idx="1545">
                  <c:v>41741.083333333336</c:v>
                </c:pt>
                <c:pt idx="1546">
                  <c:v>41741.124999999993</c:v>
                </c:pt>
                <c:pt idx="1547">
                  <c:v>41741.166666666584</c:v>
                </c:pt>
                <c:pt idx="1548">
                  <c:v>41741.208333333336</c:v>
                </c:pt>
                <c:pt idx="1549">
                  <c:v>41741.25</c:v>
                </c:pt>
                <c:pt idx="1550">
                  <c:v>41741.291666666504</c:v>
                </c:pt>
                <c:pt idx="1551">
                  <c:v>41741.333333333336</c:v>
                </c:pt>
                <c:pt idx="1552">
                  <c:v>41741.375</c:v>
                </c:pt>
                <c:pt idx="1553">
                  <c:v>41741.416666666664</c:v>
                </c:pt>
                <c:pt idx="1554">
                  <c:v>41741.458333333343</c:v>
                </c:pt>
                <c:pt idx="1555">
                  <c:v>41741.5</c:v>
                </c:pt>
                <c:pt idx="1556">
                  <c:v>41741.541666666584</c:v>
                </c:pt>
                <c:pt idx="1557">
                  <c:v>41741.583333333336</c:v>
                </c:pt>
                <c:pt idx="1558">
                  <c:v>41741.624999999993</c:v>
                </c:pt>
                <c:pt idx="1559">
                  <c:v>41741.666666666584</c:v>
                </c:pt>
                <c:pt idx="1560">
                  <c:v>41741.708333333336</c:v>
                </c:pt>
                <c:pt idx="1561">
                  <c:v>41741.75</c:v>
                </c:pt>
                <c:pt idx="1562">
                  <c:v>41741.791666666504</c:v>
                </c:pt>
                <c:pt idx="1563">
                  <c:v>41741.833333333336</c:v>
                </c:pt>
                <c:pt idx="1564">
                  <c:v>41741.875</c:v>
                </c:pt>
                <c:pt idx="1565">
                  <c:v>41741.916666666664</c:v>
                </c:pt>
                <c:pt idx="1566">
                  <c:v>41741.958333333343</c:v>
                </c:pt>
                <c:pt idx="1567">
                  <c:v>41742</c:v>
                </c:pt>
                <c:pt idx="1568">
                  <c:v>41742.041666666584</c:v>
                </c:pt>
                <c:pt idx="1569">
                  <c:v>41742.083333333336</c:v>
                </c:pt>
                <c:pt idx="1570">
                  <c:v>41742.124999999993</c:v>
                </c:pt>
                <c:pt idx="1571">
                  <c:v>41742.166666666584</c:v>
                </c:pt>
                <c:pt idx="1572">
                  <c:v>41742.208333333336</c:v>
                </c:pt>
                <c:pt idx="1573">
                  <c:v>41742.25</c:v>
                </c:pt>
                <c:pt idx="1574">
                  <c:v>41742.291666666504</c:v>
                </c:pt>
                <c:pt idx="1575">
                  <c:v>41742.333333333336</c:v>
                </c:pt>
                <c:pt idx="1576">
                  <c:v>41742.375</c:v>
                </c:pt>
                <c:pt idx="1577">
                  <c:v>41742.416666666664</c:v>
                </c:pt>
                <c:pt idx="1578">
                  <c:v>41742.458333333343</c:v>
                </c:pt>
                <c:pt idx="1579">
                  <c:v>41742.5</c:v>
                </c:pt>
                <c:pt idx="1580">
                  <c:v>41742.541666666584</c:v>
                </c:pt>
                <c:pt idx="1581">
                  <c:v>41742.583333333336</c:v>
                </c:pt>
                <c:pt idx="1582">
                  <c:v>41742.624999999993</c:v>
                </c:pt>
                <c:pt idx="1583">
                  <c:v>41742.666666666584</c:v>
                </c:pt>
                <c:pt idx="1584">
                  <c:v>41742.708333333336</c:v>
                </c:pt>
                <c:pt idx="1585">
                  <c:v>41742.75</c:v>
                </c:pt>
                <c:pt idx="1586">
                  <c:v>41742.791666666504</c:v>
                </c:pt>
                <c:pt idx="1587">
                  <c:v>41742.833333333336</c:v>
                </c:pt>
                <c:pt idx="1588">
                  <c:v>41742.875</c:v>
                </c:pt>
                <c:pt idx="1589">
                  <c:v>41742.916666666664</c:v>
                </c:pt>
                <c:pt idx="1590">
                  <c:v>41742.958333333343</c:v>
                </c:pt>
                <c:pt idx="1591">
                  <c:v>41743</c:v>
                </c:pt>
                <c:pt idx="1592">
                  <c:v>41743.041666666584</c:v>
                </c:pt>
                <c:pt idx="1593">
                  <c:v>41743.083333333336</c:v>
                </c:pt>
                <c:pt idx="1594">
                  <c:v>41743.124999999993</c:v>
                </c:pt>
                <c:pt idx="1595">
                  <c:v>41743.166666666584</c:v>
                </c:pt>
                <c:pt idx="1596">
                  <c:v>41743.208333333336</c:v>
                </c:pt>
                <c:pt idx="1597">
                  <c:v>41743.25</c:v>
                </c:pt>
                <c:pt idx="1598">
                  <c:v>41743.291666666504</c:v>
                </c:pt>
                <c:pt idx="1599">
                  <c:v>41743.333333333336</c:v>
                </c:pt>
                <c:pt idx="1600">
                  <c:v>41743.375</c:v>
                </c:pt>
                <c:pt idx="1601">
                  <c:v>41743.416666666664</c:v>
                </c:pt>
                <c:pt idx="1602">
                  <c:v>41743.458333333343</c:v>
                </c:pt>
                <c:pt idx="1603">
                  <c:v>41743.5</c:v>
                </c:pt>
                <c:pt idx="1604">
                  <c:v>41743.541666666584</c:v>
                </c:pt>
                <c:pt idx="1605">
                  <c:v>41743.583333333336</c:v>
                </c:pt>
                <c:pt idx="1606">
                  <c:v>41743.624999999993</c:v>
                </c:pt>
                <c:pt idx="1607">
                  <c:v>41743.666666666584</c:v>
                </c:pt>
                <c:pt idx="1608">
                  <c:v>41743.708333333336</c:v>
                </c:pt>
                <c:pt idx="1609">
                  <c:v>41743.75</c:v>
                </c:pt>
                <c:pt idx="1610">
                  <c:v>41743.791666666504</c:v>
                </c:pt>
                <c:pt idx="1611">
                  <c:v>41743.833333333336</c:v>
                </c:pt>
                <c:pt idx="1612">
                  <c:v>41743.875</c:v>
                </c:pt>
                <c:pt idx="1613">
                  <c:v>41743.916666666664</c:v>
                </c:pt>
                <c:pt idx="1614">
                  <c:v>41743.958333333343</c:v>
                </c:pt>
                <c:pt idx="1615">
                  <c:v>41744</c:v>
                </c:pt>
                <c:pt idx="1616">
                  <c:v>41744.041666666584</c:v>
                </c:pt>
                <c:pt idx="1617">
                  <c:v>41744.083333333336</c:v>
                </c:pt>
                <c:pt idx="1618">
                  <c:v>41744.124999999993</c:v>
                </c:pt>
                <c:pt idx="1619">
                  <c:v>41744.166666666584</c:v>
                </c:pt>
                <c:pt idx="1620">
                  <c:v>41744.208333333336</c:v>
                </c:pt>
                <c:pt idx="1621">
                  <c:v>41744.25</c:v>
                </c:pt>
                <c:pt idx="1622">
                  <c:v>41744.291666666504</c:v>
                </c:pt>
                <c:pt idx="1623">
                  <c:v>41744.333333333336</c:v>
                </c:pt>
                <c:pt idx="1624">
                  <c:v>41744.375</c:v>
                </c:pt>
                <c:pt idx="1625">
                  <c:v>41744.416666666664</c:v>
                </c:pt>
                <c:pt idx="1626">
                  <c:v>41744.458333333343</c:v>
                </c:pt>
                <c:pt idx="1627">
                  <c:v>41744.5</c:v>
                </c:pt>
                <c:pt idx="1628">
                  <c:v>41744.541666666584</c:v>
                </c:pt>
                <c:pt idx="1629">
                  <c:v>41744.583333333336</c:v>
                </c:pt>
                <c:pt idx="1630">
                  <c:v>41744.624999999993</c:v>
                </c:pt>
                <c:pt idx="1631">
                  <c:v>41744.666666666584</c:v>
                </c:pt>
                <c:pt idx="1632">
                  <c:v>41744.708333333336</c:v>
                </c:pt>
                <c:pt idx="1633">
                  <c:v>41744.75</c:v>
                </c:pt>
                <c:pt idx="1634">
                  <c:v>41744.791666666504</c:v>
                </c:pt>
                <c:pt idx="1635">
                  <c:v>41744.833333333336</c:v>
                </c:pt>
                <c:pt idx="1636">
                  <c:v>41744.875</c:v>
                </c:pt>
                <c:pt idx="1637">
                  <c:v>41744.916666666664</c:v>
                </c:pt>
                <c:pt idx="1638">
                  <c:v>41744.958333333343</c:v>
                </c:pt>
                <c:pt idx="1639">
                  <c:v>41745</c:v>
                </c:pt>
                <c:pt idx="1640">
                  <c:v>41745.041666666584</c:v>
                </c:pt>
                <c:pt idx="1641">
                  <c:v>41745.083333333336</c:v>
                </c:pt>
                <c:pt idx="1642">
                  <c:v>41745.124999999993</c:v>
                </c:pt>
                <c:pt idx="1643">
                  <c:v>41745.166666666584</c:v>
                </c:pt>
                <c:pt idx="1644">
                  <c:v>41745.208333333336</c:v>
                </c:pt>
                <c:pt idx="1645">
                  <c:v>41745.25</c:v>
                </c:pt>
                <c:pt idx="1646">
                  <c:v>41745.291666666504</c:v>
                </c:pt>
                <c:pt idx="1647">
                  <c:v>41745.333333333336</c:v>
                </c:pt>
                <c:pt idx="1648">
                  <c:v>41745.375</c:v>
                </c:pt>
                <c:pt idx="1649">
                  <c:v>41745.416666666664</c:v>
                </c:pt>
                <c:pt idx="1650">
                  <c:v>41745.458333333343</c:v>
                </c:pt>
                <c:pt idx="1651">
                  <c:v>41745.5</c:v>
                </c:pt>
                <c:pt idx="1652">
                  <c:v>41745.541666666584</c:v>
                </c:pt>
                <c:pt idx="1653">
                  <c:v>41745.583333333336</c:v>
                </c:pt>
                <c:pt idx="1654">
                  <c:v>41745.624999999993</c:v>
                </c:pt>
                <c:pt idx="1655">
                  <c:v>41745.666666666584</c:v>
                </c:pt>
                <c:pt idx="1656">
                  <c:v>41745.708333333336</c:v>
                </c:pt>
                <c:pt idx="1657">
                  <c:v>41745.75</c:v>
                </c:pt>
                <c:pt idx="1658">
                  <c:v>41745.791666666504</c:v>
                </c:pt>
                <c:pt idx="1659">
                  <c:v>41745.833333333336</c:v>
                </c:pt>
                <c:pt idx="1660">
                  <c:v>41745.875</c:v>
                </c:pt>
                <c:pt idx="1661">
                  <c:v>41745.916666666664</c:v>
                </c:pt>
                <c:pt idx="1662">
                  <c:v>41745.958333333343</c:v>
                </c:pt>
                <c:pt idx="1663">
                  <c:v>41746</c:v>
                </c:pt>
                <c:pt idx="1664">
                  <c:v>41746.041666666584</c:v>
                </c:pt>
                <c:pt idx="1665">
                  <c:v>41746.083333333336</c:v>
                </c:pt>
                <c:pt idx="1666">
                  <c:v>41746.124999999993</c:v>
                </c:pt>
                <c:pt idx="1667">
                  <c:v>41746.166666666584</c:v>
                </c:pt>
                <c:pt idx="1668">
                  <c:v>41746.208333333336</c:v>
                </c:pt>
                <c:pt idx="1669">
                  <c:v>41746.25</c:v>
                </c:pt>
                <c:pt idx="1670">
                  <c:v>41746.291666666504</c:v>
                </c:pt>
                <c:pt idx="1671">
                  <c:v>41746.333333333336</c:v>
                </c:pt>
                <c:pt idx="1672">
                  <c:v>41746.375</c:v>
                </c:pt>
                <c:pt idx="1673">
                  <c:v>41746.416666666664</c:v>
                </c:pt>
                <c:pt idx="1674">
                  <c:v>41746.458333333343</c:v>
                </c:pt>
                <c:pt idx="1675">
                  <c:v>41746.5</c:v>
                </c:pt>
                <c:pt idx="1676">
                  <c:v>41746.541666666584</c:v>
                </c:pt>
                <c:pt idx="1677">
                  <c:v>41746.583333333336</c:v>
                </c:pt>
                <c:pt idx="1678">
                  <c:v>41746.624999999993</c:v>
                </c:pt>
                <c:pt idx="1679">
                  <c:v>41746.666666666584</c:v>
                </c:pt>
                <c:pt idx="1680">
                  <c:v>41746.708333333336</c:v>
                </c:pt>
                <c:pt idx="1681">
                  <c:v>41746.75</c:v>
                </c:pt>
                <c:pt idx="1682">
                  <c:v>41746.791666666504</c:v>
                </c:pt>
                <c:pt idx="1683">
                  <c:v>41746.833333333336</c:v>
                </c:pt>
                <c:pt idx="1684">
                  <c:v>41746.875</c:v>
                </c:pt>
                <c:pt idx="1685">
                  <c:v>41746.916666666664</c:v>
                </c:pt>
                <c:pt idx="1686">
                  <c:v>41746.958333333343</c:v>
                </c:pt>
                <c:pt idx="1687">
                  <c:v>41747</c:v>
                </c:pt>
                <c:pt idx="1688">
                  <c:v>41747.041666666584</c:v>
                </c:pt>
                <c:pt idx="1689">
                  <c:v>41747.083333333336</c:v>
                </c:pt>
                <c:pt idx="1690">
                  <c:v>41747.124999999993</c:v>
                </c:pt>
                <c:pt idx="1691">
                  <c:v>41747.166666666584</c:v>
                </c:pt>
                <c:pt idx="1692">
                  <c:v>41747.208333333336</c:v>
                </c:pt>
                <c:pt idx="1693">
                  <c:v>41747.25</c:v>
                </c:pt>
                <c:pt idx="1694">
                  <c:v>41747.291666666504</c:v>
                </c:pt>
                <c:pt idx="1695">
                  <c:v>41747.333333333336</c:v>
                </c:pt>
                <c:pt idx="1696">
                  <c:v>41747.375</c:v>
                </c:pt>
                <c:pt idx="1697">
                  <c:v>41747.416666666664</c:v>
                </c:pt>
                <c:pt idx="1698">
                  <c:v>41747.458333333343</c:v>
                </c:pt>
                <c:pt idx="1699">
                  <c:v>41747.5</c:v>
                </c:pt>
                <c:pt idx="1700">
                  <c:v>41747.541666666584</c:v>
                </c:pt>
                <c:pt idx="1701">
                  <c:v>41747.583333333336</c:v>
                </c:pt>
                <c:pt idx="1702">
                  <c:v>41747.624999999993</c:v>
                </c:pt>
                <c:pt idx="1703">
                  <c:v>41747.666666666584</c:v>
                </c:pt>
                <c:pt idx="1704">
                  <c:v>41747.708333333336</c:v>
                </c:pt>
                <c:pt idx="1705">
                  <c:v>41747.75</c:v>
                </c:pt>
                <c:pt idx="1706">
                  <c:v>41747.791666666504</c:v>
                </c:pt>
                <c:pt idx="1707">
                  <c:v>41747.833333333336</c:v>
                </c:pt>
                <c:pt idx="1708">
                  <c:v>41747.875</c:v>
                </c:pt>
                <c:pt idx="1709">
                  <c:v>41747.916666666664</c:v>
                </c:pt>
                <c:pt idx="1710">
                  <c:v>41747.958333333343</c:v>
                </c:pt>
                <c:pt idx="1711">
                  <c:v>41748</c:v>
                </c:pt>
                <c:pt idx="1712">
                  <c:v>41748.041666666584</c:v>
                </c:pt>
                <c:pt idx="1713">
                  <c:v>41748.083333333336</c:v>
                </c:pt>
                <c:pt idx="1714">
                  <c:v>41748.124999999993</c:v>
                </c:pt>
                <c:pt idx="1715">
                  <c:v>41748.166666666584</c:v>
                </c:pt>
                <c:pt idx="1716">
                  <c:v>41748.208333333336</c:v>
                </c:pt>
                <c:pt idx="1717">
                  <c:v>41748.25</c:v>
                </c:pt>
                <c:pt idx="1718">
                  <c:v>41748.291666666504</c:v>
                </c:pt>
                <c:pt idx="1719">
                  <c:v>41748.333333333336</c:v>
                </c:pt>
                <c:pt idx="1720">
                  <c:v>41748.375</c:v>
                </c:pt>
                <c:pt idx="1721">
                  <c:v>41748.416666666664</c:v>
                </c:pt>
                <c:pt idx="1722">
                  <c:v>41748.458333333343</c:v>
                </c:pt>
                <c:pt idx="1723">
                  <c:v>41748.5</c:v>
                </c:pt>
                <c:pt idx="1724">
                  <c:v>41748.541666666584</c:v>
                </c:pt>
                <c:pt idx="1725">
                  <c:v>41748.583333333336</c:v>
                </c:pt>
                <c:pt idx="1726">
                  <c:v>41748.624999999993</c:v>
                </c:pt>
                <c:pt idx="1727">
                  <c:v>41748.666666666584</c:v>
                </c:pt>
                <c:pt idx="1728">
                  <c:v>41748.708333333336</c:v>
                </c:pt>
                <c:pt idx="1729">
                  <c:v>41748.75</c:v>
                </c:pt>
                <c:pt idx="1730">
                  <c:v>41748.791666666504</c:v>
                </c:pt>
                <c:pt idx="1731">
                  <c:v>41748.833333333336</c:v>
                </c:pt>
                <c:pt idx="1732">
                  <c:v>41748.875</c:v>
                </c:pt>
                <c:pt idx="1733">
                  <c:v>41748.916666666664</c:v>
                </c:pt>
                <c:pt idx="1734">
                  <c:v>41748.958333333343</c:v>
                </c:pt>
                <c:pt idx="1735">
                  <c:v>41749</c:v>
                </c:pt>
                <c:pt idx="1736">
                  <c:v>41749.041666666584</c:v>
                </c:pt>
                <c:pt idx="1737">
                  <c:v>41749.083333333336</c:v>
                </c:pt>
                <c:pt idx="1738">
                  <c:v>41749.124999999993</c:v>
                </c:pt>
                <c:pt idx="1739">
                  <c:v>41749.166666666584</c:v>
                </c:pt>
                <c:pt idx="1740">
                  <c:v>41749.208333333336</c:v>
                </c:pt>
                <c:pt idx="1741">
                  <c:v>41749.25</c:v>
                </c:pt>
                <c:pt idx="1742">
                  <c:v>41749.291666666504</c:v>
                </c:pt>
                <c:pt idx="1743">
                  <c:v>41749.333333333336</c:v>
                </c:pt>
                <c:pt idx="1744">
                  <c:v>41749.375</c:v>
                </c:pt>
                <c:pt idx="1745">
                  <c:v>41749.416666666664</c:v>
                </c:pt>
                <c:pt idx="1746">
                  <c:v>41749.458333333343</c:v>
                </c:pt>
                <c:pt idx="1747">
                  <c:v>41749.5</c:v>
                </c:pt>
                <c:pt idx="1748">
                  <c:v>41749.541666666584</c:v>
                </c:pt>
                <c:pt idx="1749">
                  <c:v>41749.583333333336</c:v>
                </c:pt>
                <c:pt idx="1750">
                  <c:v>41749.624999999993</c:v>
                </c:pt>
                <c:pt idx="1751">
                  <c:v>41749.666666666584</c:v>
                </c:pt>
                <c:pt idx="1752">
                  <c:v>41749.708333333336</c:v>
                </c:pt>
                <c:pt idx="1753">
                  <c:v>41749.75</c:v>
                </c:pt>
                <c:pt idx="1754">
                  <c:v>41749.791666666504</c:v>
                </c:pt>
                <c:pt idx="1755">
                  <c:v>41749.833333333336</c:v>
                </c:pt>
                <c:pt idx="1756">
                  <c:v>41749.875</c:v>
                </c:pt>
                <c:pt idx="1757">
                  <c:v>41749.916666666664</c:v>
                </c:pt>
                <c:pt idx="1758">
                  <c:v>41749.958333333343</c:v>
                </c:pt>
                <c:pt idx="1759">
                  <c:v>41750</c:v>
                </c:pt>
                <c:pt idx="1760">
                  <c:v>41750.041666666584</c:v>
                </c:pt>
                <c:pt idx="1761">
                  <c:v>41750.083333333336</c:v>
                </c:pt>
                <c:pt idx="1762">
                  <c:v>41750.124999999993</c:v>
                </c:pt>
                <c:pt idx="1763">
                  <c:v>41750.166666666584</c:v>
                </c:pt>
                <c:pt idx="1764">
                  <c:v>41750.208333333336</c:v>
                </c:pt>
                <c:pt idx="1765">
                  <c:v>41750.25</c:v>
                </c:pt>
                <c:pt idx="1766">
                  <c:v>41750.291666666504</c:v>
                </c:pt>
                <c:pt idx="1767">
                  <c:v>41750.333333333336</c:v>
                </c:pt>
                <c:pt idx="1768">
                  <c:v>41750.375</c:v>
                </c:pt>
                <c:pt idx="1769">
                  <c:v>41750.416666666664</c:v>
                </c:pt>
                <c:pt idx="1770">
                  <c:v>41750.458333333343</c:v>
                </c:pt>
                <c:pt idx="1771">
                  <c:v>41750.5</c:v>
                </c:pt>
                <c:pt idx="1772">
                  <c:v>41750.541666666584</c:v>
                </c:pt>
                <c:pt idx="1773">
                  <c:v>41750.583333333336</c:v>
                </c:pt>
                <c:pt idx="1774">
                  <c:v>41750.624999999993</c:v>
                </c:pt>
                <c:pt idx="1775">
                  <c:v>41750.666666666584</c:v>
                </c:pt>
                <c:pt idx="1776">
                  <c:v>41750.708333333336</c:v>
                </c:pt>
                <c:pt idx="1777">
                  <c:v>41750.75</c:v>
                </c:pt>
                <c:pt idx="1778">
                  <c:v>41750.791666666504</c:v>
                </c:pt>
                <c:pt idx="1779">
                  <c:v>41750.833333333336</c:v>
                </c:pt>
                <c:pt idx="1780">
                  <c:v>41750.875</c:v>
                </c:pt>
                <c:pt idx="1781">
                  <c:v>41750.916666666664</c:v>
                </c:pt>
                <c:pt idx="1782">
                  <c:v>41750.958333333343</c:v>
                </c:pt>
                <c:pt idx="1783">
                  <c:v>41751</c:v>
                </c:pt>
                <c:pt idx="1784">
                  <c:v>41751.041666666584</c:v>
                </c:pt>
                <c:pt idx="1785">
                  <c:v>41751.083333333336</c:v>
                </c:pt>
                <c:pt idx="1786">
                  <c:v>41751.124999999993</c:v>
                </c:pt>
                <c:pt idx="1787">
                  <c:v>41751.166666666584</c:v>
                </c:pt>
                <c:pt idx="1788">
                  <c:v>41751.208333333336</c:v>
                </c:pt>
                <c:pt idx="1789">
                  <c:v>41751.25</c:v>
                </c:pt>
                <c:pt idx="1790">
                  <c:v>41751.291666666504</c:v>
                </c:pt>
                <c:pt idx="1791">
                  <c:v>41751.333333333336</c:v>
                </c:pt>
                <c:pt idx="1792">
                  <c:v>41751.375</c:v>
                </c:pt>
                <c:pt idx="1793">
                  <c:v>41751.416666666664</c:v>
                </c:pt>
                <c:pt idx="1794">
                  <c:v>41751.458333333343</c:v>
                </c:pt>
                <c:pt idx="1795">
                  <c:v>41751.5</c:v>
                </c:pt>
                <c:pt idx="1796">
                  <c:v>41751.541666666584</c:v>
                </c:pt>
                <c:pt idx="1797">
                  <c:v>41751.583333333336</c:v>
                </c:pt>
                <c:pt idx="1798">
                  <c:v>41751.624999999993</c:v>
                </c:pt>
                <c:pt idx="1799">
                  <c:v>41751.666666666584</c:v>
                </c:pt>
                <c:pt idx="1800">
                  <c:v>41751.708333333336</c:v>
                </c:pt>
                <c:pt idx="1801">
                  <c:v>41751.75</c:v>
                </c:pt>
                <c:pt idx="1802">
                  <c:v>41751.791666666504</c:v>
                </c:pt>
                <c:pt idx="1803">
                  <c:v>41751.833333333336</c:v>
                </c:pt>
                <c:pt idx="1804">
                  <c:v>41751.875</c:v>
                </c:pt>
                <c:pt idx="1805">
                  <c:v>41751.916666666664</c:v>
                </c:pt>
                <c:pt idx="1806">
                  <c:v>41751.958333333343</c:v>
                </c:pt>
              </c:numCache>
            </c:numRef>
          </c:xVal>
          <c:yVal>
            <c:numRef>
              <c:f>'C:\Users\Jonathan\Dropbox\Jonathan_Tarendra\Thesis\Thesis 2014\Paper 5 WETNESS\[Wetness (working file).xlsx]Sheet1'!$N$4:$N$1810</c:f>
              <c:numCache>
                <c:formatCode>General</c:formatCode>
                <c:ptCount val="1807"/>
                <c:pt idx="0">
                  <c:v>1.014</c:v>
                </c:pt>
                <c:pt idx="1">
                  <c:v>1.01</c:v>
                </c:pt>
                <c:pt idx="2">
                  <c:v>1.006999999999997</c:v>
                </c:pt>
                <c:pt idx="3">
                  <c:v>1.006999999999997</c:v>
                </c:pt>
                <c:pt idx="4">
                  <c:v>1.006999999999997</c:v>
                </c:pt>
                <c:pt idx="5">
                  <c:v>1.006999999999997</c:v>
                </c:pt>
                <c:pt idx="6">
                  <c:v>1.006999999999997</c:v>
                </c:pt>
                <c:pt idx="7">
                  <c:v>1.006999999999997</c:v>
                </c:pt>
                <c:pt idx="8">
                  <c:v>1.006999999999997</c:v>
                </c:pt>
                <c:pt idx="9">
                  <c:v>1.006999999999997</c:v>
                </c:pt>
                <c:pt idx="10">
                  <c:v>1.006999999999997</c:v>
                </c:pt>
                <c:pt idx="11">
                  <c:v>1.010999999999997</c:v>
                </c:pt>
                <c:pt idx="12">
                  <c:v>1.01</c:v>
                </c:pt>
                <c:pt idx="13">
                  <c:v>1.008</c:v>
                </c:pt>
                <c:pt idx="14">
                  <c:v>1.004</c:v>
                </c:pt>
                <c:pt idx="15">
                  <c:v>1</c:v>
                </c:pt>
                <c:pt idx="16">
                  <c:v>1</c:v>
                </c:pt>
                <c:pt idx="17">
                  <c:v>1.01</c:v>
                </c:pt>
                <c:pt idx="18">
                  <c:v>1.010999999999997</c:v>
                </c:pt>
                <c:pt idx="19">
                  <c:v>1.032</c:v>
                </c:pt>
                <c:pt idx="20">
                  <c:v>1.034999999999997</c:v>
                </c:pt>
                <c:pt idx="21">
                  <c:v>1.034999999999997</c:v>
                </c:pt>
                <c:pt idx="22">
                  <c:v>1.0640000000000001</c:v>
                </c:pt>
                <c:pt idx="23">
                  <c:v>1.0489999999999973</c:v>
                </c:pt>
                <c:pt idx="24">
                  <c:v>1.0669999999999973</c:v>
                </c:pt>
                <c:pt idx="25">
                  <c:v>1.0529999999999973</c:v>
                </c:pt>
                <c:pt idx="26">
                  <c:v>1.0529999999999973</c:v>
                </c:pt>
                <c:pt idx="27">
                  <c:v>1.0529999999999973</c:v>
                </c:pt>
                <c:pt idx="28">
                  <c:v>1.0529999999999973</c:v>
                </c:pt>
                <c:pt idx="29">
                  <c:v>1.0529999999999973</c:v>
                </c:pt>
                <c:pt idx="30">
                  <c:v>1.0529999999999973</c:v>
                </c:pt>
                <c:pt idx="31">
                  <c:v>1.0529999999999973</c:v>
                </c:pt>
                <c:pt idx="32">
                  <c:v>1.0529999999999973</c:v>
                </c:pt>
                <c:pt idx="33">
                  <c:v>1.0489999999999973</c:v>
                </c:pt>
                <c:pt idx="34">
                  <c:v>1.0489999999999973</c:v>
                </c:pt>
                <c:pt idx="35">
                  <c:v>1.046</c:v>
                </c:pt>
                <c:pt idx="36">
                  <c:v>1.046</c:v>
                </c:pt>
                <c:pt idx="37">
                  <c:v>1.042</c:v>
                </c:pt>
                <c:pt idx="38">
                  <c:v>1.042</c:v>
                </c:pt>
                <c:pt idx="39">
                  <c:v>1.038</c:v>
                </c:pt>
                <c:pt idx="40">
                  <c:v>1.042</c:v>
                </c:pt>
                <c:pt idx="41">
                  <c:v>1.046</c:v>
                </c:pt>
                <c:pt idx="42">
                  <c:v>1.038</c:v>
                </c:pt>
                <c:pt idx="43">
                  <c:v>1.038999999999997</c:v>
                </c:pt>
                <c:pt idx="44">
                  <c:v>1.038999999999997</c:v>
                </c:pt>
                <c:pt idx="45">
                  <c:v>1.032</c:v>
                </c:pt>
                <c:pt idx="46">
                  <c:v>1.030999999999997</c:v>
                </c:pt>
                <c:pt idx="47">
                  <c:v>1.024999999999997</c:v>
                </c:pt>
                <c:pt idx="48">
                  <c:v>1.020999999999997</c:v>
                </c:pt>
                <c:pt idx="49">
                  <c:v>1.018</c:v>
                </c:pt>
                <c:pt idx="50">
                  <c:v>1.014</c:v>
                </c:pt>
                <c:pt idx="51">
                  <c:v>1.01</c:v>
                </c:pt>
                <c:pt idx="52">
                  <c:v>1.006999999999997</c:v>
                </c:pt>
                <c:pt idx="53">
                  <c:v>1.006999999999997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1.006999999999997</c:v>
                </c:pt>
                <c:pt idx="67">
                  <c:v>1.020999999999997</c:v>
                </c:pt>
                <c:pt idx="68">
                  <c:v>1.024</c:v>
                </c:pt>
                <c:pt idx="69">
                  <c:v>1.024999999999997</c:v>
                </c:pt>
                <c:pt idx="70">
                  <c:v>1.024</c:v>
                </c:pt>
                <c:pt idx="71">
                  <c:v>1.020999999999997</c:v>
                </c:pt>
                <c:pt idx="72">
                  <c:v>1.016999999999997</c:v>
                </c:pt>
                <c:pt idx="73">
                  <c:v>1.006999999999997</c:v>
                </c:pt>
                <c:pt idx="74">
                  <c:v>1.004</c:v>
                </c:pt>
                <c:pt idx="75">
                  <c:v>1</c:v>
                </c:pt>
                <c:pt idx="76">
                  <c:v>1</c:v>
                </c:pt>
                <c:pt idx="77">
                  <c:v>1.004</c:v>
                </c:pt>
                <c:pt idx="78">
                  <c:v>1.004</c:v>
                </c:pt>
                <c:pt idx="79">
                  <c:v>1.006999999999997</c:v>
                </c:pt>
                <c:pt idx="80">
                  <c:v>1.006999999999997</c:v>
                </c:pt>
                <c:pt idx="81">
                  <c:v>1.006999999999997</c:v>
                </c:pt>
                <c:pt idx="82">
                  <c:v>1.010999999999997</c:v>
                </c:pt>
                <c:pt idx="83">
                  <c:v>1.01</c:v>
                </c:pt>
                <c:pt idx="84">
                  <c:v>1.01</c:v>
                </c:pt>
                <c:pt idx="85">
                  <c:v>1.010999999999997</c:v>
                </c:pt>
                <c:pt idx="86">
                  <c:v>1.006999999999997</c:v>
                </c:pt>
                <c:pt idx="87">
                  <c:v>1.004</c:v>
                </c:pt>
                <c:pt idx="88">
                  <c:v>1.006999999999997</c:v>
                </c:pt>
                <c:pt idx="89">
                  <c:v>1.010999999999997</c:v>
                </c:pt>
                <c:pt idx="90">
                  <c:v>1.01</c:v>
                </c:pt>
                <c:pt idx="91">
                  <c:v>1.024</c:v>
                </c:pt>
                <c:pt idx="92">
                  <c:v>1.020999999999997</c:v>
                </c:pt>
                <c:pt idx="93">
                  <c:v>1.024</c:v>
                </c:pt>
                <c:pt idx="94">
                  <c:v>1.020999999999997</c:v>
                </c:pt>
                <c:pt idx="95">
                  <c:v>1.018</c:v>
                </c:pt>
                <c:pt idx="96">
                  <c:v>1.014</c:v>
                </c:pt>
                <c:pt idx="97">
                  <c:v>1.010999999999997</c:v>
                </c:pt>
                <c:pt idx="98">
                  <c:v>1.006999999999997</c:v>
                </c:pt>
                <c:pt idx="99">
                  <c:v>1.004</c:v>
                </c:pt>
                <c:pt idx="100">
                  <c:v>1.004</c:v>
                </c:pt>
                <c:pt idx="101">
                  <c:v>1.004</c:v>
                </c:pt>
                <c:pt idx="102">
                  <c:v>1.004</c:v>
                </c:pt>
                <c:pt idx="103">
                  <c:v>1.004</c:v>
                </c:pt>
                <c:pt idx="104">
                  <c:v>1.004</c:v>
                </c:pt>
                <c:pt idx="105">
                  <c:v>1</c:v>
                </c:pt>
                <c:pt idx="106">
                  <c:v>1</c:v>
                </c:pt>
                <c:pt idx="107">
                  <c:v>1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1</c:v>
                </c:pt>
                <c:pt idx="112">
                  <c:v>1</c:v>
                </c:pt>
                <c:pt idx="113">
                  <c:v>1.004</c:v>
                </c:pt>
                <c:pt idx="114">
                  <c:v>1.006999999999997</c:v>
                </c:pt>
                <c:pt idx="115">
                  <c:v>1.010999999999997</c:v>
                </c:pt>
                <c:pt idx="116">
                  <c:v>1.010999999999997</c:v>
                </c:pt>
                <c:pt idx="117">
                  <c:v>1.01</c:v>
                </c:pt>
                <c:pt idx="118">
                  <c:v>1.010999999999997</c:v>
                </c:pt>
                <c:pt idx="119">
                  <c:v>1.010999999999997</c:v>
                </c:pt>
                <c:pt idx="120">
                  <c:v>1.006999999999997</c:v>
                </c:pt>
                <c:pt idx="121">
                  <c:v>1.000999999999997</c:v>
                </c:pt>
                <c:pt idx="122">
                  <c:v>1.000999999999997</c:v>
                </c:pt>
                <c:pt idx="123">
                  <c:v>1</c:v>
                </c:pt>
                <c:pt idx="124">
                  <c:v>1.000999999999997</c:v>
                </c:pt>
                <c:pt idx="125">
                  <c:v>1</c:v>
                </c:pt>
                <c:pt idx="126">
                  <c:v>1</c:v>
                </c:pt>
                <c:pt idx="127">
                  <c:v>1</c:v>
                </c:pt>
                <c:pt idx="128">
                  <c:v>1</c:v>
                </c:pt>
                <c:pt idx="129">
                  <c:v>1.000999999999997</c:v>
                </c:pt>
                <c:pt idx="130">
                  <c:v>1.004</c:v>
                </c:pt>
                <c:pt idx="131">
                  <c:v>1.004</c:v>
                </c:pt>
                <c:pt idx="132">
                  <c:v>1.004</c:v>
                </c:pt>
                <c:pt idx="133">
                  <c:v>1.004</c:v>
                </c:pt>
                <c:pt idx="134">
                  <c:v>1</c:v>
                </c:pt>
                <c:pt idx="135">
                  <c:v>1</c:v>
                </c:pt>
                <c:pt idx="136">
                  <c:v>1</c:v>
                </c:pt>
                <c:pt idx="137">
                  <c:v>1</c:v>
                </c:pt>
                <c:pt idx="138">
                  <c:v>1.002999999999997</c:v>
                </c:pt>
                <c:pt idx="139">
                  <c:v>1.014</c:v>
                </c:pt>
                <c:pt idx="140">
                  <c:v>1.016999999999997</c:v>
                </c:pt>
                <c:pt idx="141">
                  <c:v>1.020999999999997</c:v>
                </c:pt>
                <c:pt idx="142">
                  <c:v>1.020999999999997</c:v>
                </c:pt>
                <c:pt idx="143">
                  <c:v>1.020999999999997</c:v>
                </c:pt>
                <c:pt idx="144">
                  <c:v>1.018</c:v>
                </c:pt>
                <c:pt idx="145">
                  <c:v>1.010999999999997</c:v>
                </c:pt>
                <c:pt idx="146">
                  <c:v>1.006999999999997</c:v>
                </c:pt>
                <c:pt idx="147">
                  <c:v>1.006999999999997</c:v>
                </c:pt>
                <c:pt idx="148">
                  <c:v>1.006999999999997</c:v>
                </c:pt>
                <c:pt idx="149">
                  <c:v>1.004</c:v>
                </c:pt>
                <c:pt idx="150">
                  <c:v>1.004</c:v>
                </c:pt>
                <c:pt idx="151">
                  <c:v>1.004</c:v>
                </c:pt>
                <c:pt idx="152">
                  <c:v>1</c:v>
                </c:pt>
                <c:pt idx="153">
                  <c:v>1.004</c:v>
                </c:pt>
                <c:pt idx="154">
                  <c:v>1.004</c:v>
                </c:pt>
                <c:pt idx="155">
                  <c:v>1.004</c:v>
                </c:pt>
                <c:pt idx="156">
                  <c:v>1.004</c:v>
                </c:pt>
                <c:pt idx="157">
                  <c:v>1.004</c:v>
                </c:pt>
                <c:pt idx="158">
                  <c:v>1.004</c:v>
                </c:pt>
                <c:pt idx="159">
                  <c:v>1.004</c:v>
                </c:pt>
                <c:pt idx="160">
                  <c:v>1.006999999999997</c:v>
                </c:pt>
                <c:pt idx="161">
                  <c:v>1.01</c:v>
                </c:pt>
                <c:pt idx="162">
                  <c:v>1.014</c:v>
                </c:pt>
                <c:pt idx="163">
                  <c:v>1.024</c:v>
                </c:pt>
                <c:pt idx="164">
                  <c:v>1.020999999999997</c:v>
                </c:pt>
                <c:pt idx="165">
                  <c:v>1.020999999999997</c:v>
                </c:pt>
                <c:pt idx="166">
                  <c:v>1.020999999999997</c:v>
                </c:pt>
                <c:pt idx="167">
                  <c:v>1.020999999999997</c:v>
                </c:pt>
                <c:pt idx="168">
                  <c:v>1.020999999999997</c:v>
                </c:pt>
                <c:pt idx="169">
                  <c:v>1.018</c:v>
                </c:pt>
                <c:pt idx="170">
                  <c:v>1.018</c:v>
                </c:pt>
                <c:pt idx="171">
                  <c:v>1.016999999999997</c:v>
                </c:pt>
                <c:pt idx="172">
                  <c:v>1.020999999999997</c:v>
                </c:pt>
                <c:pt idx="173">
                  <c:v>1.024</c:v>
                </c:pt>
                <c:pt idx="174">
                  <c:v>1.034999999999997</c:v>
                </c:pt>
                <c:pt idx="175">
                  <c:v>1.030999999999997</c:v>
                </c:pt>
                <c:pt idx="176">
                  <c:v>1.030999999999997</c:v>
                </c:pt>
                <c:pt idx="177">
                  <c:v>1.028</c:v>
                </c:pt>
                <c:pt idx="178">
                  <c:v>1.028</c:v>
                </c:pt>
                <c:pt idx="179">
                  <c:v>1.0529999999999973</c:v>
                </c:pt>
                <c:pt idx="180">
                  <c:v>1.0529999999999973</c:v>
                </c:pt>
                <c:pt idx="181">
                  <c:v>1.042</c:v>
                </c:pt>
                <c:pt idx="182">
                  <c:v>1.034999999999997</c:v>
                </c:pt>
                <c:pt idx="183">
                  <c:v>1.0529999999999973</c:v>
                </c:pt>
                <c:pt idx="184">
                  <c:v>1.0780000000000001</c:v>
                </c:pt>
                <c:pt idx="185">
                  <c:v>1.085</c:v>
                </c:pt>
                <c:pt idx="186">
                  <c:v>1.093</c:v>
                </c:pt>
                <c:pt idx="187">
                  <c:v>1.097</c:v>
                </c:pt>
                <c:pt idx="188">
                  <c:v>1.097</c:v>
                </c:pt>
                <c:pt idx="189">
                  <c:v>1.097</c:v>
                </c:pt>
                <c:pt idx="190">
                  <c:v>1.093</c:v>
                </c:pt>
                <c:pt idx="191">
                  <c:v>1.093</c:v>
                </c:pt>
                <c:pt idx="192">
                  <c:v>1.093</c:v>
                </c:pt>
                <c:pt idx="193">
                  <c:v>1.089</c:v>
                </c:pt>
                <c:pt idx="194">
                  <c:v>1.089</c:v>
                </c:pt>
                <c:pt idx="195">
                  <c:v>1.089</c:v>
                </c:pt>
                <c:pt idx="196">
                  <c:v>1.089</c:v>
                </c:pt>
                <c:pt idx="197">
                  <c:v>1.089</c:v>
                </c:pt>
                <c:pt idx="198">
                  <c:v>1.089</c:v>
                </c:pt>
                <c:pt idx="199">
                  <c:v>1.089</c:v>
                </c:pt>
                <c:pt idx="200">
                  <c:v>1.089</c:v>
                </c:pt>
                <c:pt idx="201">
                  <c:v>1.089</c:v>
                </c:pt>
                <c:pt idx="202">
                  <c:v>1.089</c:v>
                </c:pt>
                <c:pt idx="203">
                  <c:v>1.0900000000000001</c:v>
                </c:pt>
                <c:pt idx="204">
                  <c:v>1.0860000000000001</c:v>
                </c:pt>
                <c:pt idx="205">
                  <c:v>1.085</c:v>
                </c:pt>
                <c:pt idx="206">
                  <c:v>1.0860000000000001</c:v>
                </c:pt>
                <c:pt idx="207">
                  <c:v>1.0860000000000001</c:v>
                </c:pt>
                <c:pt idx="208">
                  <c:v>1.0860000000000001</c:v>
                </c:pt>
                <c:pt idx="209">
                  <c:v>1.0860000000000001</c:v>
                </c:pt>
                <c:pt idx="210">
                  <c:v>1.0860000000000001</c:v>
                </c:pt>
                <c:pt idx="211">
                  <c:v>1.0860000000000001</c:v>
                </c:pt>
                <c:pt idx="212">
                  <c:v>1.089</c:v>
                </c:pt>
                <c:pt idx="213">
                  <c:v>1.089</c:v>
                </c:pt>
                <c:pt idx="214">
                  <c:v>1.089</c:v>
                </c:pt>
                <c:pt idx="215">
                  <c:v>1.089</c:v>
                </c:pt>
                <c:pt idx="216">
                  <c:v>1.089</c:v>
                </c:pt>
                <c:pt idx="217">
                  <c:v>1.089</c:v>
                </c:pt>
                <c:pt idx="218">
                  <c:v>1.089</c:v>
                </c:pt>
                <c:pt idx="219">
                  <c:v>1.0900000000000001</c:v>
                </c:pt>
                <c:pt idx="220">
                  <c:v>1.089</c:v>
                </c:pt>
                <c:pt idx="221">
                  <c:v>1.089</c:v>
                </c:pt>
                <c:pt idx="222">
                  <c:v>1.089</c:v>
                </c:pt>
                <c:pt idx="223">
                  <c:v>1.089</c:v>
                </c:pt>
                <c:pt idx="224">
                  <c:v>1.089</c:v>
                </c:pt>
                <c:pt idx="225">
                  <c:v>1.089</c:v>
                </c:pt>
                <c:pt idx="226">
                  <c:v>1.089</c:v>
                </c:pt>
                <c:pt idx="227">
                  <c:v>1.093</c:v>
                </c:pt>
                <c:pt idx="228">
                  <c:v>1.093</c:v>
                </c:pt>
                <c:pt idx="229">
                  <c:v>1.093</c:v>
                </c:pt>
                <c:pt idx="230">
                  <c:v>1.093</c:v>
                </c:pt>
                <c:pt idx="231">
                  <c:v>1.093</c:v>
                </c:pt>
                <c:pt idx="232">
                  <c:v>1.093</c:v>
                </c:pt>
                <c:pt idx="233">
                  <c:v>1.093</c:v>
                </c:pt>
                <c:pt idx="234">
                  <c:v>1.093</c:v>
                </c:pt>
                <c:pt idx="235">
                  <c:v>1.093</c:v>
                </c:pt>
                <c:pt idx="236">
                  <c:v>1.093</c:v>
                </c:pt>
                <c:pt idx="237">
                  <c:v>1.093</c:v>
                </c:pt>
                <c:pt idx="238">
                  <c:v>1.093</c:v>
                </c:pt>
                <c:pt idx="239">
                  <c:v>1.097</c:v>
                </c:pt>
                <c:pt idx="240">
                  <c:v>1.097</c:v>
                </c:pt>
                <c:pt idx="241">
                  <c:v>1.097</c:v>
                </c:pt>
                <c:pt idx="242">
                  <c:v>1.0960000000000001</c:v>
                </c:pt>
                <c:pt idx="243">
                  <c:v>1.0960000000000001</c:v>
                </c:pt>
                <c:pt idx="244">
                  <c:v>1.097</c:v>
                </c:pt>
                <c:pt idx="245">
                  <c:v>1.097</c:v>
                </c:pt>
                <c:pt idx="246">
                  <c:v>1.097</c:v>
                </c:pt>
                <c:pt idx="247">
                  <c:v>1.1000000000000001</c:v>
                </c:pt>
                <c:pt idx="248">
                  <c:v>1.1000000000000001</c:v>
                </c:pt>
                <c:pt idx="249">
                  <c:v>1.1000000000000001</c:v>
                </c:pt>
                <c:pt idx="250">
                  <c:v>1.1000000000000001</c:v>
                </c:pt>
                <c:pt idx="251">
                  <c:v>1.1000000000000001</c:v>
                </c:pt>
                <c:pt idx="252">
                  <c:v>1.101</c:v>
                </c:pt>
                <c:pt idx="253">
                  <c:v>1.1000000000000001</c:v>
                </c:pt>
                <c:pt idx="254">
                  <c:v>1.1000000000000001</c:v>
                </c:pt>
                <c:pt idx="255">
                  <c:v>1.1000000000000001</c:v>
                </c:pt>
                <c:pt idx="256">
                  <c:v>1.1000000000000001</c:v>
                </c:pt>
                <c:pt idx="257">
                  <c:v>1.101</c:v>
                </c:pt>
                <c:pt idx="258">
                  <c:v>1.101</c:v>
                </c:pt>
                <c:pt idx="259">
                  <c:v>1.1000000000000001</c:v>
                </c:pt>
                <c:pt idx="260">
                  <c:v>1.1040000000000001</c:v>
                </c:pt>
                <c:pt idx="261">
                  <c:v>1.1040000000000001</c:v>
                </c:pt>
                <c:pt idx="262">
                  <c:v>1.1040000000000001</c:v>
                </c:pt>
                <c:pt idx="263">
                  <c:v>1.1040000000000001</c:v>
                </c:pt>
                <c:pt idx="264">
                  <c:v>1.1040000000000001</c:v>
                </c:pt>
                <c:pt idx="265">
                  <c:v>1.1040000000000001</c:v>
                </c:pt>
                <c:pt idx="266">
                  <c:v>1.1040000000000001</c:v>
                </c:pt>
                <c:pt idx="267">
                  <c:v>1.1040000000000001</c:v>
                </c:pt>
                <c:pt idx="268">
                  <c:v>1.1040000000000001</c:v>
                </c:pt>
                <c:pt idx="269">
                  <c:v>1.1040000000000001</c:v>
                </c:pt>
                <c:pt idx="270">
                  <c:v>1.1040000000000001</c:v>
                </c:pt>
                <c:pt idx="271">
                  <c:v>1.1040000000000001</c:v>
                </c:pt>
                <c:pt idx="272">
                  <c:v>1.1040000000000001</c:v>
                </c:pt>
                <c:pt idx="273">
                  <c:v>1.1040000000000001</c:v>
                </c:pt>
                <c:pt idx="274">
                  <c:v>1.1040000000000001</c:v>
                </c:pt>
                <c:pt idx="275">
                  <c:v>1.101</c:v>
                </c:pt>
                <c:pt idx="276">
                  <c:v>1.1000000000000001</c:v>
                </c:pt>
                <c:pt idx="277">
                  <c:v>1.1000000000000001</c:v>
                </c:pt>
                <c:pt idx="278">
                  <c:v>1.1000000000000001</c:v>
                </c:pt>
                <c:pt idx="279">
                  <c:v>1.1000000000000001</c:v>
                </c:pt>
                <c:pt idx="280">
                  <c:v>1.101</c:v>
                </c:pt>
                <c:pt idx="281">
                  <c:v>1.101</c:v>
                </c:pt>
                <c:pt idx="282">
                  <c:v>1.1000000000000001</c:v>
                </c:pt>
                <c:pt idx="283">
                  <c:v>1.101</c:v>
                </c:pt>
                <c:pt idx="284">
                  <c:v>1.1000000000000001</c:v>
                </c:pt>
                <c:pt idx="285">
                  <c:v>1.1040000000000001</c:v>
                </c:pt>
                <c:pt idx="286">
                  <c:v>1.1040000000000001</c:v>
                </c:pt>
                <c:pt idx="287">
                  <c:v>1.1040000000000001</c:v>
                </c:pt>
                <c:pt idx="288">
                  <c:v>1.1080000000000001</c:v>
                </c:pt>
                <c:pt idx="289">
                  <c:v>1.1080000000000001</c:v>
                </c:pt>
                <c:pt idx="290">
                  <c:v>1.1080000000000001</c:v>
                </c:pt>
                <c:pt idx="291">
                  <c:v>1.1080000000000001</c:v>
                </c:pt>
                <c:pt idx="292">
                  <c:v>1.1080000000000001</c:v>
                </c:pt>
                <c:pt idx="293">
                  <c:v>1.1080000000000001</c:v>
                </c:pt>
                <c:pt idx="294">
                  <c:v>1.111</c:v>
                </c:pt>
                <c:pt idx="295">
                  <c:v>1.1120000000000001</c:v>
                </c:pt>
                <c:pt idx="296">
                  <c:v>1.1120000000000001</c:v>
                </c:pt>
                <c:pt idx="297">
                  <c:v>1.1120000000000001</c:v>
                </c:pt>
                <c:pt idx="298">
                  <c:v>1.1120000000000001</c:v>
                </c:pt>
                <c:pt idx="299">
                  <c:v>1.1120000000000001</c:v>
                </c:pt>
                <c:pt idx="300">
                  <c:v>1.1120000000000001</c:v>
                </c:pt>
                <c:pt idx="301">
                  <c:v>1.1120000000000001</c:v>
                </c:pt>
                <c:pt idx="302">
                  <c:v>1.1120000000000001</c:v>
                </c:pt>
                <c:pt idx="303">
                  <c:v>1.1120000000000001</c:v>
                </c:pt>
                <c:pt idx="304">
                  <c:v>1.1120000000000001</c:v>
                </c:pt>
                <c:pt idx="305">
                  <c:v>1.115</c:v>
                </c:pt>
                <c:pt idx="306">
                  <c:v>1.115</c:v>
                </c:pt>
                <c:pt idx="307">
                  <c:v>1.115</c:v>
                </c:pt>
                <c:pt idx="308">
                  <c:v>1.115</c:v>
                </c:pt>
                <c:pt idx="309">
                  <c:v>1.115</c:v>
                </c:pt>
                <c:pt idx="310">
                  <c:v>1.119</c:v>
                </c:pt>
                <c:pt idx="311">
                  <c:v>1.119</c:v>
                </c:pt>
                <c:pt idx="312">
                  <c:v>1.119</c:v>
                </c:pt>
                <c:pt idx="313">
                  <c:v>1.119</c:v>
                </c:pt>
                <c:pt idx="314">
                  <c:v>1.119</c:v>
                </c:pt>
                <c:pt idx="315">
                  <c:v>1.119</c:v>
                </c:pt>
                <c:pt idx="316">
                  <c:v>1.123</c:v>
                </c:pt>
                <c:pt idx="317">
                  <c:v>1.123</c:v>
                </c:pt>
                <c:pt idx="318">
                  <c:v>1.123</c:v>
                </c:pt>
                <c:pt idx="319">
                  <c:v>1.123</c:v>
                </c:pt>
                <c:pt idx="320">
                  <c:v>1.123</c:v>
                </c:pt>
                <c:pt idx="321">
                  <c:v>1.123</c:v>
                </c:pt>
                <c:pt idx="322">
                  <c:v>1.123</c:v>
                </c:pt>
                <c:pt idx="323">
                  <c:v>1.123</c:v>
                </c:pt>
                <c:pt idx="324">
                  <c:v>1.127</c:v>
                </c:pt>
                <c:pt idx="325">
                  <c:v>1.127</c:v>
                </c:pt>
                <c:pt idx="326">
                  <c:v>1.127</c:v>
                </c:pt>
                <c:pt idx="327">
                  <c:v>1.127</c:v>
                </c:pt>
                <c:pt idx="328">
                  <c:v>1.127</c:v>
                </c:pt>
                <c:pt idx="329">
                  <c:v>1.127</c:v>
                </c:pt>
                <c:pt idx="330">
                  <c:v>1.127</c:v>
                </c:pt>
                <c:pt idx="331">
                  <c:v>1.127</c:v>
                </c:pt>
                <c:pt idx="332">
                  <c:v>1.127</c:v>
                </c:pt>
                <c:pt idx="333">
                  <c:v>1.127</c:v>
                </c:pt>
                <c:pt idx="334">
                  <c:v>1.127</c:v>
                </c:pt>
                <c:pt idx="335">
                  <c:v>1.129999999999997</c:v>
                </c:pt>
                <c:pt idx="336">
                  <c:v>1.131</c:v>
                </c:pt>
                <c:pt idx="337">
                  <c:v>1.129999999999997</c:v>
                </c:pt>
                <c:pt idx="338">
                  <c:v>1.129999999999997</c:v>
                </c:pt>
                <c:pt idx="339">
                  <c:v>1.131</c:v>
                </c:pt>
                <c:pt idx="340">
                  <c:v>1.131</c:v>
                </c:pt>
                <c:pt idx="341">
                  <c:v>1.129999999999997</c:v>
                </c:pt>
                <c:pt idx="342">
                  <c:v>1.131</c:v>
                </c:pt>
                <c:pt idx="343">
                  <c:v>1.127</c:v>
                </c:pt>
                <c:pt idx="344">
                  <c:v>1.127</c:v>
                </c:pt>
                <c:pt idx="345">
                  <c:v>1.127</c:v>
                </c:pt>
                <c:pt idx="346">
                  <c:v>1.127</c:v>
                </c:pt>
                <c:pt idx="347">
                  <c:v>1.127</c:v>
                </c:pt>
                <c:pt idx="348">
                  <c:v>1.127</c:v>
                </c:pt>
                <c:pt idx="349">
                  <c:v>1.127</c:v>
                </c:pt>
                <c:pt idx="350">
                  <c:v>1.127</c:v>
                </c:pt>
                <c:pt idx="351">
                  <c:v>1.127</c:v>
                </c:pt>
                <c:pt idx="352">
                  <c:v>1.127</c:v>
                </c:pt>
                <c:pt idx="353">
                  <c:v>1.127</c:v>
                </c:pt>
                <c:pt idx="354">
                  <c:v>1.127</c:v>
                </c:pt>
                <c:pt idx="355">
                  <c:v>1.127</c:v>
                </c:pt>
                <c:pt idx="356">
                  <c:v>1.127</c:v>
                </c:pt>
                <c:pt idx="357">
                  <c:v>1.127</c:v>
                </c:pt>
                <c:pt idx="358">
                  <c:v>1.127</c:v>
                </c:pt>
                <c:pt idx="359">
                  <c:v>1.127</c:v>
                </c:pt>
                <c:pt idx="360">
                  <c:v>1.127</c:v>
                </c:pt>
                <c:pt idx="361">
                  <c:v>1.127</c:v>
                </c:pt>
                <c:pt idx="362">
                  <c:v>1.131</c:v>
                </c:pt>
                <c:pt idx="363">
                  <c:v>1.129999999999997</c:v>
                </c:pt>
                <c:pt idx="364">
                  <c:v>1.131</c:v>
                </c:pt>
                <c:pt idx="365">
                  <c:v>1.131</c:v>
                </c:pt>
                <c:pt idx="366">
                  <c:v>1.133999999999997</c:v>
                </c:pt>
                <c:pt idx="367">
                  <c:v>1.135</c:v>
                </c:pt>
                <c:pt idx="368">
                  <c:v>1.135</c:v>
                </c:pt>
                <c:pt idx="369">
                  <c:v>1.133999999999997</c:v>
                </c:pt>
                <c:pt idx="370">
                  <c:v>1.133999999999997</c:v>
                </c:pt>
                <c:pt idx="371">
                  <c:v>1.133999999999997</c:v>
                </c:pt>
                <c:pt idx="372">
                  <c:v>1.133999999999997</c:v>
                </c:pt>
                <c:pt idx="373">
                  <c:v>1.133999999999997</c:v>
                </c:pt>
                <c:pt idx="374">
                  <c:v>1.135</c:v>
                </c:pt>
                <c:pt idx="375">
                  <c:v>1.135</c:v>
                </c:pt>
                <c:pt idx="376">
                  <c:v>1.137999999999997</c:v>
                </c:pt>
                <c:pt idx="377">
                  <c:v>1.141999999999997</c:v>
                </c:pt>
                <c:pt idx="378">
                  <c:v>1.137999999999997</c:v>
                </c:pt>
                <c:pt idx="379">
                  <c:v>1.141999999999997</c:v>
                </c:pt>
                <c:pt idx="380">
                  <c:v>1.141999999999997</c:v>
                </c:pt>
                <c:pt idx="381">
                  <c:v>1.137999999999997</c:v>
                </c:pt>
                <c:pt idx="382">
                  <c:v>1.141999999999997</c:v>
                </c:pt>
                <c:pt idx="383">
                  <c:v>1.137999999999997</c:v>
                </c:pt>
                <c:pt idx="384">
                  <c:v>1.137999999999997</c:v>
                </c:pt>
                <c:pt idx="385">
                  <c:v>1.133999999999997</c:v>
                </c:pt>
                <c:pt idx="386">
                  <c:v>1.133999999999997</c:v>
                </c:pt>
                <c:pt idx="387">
                  <c:v>1.133999999999997</c:v>
                </c:pt>
                <c:pt idx="388">
                  <c:v>1.137999999999997</c:v>
                </c:pt>
                <c:pt idx="389">
                  <c:v>1.137999999999997</c:v>
                </c:pt>
                <c:pt idx="390">
                  <c:v>1.133999999999997</c:v>
                </c:pt>
                <c:pt idx="391">
                  <c:v>1.133999999999997</c:v>
                </c:pt>
                <c:pt idx="392">
                  <c:v>1.133999999999997</c:v>
                </c:pt>
                <c:pt idx="393">
                  <c:v>1.135</c:v>
                </c:pt>
                <c:pt idx="394">
                  <c:v>1.133999999999997</c:v>
                </c:pt>
                <c:pt idx="395">
                  <c:v>1.133999999999997</c:v>
                </c:pt>
                <c:pt idx="396">
                  <c:v>1.133999999999997</c:v>
                </c:pt>
                <c:pt idx="397">
                  <c:v>1.133999999999997</c:v>
                </c:pt>
                <c:pt idx="398">
                  <c:v>1.133999999999997</c:v>
                </c:pt>
                <c:pt idx="399">
                  <c:v>1.133999999999997</c:v>
                </c:pt>
                <c:pt idx="400">
                  <c:v>1.133999999999997</c:v>
                </c:pt>
                <c:pt idx="401">
                  <c:v>1.135</c:v>
                </c:pt>
                <c:pt idx="402">
                  <c:v>1.133999999999997</c:v>
                </c:pt>
                <c:pt idx="403">
                  <c:v>1.133999999999997</c:v>
                </c:pt>
                <c:pt idx="404">
                  <c:v>1.133999999999997</c:v>
                </c:pt>
                <c:pt idx="405">
                  <c:v>1.137999999999997</c:v>
                </c:pt>
                <c:pt idx="406">
                  <c:v>1.137999999999997</c:v>
                </c:pt>
                <c:pt idx="407">
                  <c:v>1.137999999999997</c:v>
                </c:pt>
                <c:pt idx="408">
                  <c:v>1.137999999999997</c:v>
                </c:pt>
                <c:pt idx="409">
                  <c:v>1.137999999999997</c:v>
                </c:pt>
                <c:pt idx="410">
                  <c:v>1.137999999999997</c:v>
                </c:pt>
                <c:pt idx="411">
                  <c:v>1.133999999999997</c:v>
                </c:pt>
                <c:pt idx="412">
                  <c:v>1.133999999999997</c:v>
                </c:pt>
                <c:pt idx="413">
                  <c:v>1.133999999999997</c:v>
                </c:pt>
                <c:pt idx="414">
                  <c:v>1.133999999999997</c:v>
                </c:pt>
                <c:pt idx="415">
                  <c:v>1.133999999999997</c:v>
                </c:pt>
                <c:pt idx="416">
                  <c:v>1.131</c:v>
                </c:pt>
                <c:pt idx="417">
                  <c:v>1.131</c:v>
                </c:pt>
                <c:pt idx="418">
                  <c:v>1.129999999999997</c:v>
                </c:pt>
                <c:pt idx="419">
                  <c:v>1.131</c:v>
                </c:pt>
                <c:pt idx="420">
                  <c:v>1.127</c:v>
                </c:pt>
                <c:pt idx="421">
                  <c:v>1.127</c:v>
                </c:pt>
                <c:pt idx="422">
                  <c:v>1.125999999999997</c:v>
                </c:pt>
                <c:pt idx="423">
                  <c:v>1.127</c:v>
                </c:pt>
                <c:pt idx="424">
                  <c:v>1.127</c:v>
                </c:pt>
                <c:pt idx="425">
                  <c:v>1.127</c:v>
                </c:pt>
                <c:pt idx="426">
                  <c:v>1.127</c:v>
                </c:pt>
                <c:pt idx="427">
                  <c:v>1.131</c:v>
                </c:pt>
                <c:pt idx="428">
                  <c:v>1.131</c:v>
                </c:pt>
                <c:pt idx="429">
                  <c:v>1.131</c:v>
                </c:pt>
                <c:pt idx="430">
                  <c:v>1.131</c:v>
                </c:pt>
                <c:pt idx="431">
                  <c:v>1.131</c:v>
                </c:pt>
                <c:pt idx="432">
                  <c:v>1.131</c:v>
                </c:pt>
                <c:pt idx="433">
                  <c:v>1.131</c:v>
                </c:pt>
                <c:pt idx="434">
                  <c:v>1.131</c:v>
                </c:pt>
                <c:pt idx="435">
                  <c:v>1.131</c:v>
                </c:pt>
                <c:pt idx="436">
                  <c:v>1.129999999999997</c:v>
                </c:pt>
                <c:pt idx="437">
                  <c:v>1.131</c:v>
                </c:pt>
                <c:pt idx="438">
                  <c:v>1.129999999999997</c:v>
                </c:pt>
                <c:pt idx="439">
                  <c:v>1.129999999999997</c:v>
                </c:pt>
                <c:pt idx="440">
                  <c:v>1.131</c:v>
                </c:pt>
                <c:pt idx="441">
                  <c:v>1.127</c:v>
                </c:pt>
                <c:pt idx="442">
                  <c:v>1.127</c:v>
                </c:pt>
                <c:pt idx="443">
                  <c:v>1.127</c:v>
                </c:pt>
                <c:pt idx="444">
                  <c:v>1.127</c:v>
                </c:pt>
                <c:pt idx="445">
                  <c:v>1.127</c:v>
                </c:pt>
                <c:pt idx="446">
                  <c:v>1.127</c:v>
                </c:pt>
                <c:pt idx="447">
                  <c:v>1.127</c:v>
                </c:pt>
                <c:pt idx="448">
                  <c:v>1.127</c:v>
                </c:pt>
                <c:pt idx="449">
                  <c:v>1.127</c:v>
                </c:pt>
                <c:pt idx="450">
                  <c:v>1.127</c:v>
                </c:pt>
                <c:pt idx="451">
                  <c:v>1.127</c:v>
                </c:pt>
                <c:pt idx="452">
                  <c:v>1.127</c:v>
                </c:pt>
                <c:pt idx="453">
                  <c:v>1.127</c:v>
                </c:pt>
                <c:pt idx="454">
                  <c:v>1.127</c:v>
                </c:pt>
                <c:pt idx="455">
                  <c:v>1.127</c:v>
                </c:pt>
                <c:pt idx="456">
                  <c:v>1.127</c:v>
                </c:pt>
                <c:pt idx="457">
                  <c:v>1.127</c:v>
                </c:pt>
                <c:pt idx="458">
                  <c:v>1.127</c:v>
                </c:pt>
                <c:pt idx="459">
                  <c:v>1.127</c:v>
                </c:pt>
                <c:pt idx="460">
                  <c:v>1.127</c:v>
                </c:pt>
                <c:pt idx="461">
                  <c:v>1.127</c:v>
                </c:pt>
                <c:pt idx="462">
                  <c:v>1.123</c:v>
                </c:pt>
                <c:pt idx="463">
                  <c:v>1.123</c:v>
                </c:pt>
                <c:pt idx="464">
                  <c:v>1.123</c:v>
                </c:pt>
                <c:pt idx="465">
                  <c:v>1.123</c:v>
                </c:pt>
                <c:pt idx="466">
                  <c:v>1.123</c:v>
                </c:pt>
                <c:pt idx="467">
                  <c:v>1.119</c:v>
                </c:pt>
                <c:pt idx="468">
                  <c:v>1.119</c:v>
                </c:pt>
                <c:pt idx="469">
                  <c:v>1.119</c:v>
                </c:pt>
                <c:pt idx="470">
                  <c:v>1.115</c:v>
                </c:pt>
                <c:pt idx="471">
                  <c:v>1.115</c:v>
                </c:pt>
                <c:pt idx="472">
                  <c:v>1.115</c:v>
                </c:pt>
                <c:pt idx="473">
                  <c:v>1.115</c:v>
                </c:pt>
                <c:pt idx="474">
                  <c:v>1.115</c:v>
                </c:pt>
                <c:pt idx="475">
                  <c:v>1.119</c:v>
                </c:pt>
                <c:pt idx="476">
                  <c:v>1.119</c:v>
                </c:pt>
                <c:pt idx="477">
                  <c:v>1.119</c:v>
                </c:pt>
                <c:pt idx="478">
                  <c:v>1.123</c:v>
                </c:pt>
                <c:pt idx="479">
                  <c:v>1.123</c:v>
                </c:pt>
                <c:pt idx="480">
                  <c:v>1.123</c:v>
                </c:pt>
                <c:pt idx="481">
                  <c:v>1.123</c:v>
                </c:pt>
                <c:pt idx="482">
                  <c:v>1.123</c:v>
                </c:pt>
                <c:pt idx="483">
                  <c:v>1.123</c:v>
                </c:pt>
                <c:pt idx="484">
                  <c:v>1.123</c:v>
                </c:pt>
                <c:pt idx="485">
                  <c:v>1.123</c:v>
                </c:pt>
                <c:pt idx="486">
                  <c:v>1.123</c:v>
                </c:pt>
                <c:pt idx="487">
                  <c:v>1.123</c:v>
                </c:pt>
                <c:pt idx="488">
                  <c:v>1.123</c:v>
                </c:pt>
                <c:pt idx="489">
                  <c:v>1.119</c:v>
                </c:pt>
                <c:pt idx="490">
                  <c:v>1.119</c:v>
                </c:pt>
                <c:pt idx="491">
                  <c:v>1.119</c:v>
                </c:pt>
                <c:pt idx="492">
                  <c:v>1.119</c:v>
                </c:pt>
                <c:pt idx="493">
                  <c:v>1.115</c:v>
                </c:pt>
                <c:pt idx="494">
                  <c:v>1.115</c:v>
                </c:pt>
                <c:pt idx="495">
                  <c:v>1.115</c:v>
                </c:pt>
                <c:pt idx="496">
                  <c:v>1.115</c:v>
                </c:pt>
                <c:pt idx="497">
                  <c:v>1.115</c:v>
                </c:pt>
                <c:pt idx="498">
                  <c:v>1.115</c:v>
                </c:pt>
                <c:pt idx="499">
                  <c:v>1.115</c:v>
                </c:pt>
                <c:pt idx="500">
                  <c:v>1.119</c:v>
                </c:pt>
                <c:pt idx="501">
                  <c:v>1.119</c:v>
                </c:pt>
                <c:pt idx="502">
                  <c:v>1.119</c:v>
                </c:pt>
                <c:pt idx="503">
                  <c:v>1.119</c:v>
                </c:pt>
                <c:pt idx="504">
                  <c:v>1.119</c:v>
                </c:pt>
                <c:pt idx="505">
                  <c:v>1.123</c:v>
                </c:pt>
                <c:pt idx="506">
                  <c:v>1.119</c:v>
                </c:pt>
                <c:pt idx="507">
                  <c:v>1.119</c:v>
                </c:pt>
                <c:pt idx="508">
                  <c:v>1.119</c:v>
                </c:pt>
                <c:pt idx="509">
                  <c:v>1.119</c:v>
                </c:pt>
                <c:pt idx="510">
                  <c:v>1.119</c:v>
                </c:pt>
                <c:pt idx="511">
                  <c:v>1.119</c:v>
                </c:pt>
                <c:pt idx="512">
                  <c:v>1.119</c:v>
                </c:pt>
                <c:pt idx="513">
                  <c:v>1.1160000000000001</c:v>
                </c:pt>
                <c:pt idx="514">
                  <c:v>1.115</c:v>
                </c:pt>
                <c:pt idx="515">
                  <c:v>1.115</c:v>
                </c:pt>
                <c:pt idx="516">
                  <c:v>1.115</c:v>
                </c:pt>
                <c:pt idx="517">
                  <c:v>1.115</c:v>
                </c:pt>
                <c:pt idx="518">
                  <c:v>1.1120000000000001</c:v>
                </c:pt>
                <c:pt idx="519">
                  <c:v>1.1120000000000001</c:v>
                </c:pt>
                <c:pt idx="520">
                  <c:v>1.115</c:v>
                </c:pt>
                <c:pt idx="521">
                  <c:v>1.1160000000000001</c:v>
                </c:pt>
                <c:pt idx="522">
                  <c:v>1.115</c:v>
                </c:pt>
                <c:pt idx="523">
                  <c:v>1.119</c:v>
                </c:pt>
                <c:pt idx="524">
                  <c:v>1.119</c:v>
                </c:pt>
                <c:pt idx="525">
                  <c:v>1.123</c:v>
                </c:pt>
                <c:pt idx="526">
                  <c:v>1.123</c:v>
                </c:pt>
                <c:pt idx="527">
                  <c:v>1.123</c:v>
                </c:pt>
                <c:pt idx="528">
                  <c:v>1.123</c:v>
                </c:pt>
                <c:pt idx="529">
                  <c:v>1.123</c:v>
                </c:pt>
                <c:pt idx="530">
                  <c:v>1.123</c:v>
                </c:pt>
                <c:pt idx="531">
                  <c:v>1.123</c:v>
                </c:pt>
                <c:pt idx="532">
                  <c:v>1.123</c:v>
                </c:pt>
                <c:pt idx="533">
                  <c:v>1.123</c:v>
                </c:pt>
                <c:pt idx="534">
                  <c:v>1.123</c:v>
                </c:pt>
                <c:pt idx="535">
                  <c:v>1.123</c:v>
                </c:pt>
                <c:pt idx="536">
                  <c:v>1.119</c:v>
                </c:pt>
                <c:pt idx="537">
                  <c:v>1.119</c:v>
                </c:pt>
                <c:pt idx="538">
                  <c:v>1.119</c:v>
                </c:pt>
                <c:pt idx="539">
                  <c:v>1.119</c:v>
                </c:pt>
                <c:pt idx="540">
                  <c:v>1.115</c:v>
                </c:pt>
                <c:pt idx="541">
                  <c:v>1.115</c:v>
                </c:pt>
                <c:pt idx="542">
                  <c:v>1.115</c:v>
                </c:pt>
                <c:pt idx="543">
                  <c:v>1.115</c:v>
                </c:pt>
                <c:pt idx="544">
                  <c:v>1.115</c:v>
                </c:pt>
                <c:pt idx="545">
                  <c:v>1.1160000000000001</c:v>
                </c:pt>
                <c:pt idx="546">
                  <c:v>1.115</c:v>
                </c:pt>
                <c:pt idx="547">
                  <c:v>1.119</c:v>
                </c:pt>
                <c:pt idx="548">
                  <c:v>1.119</c:v>
                </c:pt>
                <c:pt idx="549">
                  <c:v>1.119</c:v>
                </c:pt>
                <c:pt idx="550">
                  <c:v>1.123</c:v>
                </c:pt>
                <c:pt idx="551">
                  <c:v>1.123</c:v>
                </c:pt>
                <c:pt idx="552">
                  <c:v>1.123</c:v>
                </c:pt>
                <c:pt idx="553">
                  <c:v>1.123</c:v>
                </c:pt>
                <c:pt idx="554">
                  <c:v>1.123</c:v>
                </c:pt>
                <c:pt idx="555">
                  <c:v>1.123</c:v>
                </c:pt>
                <c:pt idx="556">
                  <c:v>1.123</c:v>
                </c:pt>
                <c:pt idx="557">
                  <c:v>1.127</c:v>
                </c:pt>
                <c:pt idx="558">
                  <c:v>1.127</c:v>
                </c:pt>
                <c:pt idx="559">
                  <c:v>1.127</c:v>
                </c:pt>
                <c:pt idx="560">
                  <c:v>1.127</c:v>
                </c:pt>
                <c:pt idx="561">
                  <c:v>1.127</c:v>
                </c:pt>
                <c:pt idx="562">
                  <c:v>1.127</c:v>
                </c:pt>
                <c:pt idx="563">
                  <c:v>1.127</c:v>
                </c:pt>
                <c:pt idx="564">
                  <c:v>1.127</c:v>
                </c:pt>
                <c:pt idx="565">
                  <c:v>1.127</c:v>
                </c:pt>
                <c:pt idx="566">
                  <c:v>1.127</c:v>
                </c:pt>
                <c:pt idx="567">
                  <c:v>1.127</c:v>
                </c:pt>
                <c:pt idx="568">
                  <c:v>1.127</c:v>
                </c:pt>
                <c:pt idx="569">
                  <c:v>1.127</c:v>
                </c:pt>
                <c:pt idx="570">
                  <c:v>1.127</c:v>
                </c:pt>
                <c:pt idx="571">
                  <c:v>1.127</c:v>
                </c:pt>
                <c:pt idx="572">
                  <c:v>1.131</c:v>
                </c:pt>
                <c:pt idx="573">
                  <c:v>1.131</c:v>
                </c:pt>
                <c:pt idx="574">
                  <c:v>1.131</c:v>
                </c:pt>
                <c:pt idx="575">
                  <c:v>1.129999999999997</c:v>
                </c:pt>
                <c:pt idx="576">
                  <c:v>1.131</c:v>
                </c:pt>
                <c:pt idx="577">
                  <c:v>1.129999999999997</c:v>
                </c:pt>
                <c:pt idx="578">
                  <c:v>1.131</c:v>
                </c:pt>
                <c:pt idx="579">
                  <c:v>1.127</c:v>
                </c:pt>
                <c:pt idx="580">
                  <c:v>1.127</c:v>
                </c:pt>
                <c:pt idx="581">
                  <c:v>1.127</c:v>
                </c:pt>
                <c:pt idx="582">
                  <c:v>1.127</c:v>
                </c:pt>
                <c:pt idx="583">
                  <c:v>1.123</c:v>
                </c:pt>
                <c:pt idx="584">
                  <c:v>1.123</c:v>
                </c:pt>
                <c:pt idx="585">
                  <c:v>1.123</c:v>
                </c:pt>
                <c:pt idx="586">
                  <c:v>1.119</c:v>
                </c:pt>
                <c:pt idx="587">
                  <c:v>1.119</c:v>
                </c:pt>
                <c:pt idx="588">
                  <c:v>1.119</c:v>
                </c:pt>
                <c:pt idx="589">
                  <c:v>1.1160000000000001</c:v>
                </c:pt>
                <c:pt idx="590">
                  <c:v>1.115</c:v>
                </c:pt>
                <c:pt idx="591">
                  <c:v>1.115</c:v>
                </c:pt>
                <c:pt idx="592">
                  <c:v>1.115</c:v>
                </c:pt>
                <c:pt idx="593">
                  <c:v>1.115</c:v>
                </c:pt>
                <c:pt idx="594">
                  <c:v>1.115</c:v>
                </c:pt>
                <c:pt idx="595">
                  <c:v>1.119</c:v>
                </c:pt>
                <c:pt idx="596">
                  <c:v>1.119</c:v>
                </c:pt>
                <c:pt idx="597">
                  <c:v>1.119</c:v>
                </c:pt>
                <c:pt idx="598">
                  <c:v>1.123</c:v>
                </c:pt>
                <c:pt idx="599">
                  <c:v>1.123</c:v>
                </c:pt>
                <c:pt idx="600">
                  <c:v>1.123</c:v>
                </c:pt>
                <c:pt idx="601">
                  <c:v>1.123</c:v>
                </c:pt>
                <c:pt idx="602">
                  <c:v>1.123</c:v>
                </c:pt>
                <c:pt idx="603">
                  <c:v>1.123</c:v>
                </c:pt>
                <c:pt idx="604">
                  <c:v>1.119</c:v>
                </c:pt>
                <c:pt idx="605">
                  <c:v>1.119</c:v>
                </c:pt>
                <c:pt idx="606">
                  <c:v>1.119</c:v>
                </c:pt>
                <c:pt idx="607">
                  <c:v>1.115</c:v>
                </c:pt>
                <c:pt idx="608">
                  <c:v>1.1160000000000001</c:v>
                </c:pt>
                <c:pt idx="609">
                  <c:v>1.115</c:v>
                </c:pt>
                <c:pt idx="610">
                  <c:v>1.1160000000000001</c:v>
                </c:pt>
                <c:pt idx="611">
                  <c:v>1.1120000000000001</c:v>
                </c:pt>
                <c:pt idx="612">
                  <c:v>1.111</c:v>
                </c:pt>
                <c:pt idx="613">
                  <c:v>1.1120000000000001</c:v>
                </c:pt>
                <c:pt idx="614">
                  <c:v>1.1120000000000001</c:v>
                </c:pt>
                <c:pt idx="615">
                  <c:v>1.1120000000000001</c:v>
                </c:pt>
                <c:pt idx="616">
                  <c:v>1.1120000000000001</c:v>
                </c:pt>
                <c:pt idx="617">
                  <c:v>1.1120000000000001</c:v>
                </c:pt>
                <c:pt idx="618">
                  <c:v>1.111</c:v>
                </c:pt>
                <c:pt idx="619">
                  <c:v>1.115</c:v>
                </c:pt>
                <c:pt idx="620">
                  <c:v>1.115</c:v>
                </c:pt>
                <c:pt idx="621">
                  <c:v>1.119</c:v>
                </c:pt>
                <c:pt idx="622">
                  <c:v>1.119</c:v>
                </c:pt>
                <c:pt idx="623">
                  <c:v>1.119</c:v>
                </c:pt>
                <c:pt idx="624">
                  <c:v>1.123</c:v>
                </c:pt>
                <c:pt idx="625">
                  <c:v>1.123</c:v>
                </c:pt>
                <c:pt idx="626">
                  <c:v>1.123</c:v>
                </c:pt>
                <c:pt idx="627">
                  <c:v>1.123</c:v>
                </c:pt>
                <c:pt idx="628">
                  <c:v>1.123</c:v>
                </c:pt>
                <c:pt idx="629">
                  <c:v>1.119</c:v>
                </c:pt>
                <c:pt idx="630">
                  <c:v>1.119</c:v>
                </c:pt>
                <c:pt idx="631">
                  <c:v>1.119</c:v>
                </c:pt>
                <c:pt idx="632">
                  <c:v>1.119</c:v>
                </c:pt>
                <c:pt idx="633">
                  <c:v>1.119</c:v>
                </c:pt>
                <c:pt idx="634">
                  <c:v>1.1160000000000001</c:v>
                </c:pt>
                <c:pt idx="635">
                  <c:v>1.1160000000000001</c:v>
                </c:pt>
                <c:pt idx="636">
                  <c:v>1.115</c:v>
                </c:pt>
                <c:pt idx="637">
                  <c:v>1.1120000000000001</c:v>
                </c:pt>
                <c:pt idx="638">
                  <c:v>1.1120000000000001</c:v>
                </c:pt>
                <c:pt idx="639">
                  <c:v>1.1120000000000001</c:v>
                </c:pt>
                <c:pt idx="640">
                  <c:v>1.111</c:v>
                </c:pt>
                <c:pt idx="641">
                  <c:v>1.1120000000000001</c:v>
                </c:pt>
                <c:pt idx="642">
                  <c:v>1.1120000000000001</c:v>
                </c:pt>
                <c:pt idx="643">
                  <c:v>1.1160000000000001</c:v>
                </c:pt>
                <c:pt idx="644">
                  <c:v>1.115</c:v>
                </c:pt>
                <c:pt idx="645">
                  <c:v>1.119</c:v>
                </c:pt>
                <c:pt idx="646">
                  <c:v>1.119</c:v>
                </c:pt>
                <c:pt idx="647">
                  <c:v>1.119</c:v>
                </c:pt>
                <c:pt idx="648">
                  <c:v>1.119</c:v>
                </c:pt>
                <c:pt idx="649">
                  <c:v>1.119</c:v>
                </c:pt>
                <c:pt idx="650">
                  <c:v>1.119</c:v>
                </c:pt>
                <c:pt idx="651">
                  <c:v>1.119</c:v>
                </c:pt>
                <c:pt idx="652">
                  <c:v>1.119</c:v>
                </c:pt>
                <c:pt idx="653">
                  <c:v>1.119</c:v>
                </c:pt>
                <c:pt idx="654">
                  <c:v>1.119</c:v>
                </c:pt>
                <c:pt idx="655">
                  <c:v>1.115</c:v>
                </c:pt>
                <c:pt idx="656">
                  <c:v>1.115</c:v>
                </c:pt>
                <c:pt idx="657">
                  <c:v>1.115</c:v>
                </c:pt>
                <c:pt idx="658">
                  <c:v>1.115</c:v>
                </c:pt>
                <c:pt idx="659">
                  <c:v>1.1120000000000001</c:v>
                </c:pt>
                <c:pt idx="660">
                  <c:v>1.1120000000000001</c:v>
                </c:pt>
                <c:pt idx="661">
                  <c:v>1.111</c:v>
                </c:pt>
                <c:pt idx="662">
                  <c:v>1.1120000000000001</c:v>
                </c:pt>
                <c:pt idx="663">
                  <c:v>1.1120000000000001</c:v>
                </c:pt>
                <c:pt idx="664">
                  <c:v>1.111</c:v>
                </c:pt>
                <c:pt idx="665">
                  <c:v>1.115</c:v>
                </c:pt>
                <c:pt idx="666">
                  <c:v>1.115</c:v>
                </c:pt>
                <c:pt idx="667">
                  <c:v>1.115</c:v>
                </c:pt>
                <c:pt idx="668">
                  <c:v>1.119</c:v>
                </c:pt>
                <c:pt idx="669">
                  <c:v>1.119</c:v>
                </c:pt>
                <c:pt idx="670">
                  <c:v>1.123</c:v>
                </c:pt>
                <c:pt idx="671">
                  <c:v>1.123</c:v>
                </c:pt>
                <c:pt idx="672">
                  <c:v>1.123</c:v>
                </c:pt>
                <c:pt idx="673">
                  <c:v>1.123</c:v>
                </c:pt>
                <c:pt idx="674">
                  <c:v>1.123</c:v>
                </c:pt>
                <c:pt idx="675">
                  <c:v>1.123</c:v>
                </c:pt>
                <c:pt idx="676">
                  <c:v>1.123</c:v>
                </c:pt>
                <c:pt idx="677">
                  <c:v>1.123</c:v>
                </c:pt>
                <c:pt idx="678">
                  <c:v>1.119</c:v>
                </c:pt>
                <c:pt idx="679">
                  <c:v>1.119</c:v>
                </c:pt>
                <c:pt idx="680">
                  <c:v>1.119</c:v>
                </c:pt>
                <c:pt idx="681">
                  <c:v>1.1160000000000001</c:v>
                </c:pt>
                <c:pt idx="682">
                  <c:v>1.115</c:v>
                </c:pt>
                <c:pt idx="683">
                  <c:v>1.115</c:v>
                </c:pt>
                <c:pt idx="684">
                  <c:v>1.111</c:v>
                </c:pt>
                <c:pt idx="685">
                  <c:v>1.111</c:v>
                </c:pt>
                <c:pt idx="686">
                  <c:v>1.1120000000000001</c:v>
                </c:pt>
                <c:pt idx="687">
                  <c:v>1.1120000000000001</c:v>
                </c:pt>
                <c:pt idx="688">
                  <c:v>1.111</c:v>
                </c:pt>
                <c:pt idx="689">
                  <c:v>1.1160000000000001</c:v>
                </c:pt>
                <c:pt idx="690">
                  <c:v>1.119</c:v>
                </c:pt>
                <c:pt idx="691">
                  <c:v>1.119</c:v>
                </c:pt>
                <c:pt idx="692">
                  <c:v>1.123</c:v>
                </c:pt>
                <c:pt idx="693">
                  <c:v>1.127</c:v>
                </c:pt>
                <c:pt idx="694">
                  <c:v>1.127</c:v>
                </c:pt>
                <c:pt idx="695">
                  <c:v>1.131</c:v>
                </c:pt>
                <c:pt idx="696">
                  <c:v>1.129999999999997</c:v>
                </c:pt>
                <c:pt idx="697">
                  <c:v>1.129999999999997</c:v>
                </c:pt>
                <c:pt idx="698">
                  <c:v>1.131</c:v>
                </c:pt>
                <c:pt idx="699">
                  <c:v>1.131</c:v>
                </c:pt>
                <c:pt idx="700">
                  <c:v>1.131</c:v>
                </c:pt>
                <c:pt idx="701">
                  <c:v>1.131</c:v>
                </c:pt>
                <c:pt idx="702">
                  <c:v>1.131</c:v>
                </c:pt>
                <c:pt idx="703">
                  <c:v>1.129999999999997</c:v>
                </c:pt>
                <c:pt idx="704">
                  <c:v>1.131</c:v>
                </c:pt>
                <c:pt idx="705">
                  <c:v>1.129999999999997</c:v>
                </c:pt>
                <c:pt idx="706">
                  <c:v>1.131</c:v>
                </c:pt>
                <c:pt idx="707">
                  <c:v>1.131</c:v>
                </c:pt>
                <c:pt idx="708">
                  <c:v>1.131</c:v>
                </c:pt>
                <c:pt idx="709">
                  <c:v>1.131</c:v>
                </c:pt>
                <c:pt idx="710">
                  <c:v>1.129999999999997</c:v>
                </c:pt>
                <c:pt idx="711">
                  <c:v>1.133999999999997</c:v>
                </c:pt>
                <c:pt idx="712">
                  <c:v>1.133999999999997</c:v>
                </c:pt>
                <c:pt idx="713">
                  <c:v>1.133999999999997</c:v>
                </c:pt>
                <c:pt idx="714">
                  <c:v>1.133999999999997</c:v>
                </c:pt>
                <c:pt idx="715">
                  <c:v>1.135</c:v>
                </c:pt>
                <c:pt idx="716">
                  <c:v>1.133999999999997</c:v>
                </c:pt>
                <c:pt idx="717">
                  <c:v>1.137999999999997</c:v>
                </c:pt>
                <c:pt idx="718">
                  <c:v>1.137999999999997</c:v>
                </c:pt>
                <c:pt idx="719">
                  <c:v>1.137999999999997</c:v>
                </c:pt>
                <c:pt idx="720">
                  <c:v>1.137999999999997</c:v>
                </c:pt>
                <c:pt idx="721">
                  <c:v>1.137999999999997</c:v>
                </c:pt>
                <c:pt idx="722">
                  <c:v>1.137999999999997</c:v>
                </c:pt>
                <c:pt idx="723">
                  <c:v>1.137999999999997</c:v>
                </c:pt>
                <c:pt idx="724">
                  <c:v>1.133999999999997</c:v>
                </c:pt>
                <c:pt idx="725">
                  <c:v>1.133999999999997</c:v>
                </c:pt>
                <c:pt idx="726">
                  <c:v>1.135</c:v>
                </c:pt>
                <c:pt idx="727">
                  <c:v>1.133999999999997</c:v>
                </c:pt>
                <c:pt idx="728">
                  <c:v>1.133999999999997</c:v>
                </c:pt>
                <c:pt idx="729">
                  <c:v>1.133999999999997</c:v>
                </c:pt>
                <c:pt idx="730">
                  <c:v>1.131</c:v>
                </c:pt>
                <c:pt idx="731">
                  <c:v>1.131</c:v>
                </c:pt>
                <c:pt idx="732">
                  <c:v>1.131</c:v>
                </c:pt>
                <c:pt idx="733">
                  <c:v>1.127</c:v>
                </c:pt>
                <c:pt idx="734">
                  <c:v>1.127</c:v>
                </c:pt>
                <c:pt idx="735">
                  <c:v>1.127</c:v>
                </c:pt>
                <c:pt idx="736">
                  <c:v>1.127</c:v>
                </c:pt>
                <c:pt idx="737">
                  <c:v>1.127</c:v>
                </c:pt>
                <c:pt idx="738">
                  <c:v>1.127</c:v>
                </c:pt>
                <c:pt idx="739">
                  <c:v>1.131</c:v>
                </c:pt>
                <c:pt idx="740">
                  <c:v>1.131</c:v>
                </c:pt>
                <c:pt idx="741">
                  <c:v>1.133999999999997</c:v>
                </c:pt>
                <c:pt idx="742">
                  <c:v>1.133999999999997</c:v>
                </c:pt>
                <c:pt idx="743">
                  <c:v>1.133999999999997</c:v>
                </c:pt>
                <c:pt idx="744">
                  <c:v>1.133999999999997</c:v>
                </c:pt>
                <c:pt idx="745">
                  <c:v>1.133999999999997</c:v>
                </c:pt>
                <c:pt idx="746">
                  <c:v>1.133999999999997</c:v>
                </c:pt>
                <c:pt idx="747">
                  <c:v>1.133999999999997</c:v>
                </c:pt>
                <c:pt idx="748">
                  <c:v>1.129999999999997</c:v>
                </c:pt>
                <c:pt idx="749">
                  <c:v>1.131</c:v>
                </c:pt>
                <c:pt idx="750">
                  <c:v>1.129999999999997</c:v>
                </c:pt>
                <c:pt idx="751">
                  <c:v>1.127</c:v>
                </c:pt>
                <c:pt idx="752">
                  <c:v>1.127</c:v>
                </c:pt>
                <c:pt idx="753">
                  <c:v>1.127</c:v>
                </c:pt>
                <c:pt idx="754">
                  <c:v>1.127</c:v>
                </c:pt>
                <c:pt idx="755">
                  <c:v>1.127</c:v>
                </c:pt>
                <c:pt idx="756">
                  <c:v>1.123</c:v>
                </c:pt>
                <c:pt idx="757">
                  <c:v>1.123</c:v>
                </c:pt>
                <c:pt idx="758">
                  <c:v>1.123</c:v>
                </c:pt>
                <c:pt idx="759">
                  <c:v>1.123</c:v>
                </c:pt>
                <c:pt idx="760">
                  <c:v>1.123</c:v>
                </c:pt>
                <c:pt idx="761">
                  <c:v>1.127</c:v>
                </c:pt>
                <c:pt idx="762">
                  <c:v>1.127</c:v>
                </c:pt>
                <c:pt idx="763">
                  <c:v>1.131</c:v>
                </c:pt>
                <c:pt idx="764">
                  <c:v>1.135</c:v>
                </c:pt>
                <c:pt idx="765">
                  <c:v>1.135</c:v>
                </c:pt>
                <c:pt idx="766">
                  <c:v>1.135</c:v>
                </c:pt>
                <c:pt idx="767">
                  <c:v>1.137999999999997</c:v>
                </c:pt>
                <c:pt idx="768">
                  <c:v>1.139</c:v>
                </c:pt>
                <c:pt idx="769">
                  <c:v>1.137999999999997</c:v>
                </c:pt>
                <c:pt idx="770">
                  <c:v>1.135</c:v>
                </c:pt>
                <c:pt idx="771">
                  <c:v>1.133999999999997</c:v>
                </c:pt>
                <c:pt idx="772">
                  <c:v>1.133999999999997</c:v>
                </c:pt>
                <c:pt idx="773">
                  <c:v>1.133999999999997</c:v>
                </c:pt>
                <c:pt idx="774">
                  <c:v>1.135</c:v>
                </c:pt>
                <c:pt idx="775">
                  <c:v>1.133999999999997</c:v>
                </c:pt>
                <c:pt idx="776">
                  <c:v>1.135</c:v>
                </c:pt>
                <c:pt idx="777">
                  <c:v>1.133999999999997</c:v>
                </c:pt>
                <c:pt idx="778">
                  <c:v>1.133999999999997</c:v>
                </c:pt>
                <c:pt idx="779">
                  <c:v>1.135</c:v>
                </c:pt>
                <c:pt idx="780">
                  <c:v>1.135</c:v>
                </c:pt>
                <c:pt idx="781">
                  <c:v>1.133999999999997</c:v>
                </c:pt>
                <c:pt idx="782">
                  <c:v>1.133999999999997</c:v>
                </c:pt>
                <c:pt idx="783">
                  <c:v>1.133999999999997</c:v>
                </c:pt>
                <c:pt idx="784">
                  <c:v>1.137999999999997</c:v>
                </c:pt>
                <c:pt idx="785">
                  <c:v>1.137999999999997</c:v>
                </c:pt>
                <c:pt idx="786">
                  <c:v>1.137999999999997</c:v>
                </c:pt>
                <c:pt idx="787">
                  <c:v>1.137999999999997</c:v>
                </c:pt>
                <c:pt idx="788">
                  <c:v>1.137999999999997</c:v>
                </c:pt>
                <c:pt idx="789">
                  <c:v>1.137999999999997</c:v>
                </c:pt>
                <c:pt idx="790">
                  <c:v>1.141999999999997</c:v>
                </c:pt>
                <c:pt idx="791">
                  <c:v>1.141999999999997</c:v>
                </c:pt>
                <c:pt idx="792">
                  <c:v>1.141999999999997</c:v>
                </c:pt>
                <c:pt idx="793">
                  <c:v>1.141999999999997</c:v>
                </c:pt>
                <c:pt idx="794">
                  <c:v>1.141999999999997</c:v>
                </c:pt>
                <c:pt idx="795">
                  <c:v>1.141999999999997</c:v>
                </c:pt>
                <c:pt idx="796">
                  <c:v>1.141999999999997</c:v>
                </c:pt>
                <c:pt idx="797">
                  <c:v>1.141999999999997</c:v>
                </c:pt>
                <c:pt idx="798">
                  <c:v>1.141999999999997</c:v>
                </c:pt>
                <c:pt idx="799">
                  <c:v>1.141999999999997</c:v>
                </c:pt>
                <c:pt idx="800">
                  <c:v>1.141999999999997</c:v>
                </c:pt>
                <c:pt idx="801">
                  <c:v>1.141999999999997</c:v>
                </c:pt>
                <c:pt idx="802">
                  <c:v>1.141999999999997</c:v>
                </c:pt>
                <c:pt idx="803">
                  <c:v>1.141999999999997</c:v>
                </c:pt>
                <c:pt idx="804">
                  <c:v>1.141999999999997</c:v>
                </c:pt>
                <c:pt idx="805">
                  <c:v>1.141999999999997</c:v>
                </c:pt>
                <c:pt idx="806">
                  <c:v>1.141999999999997</c:v>
                </c:pt>
                <c:pt idx="807">
                  <c:v>1.141999999999997</c:v>
                </c:pt>
                <c:pt idx="808">
                  <c:v>1.141999999999997</c:v>
                </c:pt>
                <c:pt idx="809">
                  <c:v>1.141999999999997</c:v>
                </c:pt>
                <c:pt idx="810">
                  <c:v>1.141999999999997</c:v>
                </c:pt>
                <c:pt idx="811">
                  <c:v>1.141999999999997</c:v>
                </c:pt>
                <c:pt idx="812">
                  <c:v>1.141999999999997</c:v>
                </c:pt>
                <c:pt idx="813">
                  <c:v>1.141999999999997</c:v>
                </c:pt>
                <c:pt idx="814">
                  <c:v>1.141999999999997</c:v>
                </c:pt>
                <c:pt idx="815">
                  <c:v>1.141999999999997</c:v>
                </c:pt>
                <c:pt idx="816">
                  <c:v>1.141999999999997</c:v>
                </c:pt>
                <c:pt idx="817">
                  <c:v>1.141999999999997</c:v>
                </c:pt>
                <c:pt idx="818">
                  <c:v>1.141999999999997</c:v>
                </c:pt>
                <c:pt idx="819">
                  <c:v>1.141999999999997</c:v>
                </c:pt>
                <c:pt idx="820">
                  <c:v>1.141999999999997</c:v>
                </c:pt>
                <c:pt idx="821">
                  <c:v>1.141999999999997</c:v>
                </c:pt>
                <c:pt idx="822">
                  <c:v>1.141999999999997</c:v>
                </c:pt>
                <c:pt idx="823">
                  <c:v>1.141999999999997</c:v>
                </c:pt>
                <c:pt idx="824">
                  <c:v>1.141999999999997</c:v>
                </c:pt>
                <c:pt idx="825">
                  <c:v>1.141999999999997</c:v>
                </c:pt>
                <c:pt idx="826">
                  <c:v>1.141999999999997</c:v>
                </c:pt>
                <c:pt idx="827">
                  <c:v>1.141999999999997</c:v>
                </c:pt>
                <c:pt idx="828">
                  <c:v>1.141999999999997</c:v>
                </c:pt>
                <c:pt idx="829">
                  <c:v>1.141999999999997</c:v>
                </c:pt>
                <c:pt idx="830">
                  <c:v>1.141999999999997</c:v>
                </c:pt>
                <c:pt idx="831">
                  <c:v>1.141999999999997</c:v>
                </c:pt>
                <c:pt idx="832">
                  <c:v>1.141999999999997</c:v>
                </c:pt>
                <c:pt idx="833">
                  <c:v>1.141999999999997</c:v>
                </c:pt>
                <c:pt idx="834">
                  <c:v>1.141999999999997</c:v>
                </c:pt>
                <c:pt idx="835">
                  <c:v>1.141999999999997</c:v>
                </c:pt>
                <c:pt idx="836">
                  <c:v>1.141999999999997</c:v>
                </c:pt>
                <c:pt idx="837">
                  <c:v>1.141999999999997</c:v>
                </c:pt>
                <c:pt idx="838">
                  <c:v>1.141999999999997</c:v>
                </c:pt>
                <c:pt idx="839">
                  <c:v>1.141999999999997</c:v>
                </c:pt>
                <c:pt idx="840">
                  <c:v>1.141999999999997</c:v>
                </c:pt>
                <c:pt idx="841">
                  <c:v>1.141999999999997</c:v>
                </c:pt>
                <c:pt idx="842">
                  <c:v>1.141999999999997</c:v>
                </c:pt>
                <c:pt idx="843">
                  <c:v>1.141999999999997</c:v>
                </c:pt>
                <c:pt idx="844">
                  <c:v>1.141999999999997</c:v>
                </c:pt>
                <c:pt idx="845">
                  <c:v>1.141999999999997</c:v>
                </c:pt>
                <c:pt idx="846">
                  <c:v>1.141999999999997</c:v>
                </c:pt>
                <c:pt idx="847">
                  <c:v>1.141999999999997</c:v>
                </c:pt>
                <c:pt idx="848">
                  <c:v>1.141999999999997</c:v>
                </c:pt>
                <c:pt idx="849">
                  <c:v>1.141999999999997</c:v>
                </c:pt>
                <c:pt idx="850">
                  <c:v>1.141999999999997</c:v>
                </c:pt>
                <c:pt idx="851">
                  <c:v>1.141999999999997</c:v>
                </c:pt>
                <c:pt idx="852">
                  <c:v>1.141999999999997</c:v>
                </c:pt>
                <c:pt idx="853">
                  <c:v>1.141999999999997</c:v>
                </c:pt>
                <c:pt idx="854">
                  <c:v>1.141999999999997</c:v>
                </c:pt>
                <c:pt idx="855">
                  <c:v>1.141999999999997</c:v>
                </c:pt>
                <c:pt idx="856">
                  <c:v>1.141999999999997</c:v>
                </c:pt>
                <c:pt idx="857">
                  <c:v>1.141999999999997</c:v>
                </c:pt>
                <c:pt idx="858">
                  <c:v>1.141999999999997</c:v>
                </c:pt>
                <c:pt idx="859">
                  <c:v>1.141999999999997</c:v>
                </c:pt>
                <c:pt idx="860">
                  <c:v>1.141999999999997</c:v>
                </c:pt>
                <c:pt idx="861">
                  <c:v>1.141999999999997</c:v>
                </c:pt>
                <c:pt idx="862">
                  <c:v>1.141999999999997</c:v>
                </c:pt>
                <c:pt idx="863">
                  <c:v>1.141999999999997</c:v>
                </c:pt>
                <c:pt idx="864">
                  <c:v>1.141999999999997</c:v>
                </c:pt>
                <c:pt idx="865">
                  <c:v>1.141999999999997</c:v>
                </c:pt>
                <c:pt idx="866">
                  <c:v>1.141999999999997</c:v>
                </c:pt>
                <c:pt idx="867">
                  <c:v>1.141999999999997</c:v>
                </c:pt>
                <c:pt idx="868">
                  <c:v>1.141999999999997</c:v>
                </c:pt>
                <c:pt idx="869">
                  <c:v>1.141999999999997</c:v>
                </c:pt>
                <c:pt idx="870">
                  <c:v>1.141999999999997</c:v>
                </c:pt>
                <c:pt idx="871">
                  <c:v>1.141999999999997</c:v>
                </c:pt>
                <c:pt idx="872">
                  <c:v>1.145999999999997</c:v>
                </c:pt>
                <c:pt idx="873">
                  <c:v>1.145999999999997</c:v>
                </c:pt>
                <c:pt idx="874">
                  <c:v>1.145999999999997</c:v>
                </c:pt>
                <c:pt idx="875">
                  <c:v>1.145999999999997</c:v>
                </c:pt>
                <c:pt idx="876">
                  <c:v>1.145999999999997</c:v>
                </c:pt>
                <c:pt idx="877">
                  <c:v>1.145999999999997</c:v>
                </c:pt>
                <c:pt idx="878">
                  <c:v>1.145999999999997</c:v>
                </c:pt>
                <c:pt idx="879">
                  <c:v>1.145999999999997</c:v>
                </c:pt>
                <c:pt idx="880">
                  <c:v>1.145999999999997</c:v>
                </c:pt>
                <c:pt idx="881">
                  <c:v>1.145999999999997</c:v>
                </c:pt>
                <c:pt idx="882">
                  <c:v>1.145999999999997</c:v>
                </c:pt>
                <c:pt idx="883">
                  <c:v>1.149999999999997</c:v>
                </c:pt>
                <c:pt idx="884">
                  <c:v>1.149999999999997</c:v>
                </c:pt>
                <c:pt idx="885">
                  <c:v>1.149999999999997</c:v>
                </c:pt>
                <c:pt idx="886">
                  <c:v>1.149999999999997</c:v>
                </c:pt>
                <c:pt idx="887">
                  <c:v>1.153999999999997</c:v>
                </c:pt>
                <c:pt idx="888">
                  <c:v>1.153999999999997</c:v>
                </c:pt>
                <c:pt idx="889">
                  <c:v>1.149999999999997</c:v>
                </c:pt>
                <c:pt idx="890">
                  <c:v>1.149999999999997</c:v>
                </c:pt>
                <c:pt idx="891">
                  <c:v>1.153</c:v>
                </c:pt>
                <c:pt idx="892">
                  <c:v>1.153999999999997</c:v>
                </c:pt>
                <c:pt idx="893">
                  <c:v>1.153999999999997</c:v>
                </c:pt>
                <c:pt idx="894">
                  <c:v>1.149999999999997</c:v>
                </c:pt>
                <c:pt idx="895">
                  <c:v>1.149999999999997</c:v>
                </c:pt>
                <c:pt idx="896">
                  <c:v>1.149999999999997</c:v>
                </c:pt>
                <c:pt idx="897">
                  <c:v>1.149999999999997</c:v>
                </c:pt>
                <c:pt idx="898">
                  <c:v>1.149999999999997</c:v>
                </c:pt>
                <c:pt idx="899">
                  <c:v>1.149999999999997</c:v>
                </c:pt>
                <c:pt idx="900">
                  <c:v>1.149999999999997</c:v>
                </c:pt>
                <c:pt idx="901">
                  <c:v>1.149999999999997</c:v>
                </c:pt>
                <c:pt idx="902">
                  <c:v>1.149999999999997</c:v>
                </c:pt>
                <c:pt idx="903">
                  <c:v>1.149999999999997</c:v>
                </c:pt>
                <c:pt idx="904">
                  <c:v>1.149999999999997</c:v>
                </c:pt>
                <c:pt idx="905">
                  <c:v>1.149999999999997</c:v>
                </c:pt>
                <c:pt idx="906">
                  <c:v>1.149999999999997</c:v>
                </c:pt>
                <c:pt idx="907">
                  <c:v>1.149999999999997</c:v>
                </c:pt>
                <c:pt idx="908">
                  <c:v>1.149999999999997</c:v>
                </c:pt>
                <c:pt idx="909">
                  <c:v>1.149999999999997</c:v>
                </c:pt>
                <c:pt idx="910">
                  <c:v>1.149999999999997</c:v>
                </c:pt>
                <c:pt idx="911">
                  <c:v>1.149999999999997</c:v>
                </c:pt>
                <c:pt idx="912">
                  <c:v>1.149999999999997</c:v>
                </c:pt>
                <c:pt idx="913">
                  <c:v>1.145999999999997</c:v>
                </c:pt>
                <c:pt idx="914">
                  <c:v>1.145999999999997</c:v>
                </c:pt>
                <c:pt idx="915">
                  <c:v>1.145999999999997</c:v>
                </c:pt>
                <c:pt idx="916">
                  <c:v>1.145999999999997</c:v>
                </c:pt>
                <c:pt idx="917">
                  <c:v>1.145999999999997</c:v>
                </c:pt>
                <c:pt idx="918">
                  <c:v>1.145999999999997</c:v>
                </c:pt>
                <c:pt idx="919">
                  <c:v>1.145999999999997</c:v>
                </c:pt>
                <c:pt idx="920">
                  <c:v>1.145999999999997</c:v>
                </c:pt>
                <c:pt idx="921">
                  <c:v>1.145999999999997</c:v>
                </c:pt>
                <c:pt idx="922">
                  <c:v>1.141999999999997</c:v>
                </c:pt>
                <c:pt idx="923">
                  <c:v>1.141999999999997</c:v>
                </c:pt>
                <c:pt idx="924">
                  <c:v>1.141999999999997</c:v>
                </c:pt>
                <c:pt idx="925">
                  <c:v>1.141999999999997</c:v>
                </c:pt>
                <c:pt idx="926">
                  <c:v>1.141999999999997</c:v>
                </c:pt>
                <c:pt idx="927">
                  <c:v>1.141999999999997</c:v>
                </c:pt>
                <c:pt idx="928">
                  <c:v>1.141999999999997</c:v>
                </c:pt>
                <c:pt idx="929">
                  <c:v>1.141999999999997</c:v>
                </c:pt>
                <c:pt idx="930">
                  <c:v>1.141999999999997</c:v>
                </c:pt>
                <c:pt idx="931">
                  <c:v>1.141999999999997</c:v>
                </c:pt>
                <c:pt idx="932">
                  <c:v>1.141999999999997</c:v>
                </c:pt>
                <c:pt idx="933">
                  <c:v>1.141999999999997</c:v>
                </c:pt>
                <c:pt idx="934">
                  <c:v>1.141999999999997</c:v>
                </c:pt>
                <c:pt idx="935">
                  <c:v>1.141999999999997</c:v>
                </c:pt>
                <c:pt idx="936">
                  <c:v>1.141999999999997</c:v>
                </c:pt>
                <c:pt idx="937">
                  <c:v>1.141999999999997</c:v>
                </c:pt>
                <c:pt idx="938">
                  <c:v>1.141999999999997</c:v>
                </c:pt>
                <c:pt idx="939">
                  <c:v>1.141999999999997</c:v>
                </c:pt>
                <c:pt idx="940">
                  <c:v>1.141999999999997</c:v>
                </c:pt>
                <c:pt idx="941">
                  <c:v>1.141999999999997</c:v>
                </c:pt>
                <c:pt idx="942">
                  <c:v>1.141999999999997</c:v>
                </c:pt>
                <c:pt idx="943">
                  <c:v>1.141999999999997</c:v>
                </c:pt>
                <c:pt idx="944">
                  <c:v>1.141999999999997</c:v>
                </c:pt>
                <c:pt idx="945">
                  <c:v>1.141999999999997</c:v>
                </c:pt>
                <c:pt idx="946">
                  <c:v>1.141999999999997</c:v>
                </c:pt>
                <c:pt idx="947">
                  <c:v>1.141999999999997</c:v>
                </c:pt>
                <c:pt idx="948">
                  <c:v>1.141999999999997</c:v>
                </c:pt>
                <c:pt idx="949">
                  <c:v>1.141999999999997</c:v>
                </c:pt>
                <c:pt idx="950">
                  <c:v>1.137999999999997</c:v>
                </c:pt>
                <c:pt idx="951">
                  <c:v>1.141999999999997</c:v>
                </c:pt>
                <c:pt idx="952">
                  <c:v>1.141999999999997</c:v>
                </c:pt>
                <c:pt idx="953">
                  <c:v>1.141999999999997</c:v>
                </c:pt>
                <c:pt idx="954">
                  <c:v>1.141999999999997</c:v>
                </c:pt>
                <c:pt idx="955">
                  <c:v>1.141999999999997</c:v>
                </c:pt>
                <c:pt idx="956">
                  <c:v>1.141999999999997</c:v>
                </c:pt>
                <c:pt idx="957">
                  <c:v>1.145999999999997</c:v>
                </c:pt>
                <c:pt idx="958">
                  <c:v>1.145999999999997</c:v>
                </c:pt>
                <c:pt idx="959">
                  <c:v>1.145999999999997</c:v>
                </c:pt>
                <c:pt idx="960">
                  <c:v>1.145999999999997</c:v>
                </c:pt>
                <c:pt idx="961">
                  <c:v>1.145999999999997</c:v>
                </c:pt>
                <c:pt idx="962">
                  <c:v>1.145999999999997</c:v>
                </c:pt>
                <c:pt idx="963">
                  <c:v>1.145999999999997</c:v>
                </c:pt>
                <c:pt idx="964">
                  <c:v>1.141999999999997</c:v>
                </c:pt>
                <c:pt idx="965">
                  <c:v>1.141999999999997</c:v>
                </c:pt>
                <c:pt idx="966">
                  <c:v>1.141999999999997</c:v>
                </c:pt>
                <c:pt idx="967">
                  <c:v>1.141999999999997</c:v>
                </c:pt>
                <c:pt idx="968">
                  <c:v>1.141999999999997</c:v>
                </c:pt>
                <c:pt idx="969">
                  <c:v>1.141999999999997</c:v>
                </c:pt>
                <c:pt idx="970">
                  <c:v>1.141999999999997</c:v>
                </c:pt>
                <c:pt idx="971">
                  <c:v>1.141999999999997</c:v>
                </c:pt>
                <c:pt idx="972">
                  <c:v>1.141999999999997</c:v>
                </c:pt>
                <c:pt idx="973">
                  <c:v>1.141999999999997</c:v>
                </c:pt>
                <c:pt idx="974">
                  <c:v>1.141999999999997</c:v>
                </c:pt>
                <c:pt idx="975">
                  <c:v>1.141999999999997</c:v>
                </c:pt>
                <c:pt idx="976">
                  <c:v>1.145999999999997</c:v>
                </c:pt>
                <c:pt idx="977">
                  <c:v>1.145999999999997</c:v>
                </c:pt>
                <c:pt idx="978">
                  <c:v>1.145999999999997</c:v>
                </c:pt>
                <c:pt idx="979">
                  <c:v>1.145999999999997</c:v>
                </c:pt>
                <c:pt idx="980">
                  <c:v>1.145999999999997</c:v>
                </c:pt>
                <c:pt idx="981">
                  <c:v>1.145999999999997</c:v>
                </c:pt>
                <c:pt idx="982">
                  <c:v>1.145999999999997</c:v>
                </c:pt>
                <c:pt idx="983">
                  <c:v>1.145999999999997</c:v>
                </c:pt>
                <c:pt idx="984">
                  <c:v>1.145999999999997</c:v>
                </c:pt>
                <c:pt idx="985">
                  <c:v>1.145999999999997</c:v>
                </c:pt>
                <c:pt idx="986">
                  <c:v>1.145999999999997</c:v>
                </c:pt>
                <c:pt idx="987">
                  <c:v>1.145999999999997</c:v>
                </c:pt>
                <c:pt idx="988">
                  <c:v>1.145999999999997</c:v>
                </c:pt>
                <c:pt idx="989">
                  <c:v>1.145999999999997</c:v>
                </c:pt>
                <c:pt idx="990">
                  <c:v>1.149999999999997</c:v>
                </c:pt>
                <c:pt idx="991">
                  <c:v>1.149999999999997</c:v>
                </c:pt>
                <c:pt idx="992">
                  <c:v>1.149999999999997</c:v>
                </c:pt>
                <c:pt idx="993">
                  <c:v>1.149999999999997</c:v>
                </c:pt>
                <c:pt idx="994">
                  <c:v>1.149999999999997</c:v>
                </c:pt>
                <c:pt idx="995">
                  <c:v>1.149999999999997</c:v>
                </c:pt>
                <c:pt idx="996">
                  <c:v>1.149999999999997</c:v>
                </c:pt>
                <c:pt idx="997">
                  <c:v>1.149999999999997</c:v>
                </c:pt>
                <c:pt idx="998">
                  <c:v>1.153999999999997</c:v>
                </c:pt>
                <c:pt idx="999">
                  <c:v>1.153999999999997</c:v>
                </c:pt>
                <c:pt idx="1000">
                  <c:v>1.153999999999997</c:v>
                </c:pt>
                <c:pt idx="1001">
                  <c:v>1.153999999999997</c:v>
                </c:pt>
                <c:pt idx="1002">
                  <c:v>1.153999999999997</c:v>
                </c:pt>
                <c:pt idx="1003">
                  <c:v>1.153999999999997</c:v>
                </c:pt>
                <c:pt idx="1004">
                  <c:v>1.153999999999997</c:v>
                </c:pt>
                <c:pt idx="1005">
                  <c:v>1.153999999999997</c:v>
                </c:pt>
                <c:pt idx="1006">
                  <c:v>1.153999999999997</c:v>
                </c:pt>
                <c:pt idx="1007">
                  <c:v>1.153999999999997</c:v>
                </c:pt>
                <c:pt idx="1008">
                  <c:v>1.153</c:v>
                </c:pt>
                <c:pt idx="1009">
                  <c:v>1.153999999999997</c:v>
                </c:pt>
                <c:pt idx="1010">
                  <c:v>1.153999999999997</c:v>
                </c:pt>
                <c:pt idx="1011">
                  <c:v>1.153999999999997</c:v>
                </c:pt>
                <c:pt idx="1012">
                  <c:v>1.157</c:v>
                </c:pt>
                <c:pt idx="1013">
                  <c:v>1.157</c:v>
                </c:pt>
                <c:pt idx="1014">
                  <c:v>1.157999999999997</c:v>
                </c:pt>
                <c:pt idx="1015">
                  <c:v>1.157999999999997</c:v>
                </c:pt>
                <c:pt idx="1016">
                  <c:v>1.157999999999997</c:v>
                </c:pt>
                <c:pt idx="1017">
                  <c:v>1.157999999999997</c:v>
                </c:pt>
                <c:pt idx="1018">
                  <c:v>1.157999999999997</c:v>
                </c:pt>
                <c:pt idx="1019">
                  <c:v>1.157</c:v>
                </c:pt>
                <c:pt idx="1020">
                  <c:v>1.157999999999997</c:v>
                </c:pt>
                <c:pt idx="1021">
                  <c:v>1.157</c:v>
                </c:pt>
                <c:pt idx="1022">
                  <c:v>1.157</c:v>
                </c:pt>
                <c:pt idx="1023">
                  <c:v>1.157</c:v>
                </c:pt>
                <c:pt idx="1024">
                  <c:v>1.157999999999997</c:v>
                </c:pt>
                <c:pt idx="1025">
                  <c:v>1.157999999999997</c:v>
                </c:pt>
                <c:pt idx="1026">
                  <c:v>1.157999999999997</c:v>
                </c:pt>
                <c:pt idx="1027">
                  <c:v>1.157999999999997</c:v>
                </c:pt>
                <c:pt idx="1028">
                  <c:v>1.157999999999997</c:v>
                </c:pt>
                <c:pt idx="1029">
                  <c:v>1.157999999999997</c:v>
                </c:pt>
                <c:pt idx="1030">
                  <c:v>1.157999999999997</c:v>
                </c:pt>
                <c:pt idx="1031">
                  <c:v>1.157999999999997</c:v>
                </c:pt>
                <c:pt idx="1032">
                  <c:v>1.157</c:v>
                </c:pt>
                <c:pt idx="1033">
                  <c:v>1.157999999999997</c:v>
                </c:pt>
                <c:pt idx="1034">
                  <c:v>1.157999999999997</c:v>
                </c:pt>
                <c:pt idx="1035">
                  <c:v>1.157999999999997</c:v>
                </c:pt>
                <c:pt idx="1036">
                  <c:v>1.157</c:v>
                </c:pt>
                <c:pt idx="1037">
                  <c:v>1.157999999999997</c:v>
                </c:pt>
                <c:pt idx="1038">
                  <c:v>1.157999999999997</c:v>
                </c:pt>
                <c:pt idx="1039">
                  <c:v>1.157999999999997</c:v>
                </c:pt>
                <c:pt idx="1040">
                  <c:v>1.161</c:v>
                </c:pt>
                <c:pt idx="1041">
                  <c:v>1.161</c:v>
                </c:pt>
                <c:pt idx="1042">
                  <c:v>1.161</c:v>
                </c:pt>
                <c:pt idx="1043">
                  <c:v>1.161</c:v>
                </c:pt>
                <c:pt idx="1044">
                  <c:v>1.161</c:v>
                </c:pt>
                <c:pt idx="1045">
                  <c:v>1.161999999999997</c:v>
                </c:pt>
                <c:pt idx="1046">
                  <c:v>1.161999999999997</c:v>
                </c:pt>
                <c:pt idx="1047">
                  <c:v>1.161999999999997</c:v>
                </c:pt>
                <c:pt idx="1048">
                  <c:v>1.161999999999997</c:v>
                </c:pt>
                <c:pt idx="1049">
                  <c:v>1.161</c:v>
                </c:pt>
                <c:pt idx="1050">
                  <c:v>1.161</c:v>
                </c:pt>
                <c:pt idx="1051">
                  <c:v>1.161999999999997</c:v>
                </c:pt>
                <c:pt idx="1052">
                  <c:v>1.161</c:v>
                </c:pt>
                <c:pt idx="1053">
                  <c:v>1.161</c:v>
                </c:pt>
                <c:pt idx="1054">
                  <c:v>1.161</c:v>
                </c:pt>
                <c:pt idx="1055">
                  <c:v>1.161</c:v>
                </c:pt>
                <c:pt idx="1056">
                  <c:v>1.161</c:v>
                </c:pt>
                <c:pt idx="1057">
                  <c:v>1.161</c:v>
                </c:pt>
                <c:pt idx="1058">
                  <c:v>1.161</c:v>
                </c:pt>
                <c:pt idx="1059">
                  <c:v>1.161999999999997</c:v>
                </c:pt>
                <c:pt idx="1060">
                  <c:v>1.161</c:v>
                </c:pt>
                <c:pt idx="1061">
                  <c:v>1.161999999999997</c:v>
                </c:pt>
                <c:pt idx="1062">
                  <c:v>1.161999999999997</c:v>
                </c:pt>
                <c:pt idx="1063">
                  <c:v>1.161</c:v>
                </c:pt>
                <c:pt idx="1064">
                  <c:v>1.161999999999997</c:v>
                </c:pt>
                <c:pt idx="1065">
                  <c:v>1.161999999999997</c:v>
                </c:pt>
                <c:pt idx="1066">
                  <c:v>1.161</c:v>
                </c:pt>
                <c:pt idx="1067">
                  <c:v>1.161</c:v>
                </c:pt>
                <c:pt idx="1068">
                  <c:v>1.161</c:v>
                </c:pt>
                <c:pt idx="1069">
                  <c:v>1.161999999999997</c:v>
                </c:pt>
                <c:pt idx="1070">
                  <c:v>1.161999999999997</c:v>
                </c:pt>
                <c:pt idx="1071">
                  <c:v>1.161</c:v>
                </c:pt>
                <c:pt idx="1072">
                  <c:v>1.161999999999997</c:v>
                </c:pt>
                <c:pt idx="1073">
                  <c:v>1.161999999999997</c:v>
                </c:pt>
                <c:pt idx="1074">
                  <c:v>1.161</c:v>
                </c:pt>
                <c:pt idx="1075">
                  <c:v>1.161</c:v>
                </c:pt>
                <c:pt idx="1076">
                  <c:v>1.161</c:v>
                </c:pt>
                <c:pt idx="1077">
                  <c:v>1.161999999999997</c:v>
                </c:pt>
                <c:pt idx="1078">
                  <c:v>1.161999999999997</c:v>
                </c:pt>
                <c:pt idx="1079">
                  <c:v>1.161</c:v>
                </c:pt>
                <c:pt idx="1080">
                  <c:v>1.161999999999997</c:v>
                </c:pt>
                <c:pt idx="1081">
                  <c:v>1.161</c:v>
                </c:pt>
                <c:pt idx="1082">
                  <c:v>1.161999999999997</c:v>
                </c:pt>
                <c:pt idx="1083">
                  <c:v>1.161</c:v>
                </c:pt>
                <c:pt idx="1084">
                  <c:v>1.161999999999997</c:v>
                </c:pt>
                <c:pt idx="1085">
                  <c:v>1.161999999999997</c:v>
                </c:pt>
                <c:pt idx="1086">
                  <c:v>1.161</c:v>
                </c:pt>
                <c:pt idx="1087">
                  <c:v>1.161</c:v>
                </c:pt>
                <c:pt idx="1088">
                  <c:v>1.161</c:v>
                </c:pt>
                <c:pt idx="1089">
                  <c:v>1.161</c:v>
                </c:pt>
                <c:pt idx="1090">
                  <c:v>1.161</c:v>
                </c:pt>
                <c:pt idx="1091">
                  <c:v>1.161999999999997</c:v>
                </c:pt>
                <c:pt idx="1092">
                  <c:v>1.161</c:v>
                </c:pt>
                <c:pt idx="1093">
                  <c:v>1.161999999999997</c:v>
                </c:pt>
                <c:pt idx="1094">
                  <c:v>1.161</c:v>
                </c:pt>
                <c:pt idx="1095">
                  <c:v>1.161</c:v>
                </c:pt>
                <c:pt idx="1096">
                  <c:v>1.161</c:v>
                </c:pt>
                <c:pt idx="1097">
                  <c:v>1.161</c:v>
                </c:pt>
                <c:pt idx="1098">
                  <c:v>1.161999999999997</c:v>
                </c:pt>
                <c:pt idx="1099">
                  <c:v>1.161</c:v>
                </c:pt>
                <c:pt idx="1100">
                  <c:v>1.161</c:v>
                </c:pt>
                <c:pt idx="1101">
                  <c:v>1.161</c:v>
                </c:pt>
                <c:pt idx="1102">
                  <c:v>1.161</c:v>
                </c:pt>
                <c:pt idx="1103">
                  <c:v>1.161</c:v>
                </c:pt>
                <c:pt idx="1104">
                  <c:v>1.161999999999997</c:v>
                </c:pt>
                <c:pt idx="1105">
                  <c:v>1.161</c:v>
                </c:pt>
                <c:pt idx="1106">
                  <c:v>1.161999999999997</c:v>
                </c:pt>
                <c:pt idx="1107">
                  <c:v>1.161999999999997</c:v>
                </c:pt>
                <c:pt idx="1108">
                  <c:v>1.161</c:v>
                </c:pt>
                <c:pt idx="1109">
                  <c:v>1.161999999999997</c:v>
                </c:pt>
                <c:pt idx="1110">
                  <c:v>1.161999999999997</c:v>
                </c:pt>
                <c:pt idx="1111">
                  <c:v>1.161</c:v>
                </c:pt>
                <c:pt idx="1112">
                  <c:v>1.161</c:v>
                </c:pt>
                <c:pt idx="1113">
                  <c:v>1.161999999999997</c:v>
                </c:pt>
                <c:pt idx="1114">
                  <c:v>1.161</c:v>
                </c:pt>
                <c:pt idx="1115">
                  <c:v>1.161</c:v>
                </c:pt>
                <c:pt idx="1116">
                  <c:v>1.161999999999997</c:v>
                </c:pt>
                <c:pt idx="1117">
                  <c:v>1.161</c:v>
                </c:pt>
                <c:pt idx="1118">
                  <c:v>1.161</c:v>
                </c:pt>
                <c:pt idx="1119">
                  <c:v>1.161</c:v>
                </c:pt>
                <c:pt idx="1120">
                  <c:v>1.161</c:v>
                </c:pt>
                <c:pt idx="1121">
                  <c:v>1.161</c:v>
                </c:pt>
                <c:pt idx="1122">
                  <c:v>1.161</c:v>
                </c:pt>
                <c:pt idx="1123">
                  <c:v>1.161</c:v>
                </c:pt>
                <c:pt idx="1124">
                  <c:v>1.161</c:v>
                </c:pt>
                <c:pt idx="1125">
                  <c:v>1.161999999999997</c:v>
                </c:pt>
                <c:pt idx="1126">
                  <c:v>1.161999999999997</c:v>
                </c:pt>
                <c:pt idx="1127">
                  <c:v>1.161</c:v>
                </c:pt>
                <c:pt idx="1128">
                  <c:v>1.161</c:v>
                </c:pt>
                <c:pt idx="1129">
                  <c:v>1.161</c:v>
                </c:pt>
                <c:pt idx="1130">
                  <c:v>1.161</c:v>
                </c:pt>
                <c:pt idx="1131">
                  <c:v>1.161</c:v>
                </c:pt>
                <c:pt idx="1132">
                  <c:v>1.161</c:v>
                </c:pt>
                <c:pt idx="1133">
                  <c:v>1.161</c:v>
                </c:pt>
                <c:pt idx="1134">
                  <c:v>1.161999999999997</c:v>
                </c:pt>
                <c:pt idx="1135">
                  <c:v>1.161</c:v>
                </c:pt>
                <c:pt idx="1136">
                  <c:v>1.161</c:v>
                </c:pt>
                <c:pt idx="1137">
                  <c:v>1.161</c:v>
                </c:pt>
                <c:pt idx="1138">
                  <c:v>1.161</c:v>
                </c:pt>
                <c:pt idx="1139">
                  <c:v>1.161999999999997</c:v>
                </c:pt>
                <c:pt idx="1140">
                  <c:v>1.161999999999997</c:v>
                </c:pt>
                <c:pt idx="1141">
                  <c:v>1.161</c:v>
                </c:pt>
                <c:pt idx="1142">
                  <c:v>1.161999999999997</c:v>
                </c:pt>
                <c:pt idx="1143">
                  <c:v>1.161</c:v>
                </c:pt>
                <c:pt idx="1144">
                  <c:v>1.161999999999997</c:v>
                </c:pt>
                <c:pt idx="1145">
                  <c:v>1.161</c:v>
                </c:pt>
                <c:pt idx="1146">
                  <c:v>1.161</c:v>
                </c:pt>
                <c:pt idx="1147">
                  <c:v>1.165</c:v>
                </c:pt>
                <c:pt idx="1148">
                  <c:v>1.165999999999997</c:v>
                </c:pt>
                <c:pt idx="1149">
                  <c:v>1.165999999999997</c:v>
                </c:pt>
                <c:pt idx="1150">
                  <c:v>1.165</c:v>
                </c:pt>
                <c:pt idx="1151">
                  <c:v>1.165</c:v>
                </c:pt>
                <c:pt idx="1152">
                  <c:v>1.165</c:v>
                </c:pt>
                <c:pt idx="1153">
                  <c:v>1.165</c:v>
                </c:pt>
                <c:pt idx="1154">
                  <c:v>1.165</c:v>
                </c:pt>
                <c:pt idx="1155">
                  <c:v>1.165</c:v>
                </c:pt>
                <c:pt idx="1156">
                  <c:v>1.165</c:v>
                </c:pt>
                <c:pt idx="1157">
                  <c:v>1.165</c:v>
                </c:pt>
                <c:pt idx="1158">
                  <c:v>1.165</c:v>
                </c:pt>
                <c:pt idx="1159">
                  <c:v>1.165</c:v>
                </c:pt>
                <c:pt idx="1160">
                  <c:v>1.165</c:v>
                </c:pt>
                <c:pt idx="1161">
                  <c:v>1.165</c:v>
                </c:pt>
                <c:pt idx="1162">
                  <c:v>1.165</c:v>
                </c:pt>
                <c:pt idx="1163">
                  <c:v>1.165</c:v>
                </c:pt>
                <c:pt idx="1164">
                  <c:v>1.165</c:v>
                </c:pt>
                <c:pt idx="1165">
                  <c:v>1.161999999999997</c:v>
                </c:pt>
                <c:pt idx="1166">
                  <c:v>1.161999999999997</c:v>
                </c:pt>
                <c:pt idx="1167">
                  <c:v>1.161</c:v>
                </c:pt>
                <c:pt idx="1168">
                  <c:v>1.161</c:v>
                </c:pt>
                <c:pt idx="1169">
                  <c:v>1.161</c:v>
                </c:pt>
                <c:pt idx="1170">
                  <c:v>1.161999999999997</c:v>
                </c:pt>
                <c:pt idx="1171">
                  <c:v>1.161</c:v>
                </c:pt>
                <c:pt idx="1172">
                  <c:v>1.165</c:v>
                </c:pt>
                <c:pt idx="1173">
                  <c:v>1.165</c:v>
                </c:pt>
                <c:pt idx="1174">
                  <c:v>1.165</c:v>
                </c:pt>
                <c:pt idx="1175">
                  <c:v>1.165</c:v>
                </c:pt>
                <c:pt idx="1176">
                  <c:v>1.165</c:v>
                </c:pt>
                <c:pt idx="1177">
                  <c:v>1.165</c:v>
                </c:pt>
                <c:pt idx="1178">
                  <c:v>1.165</c:v>
                </c:pt>
                <c:pt idx="1179">
                  <c:v>1.165</c:v>
                </c:pt>
                <c:pt idx="1180">
                  <c:v>1.165</c:v>
                </c:pt>
                <c:pt idx="1181">
                  <c:v>1.165</c:v>
                </c:pt>
                <c:pt idx="1182">
                  <c:v>1.165</c:v>
                </c:pt>
                <c:pt idx="1183">
                  <c:v>1.165</c:v>
                </c:pt>
                <c:pt idx="1184">
                  <c:v>1.165</c:v>
                </c:pt>
                <c:pt idx="1185">
                  <c:v>1.165</c:v>
                </c:pt>
                <c:pt idx="1186">
                  <c:v>1.165</c:v>
                </c:pt>
                <c:pt idx="1187">
                  <c:v>1.165</c:v>
                </c:pt>
                <c:pt idx="1188">
                  <c:v>1.165</c:v>
                </c:pt>
                <c:pt idx="1189">
                  <c:v>1.165</c:v>
                </c:pt>
                <c:pt idx="1190">
                  <c:v>1.165</c:v>
                </c:pt>
                <c:pt idx="1191">
                  <c:v>1.165</c:v>
                </c:pt>
                <c:pt idx="1192">
                  <c:v>1.165</c:v>
                </c:pt>
                <c:pt idx="1193">
                  <c:v>1.165</c:v>
                </c:pt>
                <c:pt idx="1194">
                  <c:v>1.165</c:v>
                </c:pt>
                <c:pt idx="1195">
                  <c:v>1.165</c:v>
                </c:pt>
                <c:pt idx="1196">
                  <c:v>1.165</c:v>
                </c:pt>
                <c:pt idx="1197">
                  <c:v>1.165999999999997</c:v>
                </c:pt>
                <c:pt idx="1198">
                  <c:v>1.165</c:v>
                </c:pt>
                <c:pt idx="1199">
                  <c:v>1.165</c:v>
                </c:pt>
                <c:pt idx="1200">
                  <c:v>1.165</c:v>
                </c:pt>
                <c:pt idx="1201">
                  <c:v>1.165</c:v>
                </c:pt>
                <c:pt idx="1202">
                  <c:v>1.169</c:v>
                </c:pt>
                <c:pt idx="1203">
                  <c:v>1.169</c:v>
                </c:pt>
                <c:pt idx="1204">
                  <c:v>1.169</c:v>
                </c:pt>
                <c:pt idx="1205">
                  <c:v>1.169</c:v>
                </c:pt>
                <c:pt idx="1206">
                  <c:v>1.169</c:v>
                </c:pt>
                <c:pt idx="1207">
                  <c:v>1.169</c:v>
                </c:pt>
                <c:pt idx="1208">
                  <c:v>1.169</c:v>
                </c:pt>
                <c:pt idx="1209">
                  <c:v>1.169</c:v>
                </c:pt>
                <c:pt idx="1210">
                  <c:v>1.169</c:v>
                </c:pt>
                <c:pt idx="1211">
                  <c:v>1.169</c:v>
                </c:pt>
                <c:pt idx="1212">
                  <c:v>1.169</c:v>
                </c:pt>
                <c:pt idx="1213">
                  <c:v>1.169</c:v>
                </c:pt>
                <c:pt idx="1214">
                  <c:v>1.169</c:v>
                </c:pt>
                <c:pt idx="1215">
                  <c:v>1.169</c:v>
                </c:pt>
                <c:pt idx="1216">
                  <c:v>1.169</c:v>
                </c:pt>
                <c:pt idx="1217">
                  <c:v>1.169</c:v>
                </c:pt>
                <c:pt idx="1218">
                  <c:v>1.169</c:v>
                </c:pt>
                <c:pt idx="1219">
                  <c:v>1.169</c:v>
                </c:pt>
                <c:pt idx="1220">
                  <c:v>1.173</c:v>
                </c:pt>
                <c:pt idx="1221">
                  <c:v>1.173</c:v>
                </c:pt>
                <c:pt idx="1222">
                  <c:v>1.173</c:v>
                </c:pt>
                <c:pt idx="1223">
                  <c:v>1.177</c:v>
                </c:pt>
                <c:pt idx="1224">
                  <c:v>1.177</c:v>
                </c:pt>
                <c:pt idx="1225">
                  <c:v>1.177</c:v>
                </c:pt>
                <c:pt idx="1226">
                  <c:v>1.177</c:v>
                </c:pt>
                <c:pt idx="1227">
                  <c:v>1.177</c:v>
                </c:pt>
                <c:pt idx="1228">
                  <c:v>1.173</c:v>
                </c:pt>
                <c:pt idx="1229">
                  <c:v>1.173</c:v>
                </c:pt>
                <c:pt idx="1230">
                  <c:v>1.173</c:v>
                </c:pt>
                <c:pt idx="1231">
                  <c:v>1.173</c:v>
                </c:pt>
                <c:pt idx="1232">
                  <c:v>1.173</c:v>
                </c:pt>
                <c:pt idx="1233">
                  <c:v>1.173</c:v>
                </c:pt>
                <c:pt idx="1234">
                  <c:v>1.173</c:v>
                </c:pt>
                <c:pt idx="1235">
                  <c:v>1.173</c:v>
                </c:pt>
                <c:pt idx="1236">
                  <c:v>1.173</c:v>
                </c:pt>
                <c:pt idx="1237">
                  <c:v>1.173</c:v>
                </c:pt>
                <c:pt idx="1238">
                  <c:v>1.173</c:v>
                </c:pt>
                <c:pt idx="1239">
                  <c:v>1.173</c:v>
                </c:pt>
                <c:pt idx="1240">
                  <c:v>1.177</c:v>
                </c:pt>
                <c:pt idx="1241">
                  <c:v>1.173</c:v>
                </c:pt>
                <c:pt idx="1242">
                  <c:v>1.177</c:v>
                </c:pt>
                <c:pt idx="1243">
                  <c:v>1.177</c:v>
                </c:pt>
                <c:pt idx="1244">
                  <c:v>1.177</c:v>
                </c:pt>
                <c:pt idx="1245">
                  <c:v>1.177</c:v>
                </c:pt>
                <c:pt idx="1246">
                  <c:v>1.177</c:v>
                </c:pt>
                <c:pt idx="1247">
                  <c:v>1.177</c:v>
                </c:pt>
                <c:pt idx="1248">
                  <c:v>1.177</c:v>
                </c:pt>
                <c:pt idx="1249">
                  <c:v>1.177</c:v>
                </c:pt>
                <c:pt idx="1250">
                  <c:v>1.177</c:v>
                </c:pt>
                <c:pt idx="1251">
                  <c:v>1.177</c:v>
                </c:pt>
                <c:pt idx="1252">
                  <c:v>1.177</c:v>
                </c:pt>
                <c:pt idx="1253">
                  <c:v>1.177</c:v>
                </c:pt>
                <c:pt idx="1254">
                  <c:v>1.177</c:v>
                </c:pt>
                <c:pt idx="1255">
                  <c:v>1.177</c:v>
                </c:pt>
                <c:pt idx="1256">
                  <c:v>1.177</c:v>
                </c:pt>
                <c:pt idx="1257">
                  <c:v>1.177</c:v>
                </c:pt>
                <c:pt idx="1258">
                  <c:v>1.177</c:v>
                </c:pt>
                <c:pt idx="1259">
                  <c:v>1.177</c:v>
                </c:pt>
                <c:pt idx="1260">
                  <c:v>1.177</c:v>
                </c:pt>
                <c:pt idx="1261">
                  <c:v>1.177</c:v>
                </c:pt>
                <c:pt idx="1262">
                  <c:v>1.177</c:v>
                </c:pt>
                <c:pt idx="1263">
                  <c:v>1.177</c:v>
                </c:pt>
                <c:pt idx="1264">
                  <c:v>1.177</c:v>
                </c:pt>
                <c:pt idx="1265">
                  <c:v>1.177</c:v>
                </c:pt>
                <c:pt idx="1266">
                  <c:v>1.177</c:v>
                </c:pt>
                <c:pt idx="1267">
                  <c:v>1.177</c:v>
                </c:pt>
                <c:pt idx="1268">
                  <c:v>1.177</c:v>
                </c:pt>
                <c:pt idx="1269">
                  <c:v>1.177</c:v>
                </c:pt>
                <c:pt idx="1270">
                  <c:v>1.177</c:v>
                </c:pt>
                <c:pt idx="1271">
                  <c:v>1.177</c:v>
                </c:pt>
                <c:pt idx="1272">
                  <c:v>1.181</c:v>
                </c:pt>
                <c:pt idx="1273">
                  <c:v>1.181</c:v>
                </c:pt>
                <c:pt idx="1274">
                  <c:v>1.181</c:v>
                </c:pt>
                <c:pt idx="1275">
                  <c:v>1.181</c:v>
                </c:pt>
                <c:pt idx="1276">
                  <c:v>1.181</c:v>
                </c:pt>
                <c:pt idx="1277">
                  <c:v>1.181</c:v>
                </c:pt>
                <c:pt idx="1278">
                  <c:v>1.181</c:v>
                </c:pt>
                <c:pt idx="1279">
                  <c:v>1.181</c:v>
                </c:pt>
                <c:pt idx="1280">
                  <c:v>1.181</c:v>
                </c:pt>
                <c:pt idx="1281">
                  <c:v>1.181</c:v>
                </c:pt>
                <c:pt idx="1282">
                  <c:v>1.181</c:v>
                </c:pt>
                <c:pt idx="1283">
                  <c:v>1.181</c:v>
                </c:pt>
                <c:pt idx="1284">
                  <c:v>1.181</c:v>
                </c:pt>
                <c:pt idx="1285">
                  <c:v>1.181</c:v>
                </c:pt>
                <c:pt idx="1286">
                  <c:v>1.181</c:v>
                </c:pt>
                <c:pt idx="1287">
                  <c:v>1.181</c:v>
                </c:pt>
                <c:pt idx="1288">
                  <c:v>1.181</c:v>
                </c:pt>
                <c:pt idx="1289">
                  <c:v>1.181</c:v>
                </c:pt>
                <c:pt idx="1290">
                  <c:v>1.181</c:v>
                </c:pt>
                <c:pt idx="1291">
                  <c:v>1.181</c:v>
                </c:pt>
                <c:pt idx="1292">
                  <c:v>1.181</c:v>
                </c:pt>
                <c:pt idx="1293">
                  <c:v>1.1850000000000001</c:v>
                </c:pt>
                <c:pt idx="1294">
                  <c:v>1.1890000000000001</c:v>
                </c:pt>
                <c:pt idx="1295">
                  <c:v>1.1890000000000001</c:v>
                </c:pt>
                <c:pt idx="1296">
                  <c:v>1.1890000000000001</c:v>
                </c:pt>
                <c:pt idx="1297">
                  <c:v>1.1890000000000001</c:v>
                </c:pt>
                <c:pt idx="1298">
                  <c:v>1.1890000000000001</c:v>
                </c:pt>
                <c:pt idx="1299">
                  <c:v>1.1890000000000001</c:v>
                </c:pt>
                <c:pt idx="1300">
                  <c:v>1.1850000000000001</c:v>
                </c:pt>
                <c:pt idx="1301">
                  <c:v>1.1850000000000001</c:v>
                </c:pt>
                <c:pt idx="1302">
                  <c:v>1.1850000000000001</c:v>
                </c:pt>
                <c:pt idx="1303">
                  <c:v>1.1850000000000001</c:v>
                </c:pt>
                <c:pt idx="1304">
                  <c:v>1.1850000000000001</c:v>
                </c:pt>
                <c:pt idx="1305">
                  <c:v>1.181</c:v>
                </c:pt>
                <c:pt idx="1306">
                  <c:v>1.181</c:v>
                </c:pt>
                <c:pt idx="1307">
                  <c:v>1.177</c:v>
                </c:pt>
                <c:pt idx="1308">
                  <c:v>1.177</c:v>
                </c:pt>
                <c:pt idx="1309">
                  <c:v>1.177</c:v>
                </c:pt>
                <c:pt idx="1310">
                  <c:v>1.177</c:v>
                </c:pt>
                <c:pt idx="1311">
                  <c:v>1.177</c:v>
                </c:pt>
                <c:pt idx="1312">
                  <c:v>1.177</c:v>
                </c:pt>
                <c:pt idx="1313">
                  <c:v>1.181</c:v>
                </c:pt>
                <c:pt idx="1314">
                  <c:v>1.181</c:v>
                </c:pt>
                <c:pt idx="1315">
                  <c:v>1.181</c:v>
                </c:pt>
                <c:pt idx="1316">
                  <c:v>1.1850000000000001</c:v>
                </c:pt>
                <c:pt idx="1317">
                  <c:v>1.1850000000000001</c:v>
                </c:pt>
                <c:pt idx="1318">
                  <c:v>1.1850000000000001</c:v>
                </c:pt>
                <c:pt idx="1319">
                  <c:v>1.1850000000000001</c:v>
                </c:pt>
                <c:pt idx="1320">
                  <c:v>1.1850000000000001</c:v>
                </c:pt>
                <c:pt idx="1321">
                  <c:v>1.1850000000000001</c:v>
                </c:pt>
                <c:pt idx="1322">
                  <c:v>1.1850000000000001</c:v>
                </c:pt>
                <c:pt idx="1323">
                  <c:v>1.1850000000000001</c:v>
                </c:pt>
                <c:pt idx="1324">
                  <c:v>1.181</c:v>
                </c:pt>
                <c:pt idx="1325">
                  <c:v>1.181</c:v>
                </c:pt>
                <c:pt idx="1326">
                  <c:v>1.181</c:v>
                </c:pt>
                <c:pt idx="1327">
                  <c:v>1.181</c:v>
                </c:pt>
                <c:pt idx="1328">
                  <c:v>1.181</c:v>
                </c:pt>
                <c:pt idx="1329">
                  <c:v>1.181</c:v>
                </c:pt>
                <c:pt idx="1330">
                  <c:v>1.181</c:v>
                </c:pt>
                <c:pt idx="1331">
                  <c:v>1.181</c:v>
                </c:pt>
                <c:pt idx="1332">
                  <c:v>1.181</c:v>
                </c:pt>
                <c:pt idx="1333">
                  <c:v>1.181</c:v>
                </c:pt>
                <c:pt idx="1334">
                  <c:v>1.181</c:v>
                </c:pt>
                <c:pt idx="1335">
                  <c:v>1.181</c:v>
                </c:pt>
                <c:pt idx="1336">
                  <c:v>1.181</c:v>
                </c:pt>
                <c:pt idx="1337">
                  <c:v>1.1850000000000001</c:v>
                </c:pt>
                <c:pt idx="1338">
                  <c:v>1.1850000000000001</c:v>
                </c:pt>
                <c:pt idx="1339">
                  <c:v>1.1850000000000001</c:v>
                </c:pt>
                <c:pt idx="1340">
                  <c:v>1.1850000000000001</c:v>
                </c:pt>
                <c:pt idx="1341">
                  <c:v>1.1850000000000001</c:v>
                </c:pt>
                <c:pt idx="1342">
                  <c:v>1.1850000000000001</c:v>
                </c:pt>
                <c:pt idx="1343">
                  <c:v>1.1850000000000001</c:v>
                </c:pt>
                <c:pt idx="1344">
                  <c:v>1.1850000000000001</c:v>
                </c:pt>
                <c:pt idx="1345">
                  <c:v>1.1850000000000001</c:v>
                </c:pt>
                <c:pt idx="1346">
                  <c:v>1.1850000000000001</c:v>
                </c:pt>
                <c:pt idx="1347">
                  <c:v>1.1850000000000001</c:v>
                </c:pt>
                <c:pt idx="1348">
                  <c:v>1.1850000000000001</c:v>
                </c:pt>
                <c:pt idx="1349">
                  <c:v>1.1850000000000001</c:v>
                </c:pt>
                <c:pt idx="1350">
                  <c:v>1.1850000000000001</c:v>
                </c:pt>
                <c:pt idx="1351">
                  <c:v>1.1850000000000001</c:v>
                </c:pt>
                <c:pt idx="1352">
                  <c:v>1.1850000000000001</c:v>
                </c:pt>
                <c:pt idx="1353">
                  <c:v>1.1850000000000001</c:v>
                </c:pt>
                <c:pt idx="1354">
                  <c:v>1.181</c:v>
                </c:pt>
                <c:pt idx="1355">
                  <c:v>1.181</c:v>
                </c:pt>
                <c:pt idx="1356">
                  <c:v>1.181</c:v>
                </c:pt>
                <c:pt idx="1357">
                  <c:v>1.181</c:v>
                </c:pt>
                <c:pt idx="1358">
                  <c:v>1.181</c:v>
                </c:pt>
                <c:pt idx="1359">
                  <c:v>1.1850000000000001</c:v>
                </c:pt>
                <c:pt idx="1360">
                  <c:v>1.1850000000000001</c:v>
                </c:pt>
                <c:pt idx="1361">
                  <c:v>1.1850000000000001</c:v>
                </c:pt>
                <c:pt idx="1362">
                  <c:v>1.1890000000000001</c:v>
                </c:pt>
                <c:pt idx="1363">
                  <c:v>1.1890000000000001</c:v>
                </c:pt>
                <c:pt idx="1364">
                  <c:v>1.1890000000000001</c:v>
                </c:pt>
                <c:pt idx="1365">
                  <c:v>1.1890000000000001</c:v>
                </c:pt>
                <c:pt idx="1366">
                  <c:v>1.1890000000000001</c:v>
                </c:pt>
                <c:pt idx="1367">
                  <c:v>1.1890000000000001</c:v>
                </c:pt>
                <c:pt idx="1368">
                  <c:v>1.1890000000000001</c:v>
                </c:pt>
                <c:pt idx="1369">
                  <c:v>1.1890000000000001</c:v>
                </c:pt>
                <c:pt idx="1370">
                  <c:v>1.1890000000000001</c:v>
                </c:pt>
                <c:pt idx="1371">
                  <c:v>1.1890000000000001</c:v>
                </c:pt>
                <c:pt idx="1372">
                  <c:v>1.1890000000000001</c:v>
                </c:pt>
                <c:pt idx="1373">
                  <c:v>1.1890000000000001</c:v>
                </c:pt>
                <c:pt idx="1374">
                  <c:v>1.1890000000000001</c:v>
                </c:pt>
                <c:pt idx="1375">
                  <c:v>1.1890000000000001</c:v>
                </c:pt>
                <c:pt idx="1376">
                  <c:v>1.1890000000000001</c:v>
                </c:pt>
                <c:pt idx="1377">
                  <c:v>1.1890000000000001</c:v>
                </c:pt>
                <c:pt idx="1378">
                  <c:v>1.1890000000000001</c:v>
                </c:pt>
                <c:pt idx="1379">
                  <c:v>1.1890000000000001</c:v>
                </c:pt>
                <c:pt idx="1380">
                  <c:v>1.1890000000000001</c:v>
                </c:pt>
                <c:pt idx="1381">
                  <c:v>1.1890000000000001</c:v>
                </c:pt>
                <c:pt idx="1382">
                  <c:v>1.1890000000000001</c:v>
                </c:pt>
                <c:pt idx="1383">
                  <c:v>1.1930000000000001</c:v>
                </c:pt>
                <c:pt idx="1384">
                  <c:v>1.1930000000000001</c:v>
                </c:pt>
                <c:pt idx="1385">
                  <c:v>1.1930000000000001</c:v>
                </c:pt>
                <c:pt idx="1386">
                  <c:v>1.1970000000000001</c:v>
                </c:pt>
                <c:pt idx="1387">
                  <c:v>1.200999999999997</c:v>
                </c:pt>
                <c:pt idx="1388">
                  <c:v>1.200999999999997</c:v>
                </c:pt>
                <c:pt idx="1389">
                  <c:v>1.200999999999997</c:v>
                </c:pt>
                <c:pt idx="1390">
                  <c:v>1.200999999999997</c:v>
                </c:pt>
                <c:pt idx="1391">
                  <c:v>1.200999999999997</c:v>
                </c:pt>
                <c:pt idx="1392">
                  <c:v>1.200999999999997</c:v>
                </c:pt>
                <c:pt idx="1393">
                  <c:v>1.200999999999997</c:v>
                </c:pt>
                <c:pt idx="1394">
                  <c:v>1.200999999999997</c:v>
                </c:pt>
                <c:pt idx="1395">
                  <c:v>1.204999999999997</c:v>
                </c:pt>
                <c:pt idx="1396">
                  <c:v>1.204999999999997</c:v>
                </c:pt>
                <c:pt idx="1397">
                  <c:v>1.204999999999997</c:v>
                </c:pt>
                <c:pt idx="1398">
                  <c:v>1.204999999999997</c:v>
                </c:pt>
                <c:pt idx="1399">
                  <c:v>1.204999999999997</c:v>
                </c:pt>
                <c:pt idx="1400">
                  <c:v>1.204999999999997</c:v>
                </c:pt>
                <c:pt idx="1401">
                  <c:v>1.204999999999997</c:v>
                </c:pt>
                <c:pt idx="1402">
                  <c:v>1.204999999999997</c:v>
                </c:pt>
                <c:pt idx="1403">
                  <c:v>1.204999999999997</c:v>
                </c:pt>
                <c:pt idx="1404">
                  <c:v>1.204999999999997</c:v>
                </c:pt>
                <c:pt idx="1405">
                  <c:v>1.204999999999997</c:v>
                </c:pt>
                <c:pt idx="1406">
                  <c:v>1.204999999999997</c:v>
                </c:pt>
                <c:pt idx="1407">
                  <c:v>1.204999999999997</c:v>
                </c:pt>
                <c:pt idx="1408">
                  <c:v>1.204999999999997</c:v>
                </c:pt>
                <c:pt idx="1409">
                  <c:v>1.204999999999997</c:v>
                </c:pt>
                <c:pt idx="1410">
                  <c:v>1.204999999999997</c:v>
                </c:pt>
                <c:pt idx="1411">
                  <c:v>1.208999999999997</c:v>
                </c:pt>
                <c:pt idx="1412">
                  <c:v>1.208999999999997</c:v>
                </c:pt>
                <c:pt idx="1413">
                  <c:v>1.208999999999997</c:v>
                </c:pt>
                <c:pt idx="1414">
                  <c:v>1.208999999999997</c:v>
                </c:pt>
                <c:pt idx="1415">
                  <c:v>1.208999999999997</c:v>
                </c:pt>
                <c:pt idx="1416">
                  <c:v>1.208999999999997</c:v>
                </c:pt>
                <c:pt idx="1417">
                  <c:v>1.208999999999997</c:v>
                </c:pt>
                <c:pt idx="1418">
                  <c:v>1.208999999999997</c:v>
                </c:pt>
                <c:pt idx="1419">
                  <c:v>1.208999999999997</c:v>
                </c:pt>
                <c:pt idx="1420">
                  <c:v>1.208999999999997</c:v>
                </c:pt>
                <c:pt idx="1421">
                  <c:v>1.208999999999997</c:v>
                </c:pt>
                <c:pt idx="1422">
                  <c:v>1.208999999999997</c:v>
                </c:pt>
                <c:pt idx="1423">
                  <c:v>1.224999999999997</c:v>
                </c:pt>
                <c:pt idx="1424">
                  <c:v>1.220999999999997</c:v>
                </c:pt>
                <c:pt idx="1425">
                  <c:v>1.220999999999997</c:v>
                </c:pt>
                <c:pt idx="1426">
                  <c:v>1.216999999999997</c:v>
                </c:pt>
                <c:pt idx="1427">
                  <c:v>1.220999999999997</c:v>
                </c:pt>
                <c:pt idx="1428">
                  <c:v>1.220999999999997</c:v>
                </c:pt>
                <c:pt idx="1429">
                  <c:v>1.216999999999997</c:v>
                </c:pt>
                <c:pt idx="1430">
                  <c:v>1.216999999999997</c:v>
                </c:pt>
                <c:pt idx="1431">
                  <c:v>1.220999999999997</c:v>
                </c:pt>
                <c:pt idx="1432">
                  <c:v>1.224999999999997</c:v>
                </c:pt>
                <c:pt idx="1433">
                  <c:v>1.224999999999997</c:v>
                </c:pt>
                <c:pt idx="1434">
                  <c:v>1.224999999999997</c:v>
                </c:pt>
                <c:pt idx="1435">
                  <c:v>1.228999999999997</c:v>
                </c:pt>
                <c:pt idx="1436">
                  <c:v>1.228999999999997</c:v>
                </c:pt>
                <c:pt idx="1437">
                  <c:v>1.228999999999997</c:v>
                </c:pt>
                <c:pt idx="1438">
                  <c:v>1.232999999999997</c:v>
                </c:pt>
                <c:pt idx="1439">
                  <c:v>1.254</c:v>
                </c:pt>
                <c:pt idx="1440">
                  <c:v>1.3129999999999973</c:v>
                </c:pt>
                <c:pt idx="1441">
                  <c:v>1.3049999999999973</c:v>
                </c:pt>
                <c:pt idx="1442">
                  <c:v>1.288</c:v>
                </c:pt>
                <c:pt idx="1443">
                  <c:v>1.282999999999997</c:v>
                </c:pt>
                <c:pt idx="1444">
                  <c:v>1.282999999999997</c:v>
                </c:pt>
                <c:pt idx="1445">
                  <c:v>1.278999999999997</c:v>
                </c:pt>
                <c:pt idx="1446">
                  <c:v>1.270999999999997</c:v>
                </c:pt>
                <c:pt idx="1447">
                  <c:v>1.270999999999997</c:v>
                </c:pt>
                <c:pt idx="1448">
                  <c:v>1.270999999999997</c:v>
                </c:pt>
                <c:pt idx="1449">
                  <c:v>1.270999999999997</c:v>
                </c:pt>
                <c:pt idx="1450">
                  <c:v>1.266999999999997</c:v>
                </c:pt>
                <c:pt idx="1451">
                  <c:v>1.266999999999997</c:v>
                </c:pt>
                <c:pt idx="1452">
                  <c:v>1.262</c:v>
                </c:pt>
                <c:pt idx="1453">
                  <c:v>1.262</c:v>
                </c:pt>
                <c:pt idx="1454">
                  <c:v>1.270999999999997</c:v>
                </c:pt>
                <c:pt idx="1455">
                  <c:v>1.270999999999997</c:v>
                </c:pt>
                <c:pt idx="1456">
                  <c:v>1.282999999999997</c:v>
                </c:pt>
                <c:pt idx="1457">
                  <c:v>1.288</c:v>
                </c:pt>
                <c:pt idx="1458">
                  <c:v>1.3049999999999973</c:v>
                </c:pt>
                <c:pt idx="1459">
                  <c:v>1.3</c:v>
                </c:pt>
                <c:pt idx="1460">
                  <c:v>1.3049999999999973</c:v>
                </c:pt>
                <c:pt idx="1461">
                  <c:v>1.3049999999999973</c:v>
                </c:pt>
                <c:pt idx="1462">
                  <c:v>1.3</c:v>
                </c:pt>
                <c:pt idx="1463">
                  <c:v>1.3</c:v>
                </c:pt>
                <c:pt idx="1464">
                  <c:v>1.3089999999999973</c:v>
                </c:pt>
                <c:pt idx="1465">
                  <c:v>1.3180000000000001</c:v>
                </c:pt>
                <c:pt idx="1466">
                  <c:v>1.3180000000000001</c:v>
                </c:pt>
                <c:pt idx="1467">
                  <c:v>1.3180000000000001</c:v>
                </c:pt>
                <c:pt idx="1468">
                  <c:v>1.3129999999999973</c:v>
                </c:pt>
                <c:pt idx="1469">
                  <c:v>1.3129999999999973</c:v>
                </c:pt>
                <c:pt idx="1470">
                  <c:v>1.3220000000000001</c:v>
                </c:pt>
                <c:pt idx="1471">
                  <c:v>1.3129999999999973</c:v>
                </c:pt>
                <c:pt idx="1472">
                  <c:v>1.3129999999999973</c:v>
                </c:pt>
                <c:pt idx="1473">
                  <c:v>1.3440000000000001</c:v>
                </c:pt>
                <c:pt idx="1474">
                  <c:v>1.3520000000000001</c:v>
                </c:pt>
                <c:pt idx="1475">
                  <c:v>1.339</c:v>
                </c:pt>
                <c:pt idx="1476">
                  <c:v>1.331</c:v>
                </c:pt>
                <c:pt idx="1477">
                  <c:v>1.3220000000000001</c:v>
                </c:pt>
                <c:pt idx="1478">
                  <c:v>1.3180000000000001</c:v>
                </c:pt>
                <c:pt idx="1479">
                  <c:v>1.3180000000000001</c:v>
                </c:pt>
                <c:pt idx="1480">
                  <c:v>1.3180000000000001</c:v>
                </c:pt>
                <c:pt idx="1481">
                  <c:v>1.3220000000000001</c:v>
                </c:pt>
                <c:pt idx="1482">
                  <c:v>1.379</c:v>
                </c:pt>
                <c:pt idx="1483">
                  <c:v>1.4289999999999965</c:v>
                </c:pt>
                <c:pt idx="1484">
                  <c:v>1.470999999999997</c:v>
                </c:pt>
                <c:pt idx="1485">
                  <c:v>1.452</c:v>
                </c:pt>
                <c:pt idx="1486">
                  <c:v>1.42</c:v>
                </c:pt>
                <c:pt idx="1487">
                  <c:v>1.4109999999999963</c:v>
                </c:pt>
                <c:pt idx="1488">
                  <c:v>1.37</c:v>
                </c:pt>
                <c:pt idx="1489">
                  <c:v>1.3520000000000001</c:v>
                </c:pt>
                <c:pt idx="1490">
                  <c:v>1.3220000000000001</c:v>
                </c:pt>
                <c:pt idx="1491">
                  <c:v>1.3</c:v>
                </c:pt>
                <c:pt idx="1492">
                  <c:v>1.288</c:v>
                </c:pt>
                <c:pt idx="1493">
                  <c:v>1.278999999999997</c:v>
                </c:pt>
                <c:pt idx="1494">
                  <c:v>1.266999999999997</c:v>
                </c:pt>
                <c:pt idx="1495">
                  <c:v>1.254</c:v>
                </c:pt>
                <c:pt idx="1496">
                  <c:v>1.246</c:v>
                </c:pt>
                <c:pt idx="1497">
                  <c:v>1.242</c:v>
                </c:pt>
                <c:pt idx="1498">
                  <c:v>1.238</c:v>
                </c:pt>
                <c:pt idx="1499">
                  <c:v>1.228999999999997</c:v>
                </c:pt>
                <c:pt idx="1500">
                  <c:v>1.228999999999997</c:v>
                </c:pt>
                <c:pt idx="1501">
                  <c:v>1.224999999999997</c:v>
                </c:pt>
                <c:pt idx="1502">
                  <c:v>1.216999999999997</c:v>
                </c:pt>
                <c:pt idx="1503">
                  <c:v>1.216999999999997</c:v>
                </c:pt>
                <c:pt idx="1504">
                  <c:v>1.216999999999997</c:v>
                </c:pt>
                <c:pt idx="1505">
                  <c:v>1.220999999999997</c:v>
                </c:pt>
                <c:pt idx="1506">
                  <c:v>1.220999999999997</c:v>
                </c:pt>
                <c:pt idx="1507">
                  <c:v>1.246</c:v>
                </c:pt>
                <c:pt idx="1508">
                  <c:v>1.339</c:v>
                </c:pt>
                <c:pt idx="1509">
                  <c:v>1.361</c:v>
                </c:pt>
                <c:pt idx="1510">
                  <c:v>1.361</c:v>
                </c:pt>
                <c:pt idx="1511">
                  <c:v>1.3520000000000001</c:v>
                </c:pt>
                <c:pt idx="1512">
                  <c:v>1.339</c:v>
                </c:pt>
                <c:pt idx="1513">
                  <c:v>1.335</c:v>
                </c:pt>
                <c:pt idx="1514">
                  <c:v>1.3180000000000001</c:v>
                </c:pt>
                <c:pt idx="1515">
                  <c:v>1.3129999999999973</c:v>
                </c:pt>
                <c:pt idx="1516">
                  <c:v>1.3049999999999973</c:v>
                </c:pt>
                <c:pt idx="1517">
                  <c:v>1.296</c:v>
                </c:pt>
                <c:pt idx="1518">
                  <c:v>1.288</c:v>
                </c:pt>
                <c:pt idx="1519">
                  <c:v>1.278999999999997</c:v>
                </c:pt>
                <c:pt idx="1520">
                  <c:v>1.278999999999997</c:v>
                </c:pt>
                <c:pt idx="1521">
                  <c:v>1.278999999999997</c:v>
                </c:pt>
                <c:pt idx="1522">
                  <c:v>1.282999999999997</c:v>
                </c:pt>
                <c:pt idx="1523">
                  <c:v>1.278999999999997</c:v>
                </c:pt>
                <c:pt idx="1524">
                  <c:v>1.278999999999997</c:v>
                </c:pt>
                <c:pt idx="1525">
                  <c:v>1.278999999999997</c:v>
                </c:pt>
                <c:pt idx="1526">
                  <c:v>1.278999999999997</c:v>
                </c:pt>
                <c:pt idx="1527">
                  <c:v>1.288</c:v>
                </c:pt>
                <c:pt idx="1528">
                  <c:v>1.3049999999999973</c:v>
                </c:pt>
                <c:pt idx="1529">
                  <c:v>1.37</c:v>
                </c:pt>
                <c:pt idx="1530">
                  <c:v>1.452</c:v>
                </c:pt>
                <c:pt idx="1531">
                  <c:v>1.518</c:v>
                </c:pt>
                <c:pt idx="1532">
                  <c:v>1.512999999999997</c:v>
                </c:pt>
                <c:pt idx="1533">
                  <c:v>1.528</c:v>
                </c:pt>
                <c:pt idx="1534">
                  <c:v>1.542</c:v>
                </c:pt>
                <c:pt idx="1535">
                  <c:v>1.504</c:v>
                </c:pt>
                <c:pt idx="1536">
                  <c:v>1.460999999999997</c:v>
                </c:pt>
                <c:pt idx="1537">
                  <c:v>1.4289999999999965</c:v>
                </c:pt>
                <c:pt idx="1538">
                  <c:v>1.393</c:v>
                </c:pt>
                <c:pt idx="1539">
                  <c:v>1.357</c:v>
                </c:pt>
                <c:pt idx="1540">
                  <c:v>1.339</c:v>
                </c:pt>
                <c:pt idx="1541">
                  <c:v>1.3180000000000001</c:v>
                </c:pt>
                <c:pt idx="1542">
                  <c:v>1.3049999999999973</c:v>
                </c:pt>
                <c:pt idx="1543">
                  <c:v>1.282999999999997</c:v>
                </c:pt>
                <c:pt idx="1544">
                  <c:v>1.270999999999997</c:v>
                </c:pt>
                <c:pt idx="1545">
                  <c:v>1.254</c:v>
                </c:pt>
                <c:pt idx="1546">
                  <c:v>1.232999999999997</c:v>
                </c:pt>
                <c:pt idx="1547">
                  <c:v>1.216999999999997</c:v>
                </c:pt>
                <c:pt idx="1548">
                  <c:v>1.204999999999997</c:v>
                </c:pt>
                <c:pt idx="1549">
                  <c:v>1.1930000000000001</c:v>
                </c:pt>
                <c:pt idx="1550">
                  <c:v>1.1890000000000001</c:v>
                </c:pt>
                <c:pt idx="1551">
                  <c:v>1.1890000000000001</c:v>
                </c:pt>
                <c:pt idx="1552">
                  <c:v>1.200999999999997</c:v>
                </c:pt>
                <c:pt idx="1553">
                  <c:v>1.254</c:v>
                </c:pt>
                <c:pt idx="1554">
                  <c:v>1.296</c:v>
                </c:pt>
                <c:pt idx="1555">
                  <c:v>1.335</c:v>
                </c:pt>
                <c:pt idx="1556">
                  <c:v>1.3049999999999973</c:v>
                </c:pt>
                <c:pt idx="1557">
                  <c:v>1.3</c:v>
                </c:pt>
                <c:pt idx="1558">
                  <c:v>1.3</c:v>
                </c:pt>
                <c:pt idx="1559">
                  <c:v>1.282999999999997</c:v>
                </c:pt>
                <c:pt idx="1560">
                  <c:v>1.25</c:v>
                </c:pt>
                <c:pt idx="1561">
                  <c:v>1.242</c:v>
                </c:pt>
                <c:pt idx="1562">
                  <c:v>1.200999999999997</c:v>
                </c:pt>
                <c:pt idx="1563">
                  <c:v>1.165</c:v>
                </c:pt>
                <c:pt idx="1564">
                  <c:v>1.145999999999997</c:v>
                </c:pt>
                <c:pt idx="1565">
                  <c:v>1.127</c:v>
                </c:pt>
                <c:pt idx="1566">
                  <c:v>1.1080000000000001</c:v>
                </c:pt>
                <c:pt idx="1567">
                  <c:v>1.0900000000000001</c:v>
                </c:pt>
                <c:pt idx="1568">
                  <c:v>1.0780000000000001</c:v>
                </c:pt>
                <c:pt idx="1569">
                  <c:v>1.0780000000000001</c:v>
                </c:pt>
                <c:pt idx="1570">
                  <c:v>1.0740000000000001</c:v>
                </c:pt>
                <c:pt idx="1571">
                  <c:v>1.0740000000000001</c:v>
                </c:pt>
                <c:pt idx="1572">
                  <c:v>1.075</c:v>
                </c:pt>
                <c:pt idx="1573">
                  <c:v>1.0740000000000001</c:v>
                </c:pt>
                <c:pt idx="1574">
                  <c:v>1.0780000000000001</c:v>
                </c:pt>
                <c:pt idx="1575">
                  <c:v>1.085</c:v>
                </c:pt>
                <c:pt idx="1576">
                  <c:v>1.089</c:v>
                </c:pt>
                <c:pt idx="1577">
                  <c:v>1.097</c:v>
                </c:pt>
                <c:pt idx="1578">
                  <c:v>1.127</c:v>
                </c:pt>
                <c:pt idx="1579">
                  <c:v>1.149999999999997</c:v>
                </c:pt>
                <c:pt idx="1580">
                  <c:v>1.141999999999997</c:v>
                </c:pt>
                <c:pt idx="1581">
                  <c:v>1.149999999999997</c:v>
                </c:pt>
                <c:pt idx="1582">
                  <c:v>1.157999999999997</c:v>
                </c:pt>
                <c:pt idx="1583">
                  <c:v>1.177</c:v>
                </c:pt>
                <c:pt idx="1584">
                  <c:v>1.1850000000000001</c:v>
                </c:pt>
                <c:pt idx="1585">
                  <c:v>1.181</c:v>
                </c:pt>
                <c:pt idx="1586">
                  <c:v>1.1850000000000001</c:v>
                </c:pt>
                <c:pt idx="1587">
                  <c:v>1.181</c:v>
                </c:pt>
                <c:pt idx="1588">
                  <c:v>1.200999999999997</c:v>
                </c:pt>
                <c:pt idx="1589">
                  <c:v>1.204999999999997</c:v>
                </c:pt>
                <c:pt idx="1590">
                  <c:v>1.216999999999997</c:v>
                </c:pt>
                <c:pt idx="1591">
                  <c:v>1.270999999999997</c:v>
                </c:pt>
                <c:pt idx="1592">
                  <c:v>1.375</c:v>
                </c:pt>
                <c:pt idx="1593">
                  <c:v>1.3049999999999973</c:v>
                </c:pt>
                <c:pt idx="1594">
                  <c:v>1.288</c:v>
                </c:pt>
                <c:pt idx="1595">
                  <c:v>1.288</c:v>
                </c:pt>
                <c:pt idx="1596">
                  <c:v>1.296</c:v>
                </c:pt>
                <c:pt idx="1597">
                  <c:v>1.3049999999999973</c:v>
                </c:pt>
                <c:pt idx="1598">
                  <c:v>1.3129999999999973</c:v>
                </c:pt>
                <c:pt idx="1599">
                  <c:v>1.3049999999999973</c:v>
                </c:pt>
                <c:pt idx="1600">
                  <c:v>1.270999999999997</c:v>
                </c:pt>
                <c:pt idx="1601">
                  <c:v>1.262</c:v>
                </c:pt>
                <c:pt idx="1602">
                  <c:v>1.258</c:v>
                </c:pt>
                <c:pt idx="1603">
                  <c:v>1.246</c:v>
                </c:pt>
                <c:pt idx="1604">
                  <c:v>1.220999999999997</c:v>
                </c:pt>
                <c:pt idx="1605">
                  <c:v>1.157</c:v>
                </c:pt>
                <c:pt idx="1606">
                  <c:v>1.071</c:v>
                </c:pt>
                <c:pt idx="1607">
                  <c:v>1</c:v>
                </c:pt>
                <c:pt idx="1608">
                  <c:v>1</c:v>
                </c:pt>
                <c:pt idx="1609">
                  <c:v>1</c:v>
                </c:pt>
                <c:pt idx="1610">
                  <c:v>1</c:v>
                </c:pt>
                <c:pt idx="1611">
                  <c:v>1</c:v>
                </c:pt>
                <c:pt idx="1612">
                  <c:v>1</c:v>
                </c:pt>
                <c:pt idx="1613">
                  <c:v>1</c:v>
                </c:pt>
                <c:pt idx="1614">
                  <c:v>1</c:v>
                </c:pt>
                <c:pt idx="1615">
                  <c:v>1</c:v>
                </c:pt>
                <c:pt idx="1616">
                  <c:v>1</c:v>
                </c:pt>
                <c:pt idx="1617">
                  <c:v>1</c:v>
                </c:pt>
                <c:pt idx="1618">
                  <c:v>1</c:v>
                </c:pt>
                <c:pt idx="1619">
                  <c:v>1</c:v>
                </c:pt>
                <c:pt idx="1620">
                  <c:v>1</c:v>
                </c:pt>
                <c:pt idx="1621">
                  <c:v>1</c:v>
                </c:pt>
                <c:pt idx="1622">
                  <c:v>1</c:v>
                </c:pt>
                <c:pt idx="1623">
                  <c:v>1</c:v>
                </c:pt>
                <c:pt idx="1624">
                  <c:v>1</c:v>
                </c:pt>
                <c:pt idx="1625">
                  <c:v>1</c:v>
                </c:pt>
                <c:pt idx="1626">
                  <c:v>1</c:v>
                </c:pt>
                <c:pt idx="1627">
                  <c:v>1</c:v>
                </c:pt>
                <c:pt idx="1628">
                  <c:v>1</c:v>
                </c:pt>
                <c:pt idx="1629">
                  <c:v>1</c:v>
                </c:pt>
                <c:pt idx="1630">
                  <c:v>1</c:v>
                </c:pt>
                <c:pt idx="1631">
                  <c:v>1.01</c:v>
                </c:pt>
                <c:pt idx="1632">
                  <c:v>1</c:v>
                </c:pt>
                <c:pt idx="1633">
                  <c:v>1</c:v>
                </c:pt>
                <c:pt idx="1634">
                  <c:v>1</c:v>
                </c:pt>
                <c:pt idx="1635">
                  <c:v>1</c:v>
                </c:pt>
                <c:pt idx="1636">
                  <c:v>1.014</c:v>
                </c:pt>
                <c:pt idx="1637">
                  <c:v>1.018</c:v>
                </c:pt>
                <c:pt idx="1638">
                  <c:v>1.020999999999997</c:v>
                </c:pt>
                <c:pt idx="1639">
                  <c:v>1.014</c:v>
                </c:pt>
                <c:pt idx="1640">
                  <c:v>1.014</c:v>
                </c:pt>
                <c:pt idx="1641">
                  <c:v>1.016999999999997</c:v>
                </c:pt>
                <c:pt idx="1642">
                  <c:v>1.0449999999999973</c:v>
                </c:pt>
                <c:pt idx="1643">
                  <c:v>1.1890000000000001</c:v>
                </c:pt>
                <c:pt idx="1644">
                  <c:v>1.0640000000000001</c:v>
                </c:pt>
                <c:pt idx="1645">
                  <c:v>1.0489999999999973</c:v>
                </c:pt>
                <c:pt idx="1646">
                  <c:v>1.046</c:v>
                </c:pt>
                <c:pt idx="1647">
                  <c:v>1.038999999999997</c:v>
                </c:pt>
                <c:pt idx="1648">
                  <c:v>1.028</c:v>
                </c:pt>
                <c:pt idx="1649">
                  <c:v>1.020999999999997</c:v>
                </c:pt>
                <c:pt idx="1650">
                  <c:v>1.006999999999997</c:v>
                </c:pt>
                <c:pt idx="1651">
                  <c:v>1</c:v>
                </c:pt>
                <c:pt idx="1652">
                  <c:v>1</c:v>
                </c:pt>
                <c:pt idx="1653">
                  <c:v>1</c:v>
                </c:pt>
                <c:pt idx="1654">
                  <c:v>1</c:v>
                </c:pt>
                <c:pt idx="1655">
                  <c:v>1</c:v>
                </c:pt>
                <c:pt idx="1656">
                  <c:v>1</c:v>
                </c:pt>
                <c:pt idx="1657">
                  <c:v>1</c:v>
                </c:pt>
                <c:pt idx="1658">
                  <c:v>1</c:v>
                </c:pt>
                <c:pt idx="1659">
                  <c:v>1</c:v>
                </c:pt>
                <c:pt idx="1660">
                  <c:v>1</c:v>
                </c:pt>
                <c:pt idx="1661">
                  <c:v>1</c:v>
                </c:pt>
                <c:pt idx="1662">
                  <c:v>1</c:v>
                </c:pt>
                <c:pt idx="1663">
                  <c:v>1</c:v>
                </c:pt>
                <c:pt idx="1664">
                  <c:v>1</c:v>
                </c:pt>
                <c:pt idx="1665">
                  <c:v>1</c:v>
                </c:pt>
                <c:pt idx="1666">
                  <c:v>1</c:v>
                </c:pt>
                <c:pt idx="1667">
                  <c:v>1</c:v>
                </c:pt>
                <c:pt idx="1668">
                  <c:v>1</c:v>
                </c:pt>
                <c:pt idx="1669">
                  <c:v>1</c:v>
                </c:pt>
                <c:pt idx="1670">
                  <c:v>1</c:v>
                </c:pt>
                <c:pt idx="1671">
                  <c:v>1</c:v>
                </c:pt>
                <c:pt idx="1672">
                  <c:v>1</c:v>
                </c:pt>
                <c:pt idx="1673">
                  <c:v>1</c:v>
                </c:pt>
                <c:pt idx="1674">
                  <c:v>1</c:v>
                </c:pt>
                <c:pt idx="1675">
                  <c:v>1</c:v>
                </c:pt>
                <c:pt idx="1676">
                  <c:v>1</c:v>
                </c:pt>
                <c:pt idx="1677">
                  <c:v>1</c:v>
                </c:pt>
                <c:pt idx="1678">
                  <c:v>1</c:v>
                </c:pt>
                <c:pt idx="1679">
                  <c:v>1</c:v>
                </c:pt>
                <c:pt idx="1680">
                  <c:v>1</c:v>
                </c:pt>
                <c:pt idx="1681">
                  <c:v>1</c:v>
                </c:pt>
                <c:pt idx="1682">
                  <c:v>1</c:v>
                </c:pt>
                <c:pt idx="1683">
                  <c:v>1</c:v>
                </c:pt>
                <c:pt idx="1684">
                  <c:v>1</c:v>
                </c:pt>
                <c:pt idx="1685">
                  <c:v>1</c:v>
                </c:pt>
                <c:pt idx="1686">
                  <c:v>1</c:v>
                </c:pt>
                <c:pt idx="1687">
                  <c:v>1</c:v>
                </c:pt>
                <c:pt idx="1688">
                  <c:v>1</c:v>
                </c:pt>
                <c:pt idx="1689">
                  <c:v>1</c:v>
                </c:pt>
                <c:pt idx="1690">
                  <c:v>1</c:v>
                </c:pt>
                <c:pt idx="1691">
                  <c:v>1</c:v>
                </c:pt>
                <c:pt idx="1692">
                  <c:v>1</c:v>
                </c:pt>
                <c:pt idx="1693">
                  <c:v>1</c:v>
                </c:pt>
                <c:pt idx="1694">
                  <c:v>1</c:v>
                </c:pt>
                <c:pt idx="1695">
                  <c:v>1</c:v>
                </c:pt>
                <c:pt idx="1696">
                  <c:v>1</c:v>
                </c:pt>
                <c:pt idx="1697">
                  <c:v>1</c:v>
                </c:pt>
                <c:pt idx="1698">
                  <c:v>1</c:v>
                </c:pt>
                <c:pt idx="1699">
                  <c:v>1</c:v>
                </c:pt>
                <c:pt idx="1700">
                  <c:v>1</c:v>
                </c:pt>
                <c:pt idx="1701">
                  <c:v>1</c:v>
                </c:pt>
                <c:pt idx="1702">
                  <c:v>1</c:v>
                </c:pt>
                <c:pt idx="1703">
                  <c:v>1</c:v>
                </c:pt>
                <c:pt idx="1704">
                  <c:v>1</c:v>
                </c:pt>
                <c:pt idx="1705">
                  <c:v>1</c:v>
                </c:pt>
                <c:pt idx="1706">
                  <c:v>1</c:v>
                </c:pt>
                <c:pt idx="1707">
                  <c:v>1</c:v>
                </c:pt>
                <c:pt idx="1708">
                  <c:v>1</c:v>
                </c:pt>
                <c:pt idx="1709">
                  <c:v>1</c:v>
                </c:pt>
                <c:pt idx="1710">
                  <c:v>1</c:v>
                </c:pt>
                <c:pt idx="1711">
                  <c:v>1</c:v>
                </c:pt>
                <c:pt idx="1712">
                  <c:v>1</c:v>
                </c:pt>
                <c:pt idx="1713">
                  <c:v>1</c:v>
                </c:pt>
                <c:pt idx="1714">
                  <c:v>1</c:v>
                </c:pt>
                <c:pt idx="1715">
                  <c:v>1</c:v>
                </c:pt>
                <c:pt idx="1716">
                  <c:v>1</c:v>
                </c:pt>
                <c:pt idx="1717">
                  <c:v>1</c:v>
                </c:pt>
                <c:pt idx="1718">
                  <c:v>1</c:v>
                </c:pt>
                <c:pt idx="1719">
                  <c:v>1</c:v>
                </c:pt>
                <c:pt idx="1720">
                  <c:v>1</c:v>
                </c:pt>
                <c:pt idx="1721">
                  <c:v>1</c:v>
                </c:pt>
                <c:pt idx="1722">
                  <c:v>1</c:v>
                </c:pt>
                <c:pt idx="1723">
                  <c:v>1</c:v>
                </c:pt>
                <c:pt idx="1724">
                  <c:v>1</c:v>
                </c:pt>
                <c:pt idx="1725">
                  <c:v>1</c:v>
                </c:pt>
                <c:pt idx="1726">
                  <c:v>1</c:v>
                </c:pt>
                <c:pt idx="1727">
                  <c:v>1</c:v>
                </c:pt>
                <c:pt idx="1728">
                  <c:v>1</c:v>
                </c:pt>
                <c:pt idx="1729">
                  <c:v>1</c:v>
                </c:pt>
                <c:pt idx="1730">
                  <c:v>1</c:v>
                </c:pt>
                <c:pt idx="1731">
                  <c:v>1</c:v>
                </c:pt>
                <c:pt idx="1732">
                  <c:v>1</c:v>
                </c:pt>
                <c:pt idx="1733">
                  <c:v>1</c:v>
                </c:pt>
                <c:pt idx="1734">
                  <c:v>1</c:v>
                </c:pt>
                <c:pt idx="1735">
                  <c:v>1</c:v>
                </c:pt>
                <c:pt idx="1736">
                  <c:v>1</c:v>
                </c:pt>
                <c:pt idx="1737">
                  <c:v>1</c:v>
                </c:pt>
                <c:pt idx="1738">
                  <c:v>1</c:v>
                </c:pt>
                <c:pt idx="1739">
                  <c:v>1</c:v>
                </c:pt>
                <c:pt idx="1740">
                  <c:v>1</c:v>
                </c:pt>
                <c:pt idx="1741">
                  <c:v>1</c:v>
                </c:pt>
                <c:pt idx="1742">
                  <c:v>1</c:v>
                </c:pt>
                <c:pt idx="1743">
                  <c:v>1</c:v>
                </c:pt>
                <c:pt idx="1744">
                  <c:v>1</c:v>
                </c:pt>
                <c:pt idx="1745">
                  <c:v>1</c:v>
                </c:pt>
                <c:pt idx="1746">
                  <c:v>1</c:v>
                </c:pt>
                <c:pt idx="1747">
                  <c:v>1</c:v>
                </c:pt>
                <c:pt idx="1748">
                  <c:v>1</c:v>
                </c:pt>
                <c:pt idx="1749">
                  <c:v>1</c:v>
                </c:pt>
                <c:pt idx="1750">
                  <c:v>1</c:v>
                </c:pt>
                <c:pt idx="1751">
                  <c:v>1</c:v>
                </c:pt>
                <c:pt idx="1752">
                  <c:v>1</c:v>
                </c:pt>
                <c:pt idx="1753">
                  <c:v>1</c:v>
                </c:pt>
                <c:pt idx="1754">
                  <c:v>1</c:v>
                </c:pt>
                <c:pt idx="1755">
                  <c:v>1</c:v>
                </c:pt>
                <c:pt idx="1756">
                  <c:v>1</c:v>
                </c:pt>
                <c:pt idx="1757">
                  <c:v>1</c:v>
                </c:pt>
                <c:pt idx="1758">
                  <c:v>1</c:v>
                </c:pt>
                <c:pt idx="1759">
                  <c:v>1</c:v>
                </c:pt>
                <c:pt idx="1760">
                  <c:v>1</c:v>
                </c:pt>
                <c:pt idx="1761">
                  <c:v>1</c:v>
                </c:pt>
                <c:pt idx="1762">
                  <c:v>1</c:v>
                </c:pt>
                <c:pt idx="1763">
                  <c:v>1</c:v>
                </c:pt>
                <c:pt idx="1764">
                  <c:v>1</c:v>
                </c:pt>
                <c:pt idx="1765">
                  <c:v>1</c:v>
                </c:pt>
                <c:pt idx="1766">
                  <c:v>1</c:v>
                </c:pt>
                <c:pt idx="1767">
                  <c:v>1</c:v>
                </c:pt>
                <c:pt idx="1768">
                  <c:v>1</c:v>
                </c:pt>
                <c:pt idx="1769">
                  <c:v>1</c:v>
                </c:pt>
                <c:pt idx="1770">
                  <c:v>1</c:v>
                </c:pt>
                <c:pt idx="1771">
                  <c:v>1</c:v>
                </c:pt>
                <c:pt idx="1772">
                  <c:v>1</c:v>
                </c:pt>
                <c:pt idx="1773">
                  <c:v>1</c:v>
                </c:pt>
                <c:pt idx="1774">
                  <c:v>1</c:v>
                </c:pt>
                <c:pt idx="1775">
                  <c:v>1</c:v>
                </c:pt>
                <c:pt idx="1776">
                  <c:v>1</c:v>
                </c:pt>
                <c:pt idx="1777">
                  <c:v>1</c:v>
                </c:pt>
                <c:pt idx="1778">
                  <c:v>1</c:v>
                </c:pt>
                <c:pt idx="1779">
                  <c:v>1</c:v>
                </c:pt>
                <c:pt idx="1780">
                  <c:v>1</c:v>
                </c:pt>
                <c:pt idx="1781">
                  <c:v>1</c:v>
                </c:pt>
                <c:pt idx="1782">
                  <c:v>1</c:v>
                </c:pt>
                <c:pt idx="1783">
                  <c:v>1</c:v>
                </c:pt>
                <c:pt idx="1784">
                  <c:v>1</c:v>
                </c:pt>
                <c:pt idx="1785">
                  <c:v>1</c:v>
                </c:pt>
                <c:pt idx="1786">
                  <c:v>1</c:v>
                </c:pt>
                <c:pt idx="1787">
                  <c:v>1</c:v>
                </c:pt>
                <c:pt idx="1788">
                  <c:v>1</c:v>
                </c:pt>
                <c:pt idx="1789">
                  <c:v>1</c:v>
                </c:pt>
                <c:pt idx="1790">
                  <c:v>1</c:v>
                </c:pt>
                <c:pt idx="1791">
                  <c:v>1</c:v>
                </c:pt>
                <c:pt idx="1792">
                  <c:v>1</c:v>
                </c:pt>
                <c:pt idx="1793">
                  <c:v>1</c:v>
                </c:pt>
                <c:pt idx="1794">
                  <c:v>1</c:v>
                </c:pt>
                <c:pt idx="1795">
                  <c:v>1</c:v>
                </c:pt>
                <c:pt idx="1796">
                  <c:v>1</c:v>
                </c:pt>
                <c:pt idx="1797">
                  <c:v>1</c:v>
                </c:pt>
                <c:pt idx="1798">
                  <c:v>1</c:v>
                </c:pt>
                <c:pt idx="1799">
                  <c:v>1</c:v>
                </c:pt>
                <c:pt idx="1800">
                  <c:v>1</c:v>
                </c:pt>
                <c:pt idx="1801">
                  <c:v>1</c:v>
                </c:pt>
                <c:pt idx="1802">
                  <c:v>1</c:v>
                </c:pt>
                <c:pt idx="1803">
                  <c:v>1</c:v>
                </c:pt>
                <c:pt idx="1804">
                  <c:v>1</c:v>
                </c:pt>
                <c:pt idx="1805">
                  <c:v>1</c:v>
                </c:pt>
                <c:pt idx="1806">
                  <c:v>1</c:v>
                </c:pt>
              </c:numCache>
            </c:numRef>
          </c:yVal>
          <c:smooth val="1"/>
        </c:ser>
        <c:ser>
          <c:idx val="2"/>
          <c:order val="2"/>
          <c:tx>
            <c:v>40 cm</c:v>
          </c:tx>
          <c:spPr>
            <a:ln w="158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'C:\Users\Jonathan\Dropbox\Jonathan_Tarendra\Thesis\Thesis 2014\Paper 5 WETNESS\[Wetness (working file).xlsx]Sheet1'!$A$4:$A$1810</c:f>
              <c:numCache>
                <c:formatCode>General</c:formatCode>
                <c:ptCount val="1807"/>
                <c:pt idx="0">
                  <c:v>41676.708333333336</c:v>
                </c:pt>
                <c:pt idx="1">
                  <c:v>41676.75</c:v>
                </c:pt>
                <c:pt idx="2">
                  <c:v>41676.791666666504</c:v>
                </c:pt>
                <c:pt idx="3">
                  <c:v>41676.833333333336</c:v>
                </c:pt>
                <c:pt idx="4">
                  <c:v>41676.875</c:v>
                </c:pt>
                <c:pt idx="5">
                  <c:v>41676.916666666664</c:v>
                </c:pt>
                <c:pt idx="6">
                  <c:v>41676.958333333343</c:v>
                </c:pt>
                <c:pt idx="7">
                  <c:v>41677</c:v>
                </c:pt>
                <c:pt idx="8">
                  <c:v>41677.041666666584</c:v>
                </c:pt>
                <c:pt idx="9">
                  <c:v>41677.083333333336</c:v>
                </c:pt>
                <c:pt idx="10">
                  <c:v>41677.124999999993</c:v>
                </c:pt>
                <c:pt idx="11">
                  <c:v>41677.166666666584</c:v>
                </c:pt>
                <c:pt idx="12">
                  <c:v>41677.208333333336</c:v>
                </c:pt>
                <c:pt idx="13">
                  <c:v>41677.25</c:v>
                </c:pt>
                <c:pt idx="14">
                  <c:v>41677.291666666504</c:v>
                </c:pt>
                <c:pt idx="15">
                  <c:v>41677.333333333336</c:v>
                </c:pt>
                <c:pt idx="16">
                  <c:v>41677.375</c:v>
                </c:pt>
                <c:pt idx="17">
                  <c:v>41677.416666666664</c:v>
                </c:pt>
                <c:pt idx="18">
                  <c:v>41677.458333333343</c:v>
                </c:pt>
                <c:pt idx="19">
                  <c:v>41677.5</c:v>
                </c:pt>
                <c:pt idx="20">
                  <c:v>41677.541666666584</c:v>
                </c:pt>
                <c:pt idx="21">
                  <c:v>41677.583333333336</c:v>
                </c:pt>
                <c:pt idx="22">
                  <c:v>41677.624999999993</c:v>
                </c:pt>
                <c:pt idx="23">
                  <c:v>41677.666666666584</c:v>
                </c:pt>
                <c:pt idx="24">
                  <c:v>41677.708333333336</c:v>
                </c:pt>
                <c:pt idx="25">
                  <c:v>41677.75</c:v>
                </c:pt>
                <c:pt idx="26">
                  <c:v>41677.791666666504</c:v>
                </c:pt>
                <c:pt idx="27">
                  <c:v>41677.833333333336</c:v>
                </c:pt>
                <c:pt idx="28">
                  <c:v>41677.875</c:v>
                </c:pt>
                <c:pt idx="29">
                  <c:v>41677.916666666664</c:v>
                </c:pt>
                <c:pt idx="30">
                  <c:v>41677.958333333343</c:v>
                </c:pt>
                <c:pt idx="31">
                  <c:v>41678</c:v>
                </c:pt>
                <c:pt idx="32">
                  <c:v>41678.041666666584</c:v>
                </c:pt>
                <c:pt idx="33">
                  <c:v>41678.083333333336</c:v>
                </c:pt>
                <c:pt idx="34">
                  <c:v>41678.124999999993</c:v>
                </c:pt>
                <c:pt idx="35">
                  <c:v>41678.166666666584</c:v>
                </c:pt>
                <c:pt idx="36">
                  <c:v>41678.208333333336</c:v>
                </c:pt>
                <c:pt idx="37">
                  <c:v>41678.25</c:v>
                </c:pt>
                <c:pt idx="38">
                  <c:v>41678.291666666504</c:v>
                </c:pt>
                <c:pt idx="39">
                  <c:v>41678.333333333336</c:v>
                </c:pt>
                <c:pt idx="40">
                  <c:v>41678.375</c:v>
                </c:pt>
                <c:pt idx="41">
                  <c:v>41678.416666666664</c:v>
                </c:pt>
                <c:pt idx="42">
                  <c:v>41678.458333333343</c:v>
                </c:pt>
                <c:pt idx="43">
                  <c:v>41678.5</c:v>
                </c:pt>
                <c:pt idx="44">
                  <c:v>41678.541666666584</c:v>
                </c:pt>
                <c:pt idx="45">
                  <c:v>41678.583333333336</c:v>
                </c:pt>
                <c:pt idx="46">
                  <c:v>41678.624999999993</c:v>
                </c:pt>
                <c:pt idx="47">
                  <c:v>41678.666666666584</c:v>
                </c:pt>
                <c:pt idx="48">
                  <c:v>41678.708333333336</c:v>
                </c:pt>
                <c:pt idx="49">
                  <c:v>41678.75</c:v>
                </c:pt>
                <c:pt idx="50">
                  <c:v>41678.791666666504</c:v>
                </c:pt>
                <c:pt idx="51">
                  <c:v>41678.833333333336</c:v>
                </c:pt>
                <c:pt idx="52">
                  <c:v>41678.875</c:v>
                </c:pt>
                <c:pt idx="53">
                  <c:v>41678.916666666664</c:v>
                </c:pt>
                <c:pt idx="54">
                  <c:v>41678.958333333343</c:v>
                </c:pt>
                <c:pt idx="55">
                  <c:v>41679</c:v>
                </c:pt>
                <c:pt idx="56">
                  <c:v>41679.041666666584</c:v>
                </c:pt>
                <c:pt idx="57">
                  <c:v>41679.083333333336</c:v>
                </c:pt>
                <c:pt idx="58">
                  <c:v>41679.124999999993</c:v>
                </c:pt>
                <c:pt idx="59">
                  <c:v>41679.166666666584</c:v>
                </c:pt>
                <c:pt idx="60">
                  <c:v>41679.208333333336</c:v>
                </c:pt>
                <c:pt idx="61">
                  <c:v>41679.25</c:v>
                </c:pt>
                <c:pt idx="62">
                  <c:v>41679.291666666504</c:v>
                </c:pt>
                <c:pt idx="63">
                  <c:v>41679.333333333336</c:v>
                </c:pt>
                <c:pt idx="64">
                  <c:v>41679.375</c:v>
                </c:pt>
                <c:pt idx="65">
                  <c:v>41679.416666666664</c:v>
                </c:pt>
                <c:pt idx="66">
                  <c:v>41679.458333333343</c:v>
                </c:pt>
                <c:pt idx="67">
                  <c:v>41679.5</c:v>
                </c:pt>
                <c:pt idx="68">
                  <c:v>41679.541666666584</c:v>
                </c:pt>
                <c:pt idx="69">
                  <c:v>41679.583333333336</c:v>
                </c:pt>
                <c:pt idx="70">
                  <c:v>41679.624999999993</c:v>
                </c:pt>
                <c:pt idx="71">
                  <c:v>41679.666666666584</c:v>
                </c:pt>
                <c:pt idx="72">
                  <c:v>41679.708333333336</c:v>
                </c:pt>
                <c:pt idx="73">
                  <c:v>41679.75</c:v>
                </c:pt>
                <c:pt idx="74">
                  <c:v>41679.791666666504</c:v>
                </c:pt>
                <c:pt idx="75">
                  <c:v>41679.833333333336</c:v>
                </c:pt>
                <c:pt idx="76">
                  <c:v>41679.875</c:v>
                </c:pt>
                <c:pt idx="77">
                  <c:v>41679.916666666664</c:v>
                </c:pt>
                <c:pt idx="78">
                  <c:v>41679.958333333343</c:v>
                </c:pt>
                <c:pt idx="79">
                  <c:v>41680</c:v>
                </c:pt>
                <c:pt idx="80">
                  <c:v>41680.041666666584</c:v>
                </c:pt>
                <c:pt idx="81">
                  <c:v>41680.083333333336</c:v>
                </c:pt>
                <c:pt idx="82">
                  <c:v>41680.124999999993</c:v>
                </c:pt>
                <c:pt idx="83">
                  <c:v>41680.166666666584</c:v>
                </c:pt>
                <c:pt idx="84">
                  <c:v>41680.208333333336</c:v>
                </c:pt>
                <c:pt idx="85">
                  <c:v>41680.25</c:v>
                </c:pt>
                <c:pt idx="86">
                  <c:v>41680.291666666504</c:v>
                </c:pt>
                <c:pt idx="87">
                  <c:v>41680.333333333336</c:v>
                </c:pt>
                <c:pt idx="88">
                  <c:v>41680.375</c:v>
                </c:pt>
                <c:pt idx="89">
                  <c:v>41680.416666666664</c:v>
                </c:pt>
                <c:pt idx="90">
                  <c:v>41680.458333333343</c:v>
                </c:pt>
                <c:pt idx="91">
                  <c:v>41680.5</c:v>
                </c:pt>
                <c:pt idx="92">
                  <c:v>41680.541666666584</c:v>
                </c:pt>
                <c:pt idx="93">
                  <c:v>41680.583333333336</c:v>
                </c:pt>
                <c:pt idx="94">
                  <c:v>41680.624999999993</c:v>
                </c:pt>
                <c:pt idx="95">
                  <c:v>41680.666666666584</c:v>
                </c:pt>
                <c:pt idx="96">
                  <c:v>41680.708333333336</c:v>
                </c:pt>
                <c:pt idx="97">
                  <c:v>41680.75</c:v>
                </c:pt>
                <c:pt idx="98">
                  <c:v>41680.791666666504</c:v>
                </c:pt>
                <c:pt idx="99">
                  <c:v>41680.833333333336</c:v>
                </c:pt>
                <c:pt idx="100">
                  <c:v>41680.875</c:v>
                </c:pt>
                <c:pt idx="101">
                  <c:v>41680.916666666664</c:v>
                </c:pt>
                <c:pt idx="102">
                  <c:v>41680.958333333343</c:v>
                </c:pt>
                <c:pt idx="103">
                  <c:v>41681</c:v>
                </c:pt>
                <c:pt idx="104">
                  <c:v>41681.041666666584</c:v>
                </c:pt>
                <c:pt idx="105">
                  <c:v>41681.083333333336</c:v>
                </c:pt>
                <c:pt idx="106">
                  <c:v>41681.124999999993</c:v>
                </c:pt>
                <c:pt idx="107">
                  <c:v>41681.166666666584</c:v>
                </c:pt>
                <c:pt idx="108">
                  <c:v>41681.208333333336</c:v>
                </c:pt>
                <c:pt idx="109">
                  <c:v>41681.25</c:v>
                </c:pt>
                <c:pt idx="110">
                  <c:v>41681.291666666504</c:v>
                </c:pt>
                <c:pt idx="111">
                  <c:v>41681.333333333336</c:v>
                </c:pt>
                <c:pt idx="112">
                  <c:v>41681.375</c:v>
                </c:pt>
                <c:pt idx="113">
                  <c:v>41681.416666666664</c:v>
                </c:pt>
                <c:pt idx="114">
                  <c:v>41681.458333333343</c:v>
                </c:pt>
                <c:pt idx="115">
                  <c:v>41681.5</c:v>
                </c:pt>
                <c:pt idx="116">
                  <c:v>41681.541666666584</c:v>
                </c:pt>
                <c:pt idx="117">
                  <c:v>41681.583333333336</c:v>
                </c:pt>
                <c:pt idx="118">
                  <c:v>41681.624999999993</c:v>
                </c:pt>
                <c:pt idx="119">
                  <c:v>41681.666666666584</c:v>
                </c:pt>
                <c:pt idx="120">
                  <c:v>41681.708333333336</c:v>
                </c:pt>
                <c:pt idx="121">
                  <c:v>41681.75</c:v>
                </c:pt>
                <c:pt idx="122">
                  <c:v>41681.791666666504</c:v>
                </c:pt>
                <c:pt idx="123">
                  <c:v>41681.833333333336</c:v>
                </c:pt>
                <c:pt idx="124">
                  <c:v>41681.875</c:v>
                </c:pt>
                <c:pt idx="125">
                  <c:v>41681.916666666664</c:v>
                </c:pt>
                <c:pt idx="126">
                  <c:v>41681.958333333343</c:v>
                </c:pt>
                <c:pt idx="127">
                  <c:v>41682</c:v>
                </c:pt>
                <c:pt idx="128">
                  <c:v>41682.041666666584</c:v>
                </c:pt>
                <c:pt idx="129">
                  <c:v>41682.083333333336</c:v>
                </c:pt>
                <c:pt idx="130">
                  <c:v>41682.124999999993</c:v>
                </c:pt>
                <c:pt idx="131">
                  <c:v>41682.166666666584</c:v>
                </c:pt>
                <c:pt idx="132">
                  <c:v>41682.208333333336</c:v>
                </c:pt>
                <c:pt idx="133">
                  <c:v>41682.25</c:v>
                </c:pt>
                <c:pt idx="134">
                  <c:v>41682.291666666504</c:v>
                </c:pt>
                <c:pt idx="135">
                  <c:v>41682.333333333336</c:v>
                </c:pt>
                <c:pt idx="136">
                  <c:v>41682.375</c:v>
                </c:pt>
                <c:pt idx="137">
                  <c:v>41682.416666666664</c:v>
                </c:pt>
                <c:pt idx="138">
                  <c:v>41682.458333333343</c:v>
                </c:pt>
                <c:pt idx="139">
                  <c:v>41682.5</c:v>
                </c:pt>
                <c:pt idx="140">
                  <c:v>41682.541666666584</c:v>
                </c:pt>
                <c:pt idx="141">
                  <c:v>41682.583333333336</c:v>
                </c:pt>
                <c:pt idx="142">
                  <c:v>41682.624999999993</c:v>
                </c:pt>
                <c:pt idx="143">
                  <c:v>41682.666666666584</c:v>
                </c:pt>
                <c:pt idx="144">
                  <c:v>41682.708333333336</c:v>
                </c:pt>
                <c:pt idx="145">
                  <c:v>41682.75</c:v>
                </c:pt>
                <c:pt idx="146">
                  <c:v>41682.791666666504</c:v>
                </c:pt>
                <c:pt idx="147">
                  <c:v>41682.833333333336</c:v>
                </c:pt>
                <c:pt idx="148">
                  <c:v>41682.875</c:v>
                </c:pt>
                <c:pt idx="149">
                  <c:v>41682.916666666664</c:v>
                </c:pt>
                <c:pt idx="150">
                  <c:v>41682.958333333343</c:v>
                </c:pt>
                <c:pt idx="151">
                  <c:v>41683</c:v>
                </c:pt>
                <c:pt idx="152">
                  <c:v>41683.041666666584</c:v>
                </c:pt>
                <c:pt idx="153">
                  <c:v>41683.083333333336</c:v>
                </c:pt>
                <c:pt idx="154">
                  <c:v>41683.124999999993</c:v>
                </c:pt>
                <c:pt idx="155">
                  <c:v>41683.166666666584</c:v>
                </c:pt>
                <c:pt idx="156">
                  <c:v>41683.208333333336</c:v>
                </c:pt>
                <c:pt idx="157">
                  <c:v>41683.25</c:v>
                </c:pt>
                <c:pt idx="158">
                  <c:v>41683.291666666504</c:v>
                </c:pt>
                <c:pt idx="159">
                  <c:v>41683.333333333336</c:v>
                </c:pt>
                <c:pt idx="160">
                  <c:v>41683.375</c:v>
                </c:pt>
                <c:pt idx="161">
                  <c:v>41683.416666666664</c:v>
                </c:pt>
                <c:pt idx="162">
                  <c:v>41683.458333333343</c:v>
                </c:pt>
                <c:pt idx="163">
                  <c:v>41683.5</c:v>
                </c:pt>
                <c:pt idx="164">
                  <c:v>41683.541666666584</c:v>
                </c:pt>
                <c:pt idx="165">
                  <c:v>41683.583333333336</c:v>
                </c:pt>
                <c:pt idx="166">
                  <c:v>41683.624999999993</c:v>
                </c:pt>
                <c:pt idx="167">
                  <c:v>41683.666666666584</c:v>
                </c:pt>
                <c:pt idx="168">
                  <c:v>41683.708333333336</c:v>
                </c:pt>
                <c:pt idx="169">
                  <c:v>41683.75</c:v>
                </c:pt>
                <c:pt idx="170">
                  <c:v>41683.791666666504</c:v>
                </c:pt>
                <c:pt idx="171">
                  <c:v>41683.833333333336</c:v>
                </c:pt>
                <c:pt idx="172">
                  <c:v>41683.875</c:v>
                </c:pt>
                <c:pt idx="173">
                  <c:v>41683.916666666664</c:v>
                </c:pt>
                <c:pt idx="174">
                  <c:v>41683.958333333343</c:v>
                </c:pt>
                <c:pt idx="175">
                  <c:v>41684</c:v>
                </c:pt>
                <c:pt idx="176">
                  <c:v>41684.041666666584</c:v>
                </c:pt>
                <c:pt idx="177">
                  <c:v>41684.083333333336</c:v>
                </c:pt>
                <c:pt idx="178">
                  <c:v>41684.124999999993</c:v>
                </c:pt>
                <c:pt idx="179">
                  <c:v>41684.166666666584</c:v>
                </c:pt>
                <c:pt idx="180">
                  <c:v>41684.208333333336</c:v>
                </c:pt>
                <c:pt idx="181">
                  <c:v>41684.25</c:v>
                </c:pt>
                <c:pt idx="182">
                  <c:v>41684.291666666504</c:v>
                </c:pt>
                <c:pt idx="183">
                  <c:v>41684.333333333336</c:v>
                </c:pt>
                <c:pt idx="184">
                  <c:v>41684.375</c:v>
                </c:pt>
                <c:pt idx="185">
                  <c:v>41684.416666666664</c:v>
                </c:pt>
                <c:pt idx="186">
                  <c:v>41684.458333333343</c:v>
                </c:pt>
                <c:pt idx="187">
                  <c:v>41684.5</c:v>
                </c:pt>
                <c:pt idx="188">
                  <c:v>41684.541666666584</c:v>
                </c:pt>
                <c:pt idx="189">
                  <c:v>41684.583333333336</c:v>
                </c:pt>
                <c:pt idx="190">
                  <c:v>41684.624999999993</c:v>
                </c:pt>
                <c:pt idx="191">
                  <c:v>41684.666666666584</c:v>
                </c:pt>
                <c:pt idx="192">
                  <c:v>41684.708333333336</c:v>
                </c:pt>
                <c:pt idx="193">
                  <c:v>41684.75</c:v>
                </c:pt>
                <c:pt idx="194">
                  <c:v>41684.791666666504</c:v>
                </c:pt>
                <c:pt idx="195">
                  <c:v>41684.833333333336</c:v>
                </c:pt>
                <c:pt idx="196">
                  <c:v>41684.875</c:v>
                </c:pt>
                <c:pt idx="197">
                  <c:v>41684.916666666664</c:v>
                </c:pt>
                <c:pt idx="198">
                  <c:v>41684.958333333343</c:v>
                </c:pt>
                <c:pt idx="199">
                  <c:v>41685</c:v>
                </c:pt>
                <c:pt idx="200">
                  <c:v>41685.041666666584</c:v>
                </c:pt>
                <c:pt idx="201">
                  <c:v>41685.083333333336</c:v>
                </c:pt>
                <c:pt idx="202">
                  <c:v>41685.124999999993</c:v>
                </c:pt>
                <c:pt idx="203">
                  <c:v>41685.166666666584</c:v>
                </c:pt>
                <c:pt idx="204">
                  <c:v>41685.208333333336</c:v>
                </c:pt>
                <c:pt idx="205">
                  <c:v>41685.25</c:v>
                </c:pt>
                <c:pt idx="206">
                  <c:v>41685.291666666504</c:v>
                </c:pt>
                <c:pt idx="207">
                  <c:v>41685.333333333336</c:v>
                </c:pt>
                <c:pt idx="208">
                  <c:v>41685.375</c:v>
                </c:pt>
                <c:pt idx="209">
                  <c:v>41685.416666666664</c:v>
                </c:pt>
                <c:pt idx="210">
                  <c:v>41685.458333333343</c:v>
                </c:pt>
                <c:pt idx="211">
                  <c:v>41685.5</c:v>
                </c:pt>
                <c:pt idx="212">
                  <c:v>41685.541666666584</c:v>
                </c:pt>
                <c:pt idx="213">
                  <c:v>41685.583333333336</c:v>
                </c:pt>
                <c:pt idx="214">
                  <c:v>41685.624999999993</c:v>
                </c:pt>
                <c:pt idx="215">
                  <c:v>41685.666666666584</c:v>
                </c:pt>
                <c:pt idx="216">
                  <c:v>41685.708333333336</c:v>
                </c:pt>
                <c:pt idx="217">
                  <c:v>41685.75</c:v>
                </c:pt>
                <c:pt idx="218">
                  <c:v>41685.791666666504</c:v>
                </c:pt>
                <c:pt idx="219">
                  <c:v>41685.833333333336</c:v>
                </c:pt>
                <c:pt idx="220">
                  <c:v>41685.875</c:v>
                </c:pt>
                <c:pt idx="221">
                  <c:v>41685.916666666664</c:v>
                </c:pt>
                <c:pt idx="222">
                  <c:v>41685.958333333343</c:v>
                </c:pt>
                <c:pt idx="223">
                  <c:v>41686</c:v>
                </c:pt>
                <c:pt idx="224">
                  <c:v>41686.041666666584</c:v>
                </c:pt>
                <c:pt idx="225">
                  <c:v>41686.083333333336</c:v>
                </c:pt>
                <c:pt idx="226">
                  <c:v>41686.124999999993</c:v>
                </c:pt>
                <c:pt idx="227">
                  <c:v>41686.166666666584</c:v>
                </c:pt>
                <c:pt idx="228">
                  <c:v>41686.208333333336</c:v>
                </c:pt>
                <c:pt idx="229">
                  <c:v>41686.25</c:v>
                </c:pt>
                <c:pt idx="230">
                  <c:v>41686.291666666504</c:v>
                </c:pt>
                <c:pt idx="231">
                  <c:v>41686.333333333336</c:v>
                </c:pt>
                <c:pt idx="232">
                  <c:v>41686.375</c:v>
                </c:pt>
                <c:pt idx="233">
                  <c:v>41686.416666666664</c:v>
                </c:pt>
                <c:pt idx="234">
                  <c:v>41686.458333333343</c:v>
                </c:pt>
                <c:pt idx="235">
                  <c:v>41686.5</c:v>
                </c:pt>
                <c:pt idx="236">
                  <c:v>41686.541666666584</c:v>
                </c:pt>
                <c:pt idx="237">
                  <c:v>41686.583333333336</c:v>
                </c:pt>
                <c:pt idx="238">
                  <c:v>41686.624999999993</c:v>
                </c:pt>
                <c:pt idx="239">
                  <c:v>41686.666666666584</c:v>
                </c:pt>
                <c:pt idx="240">
                  <c:v>41686.708333333336</c:v>
                </c:pt>
                <c:pt idx="241">
                  <c:v>41686.75</c:v>
                </c:pt>
                <c:pt idx="242">
                  <c:v>41686.791666666504</c:v>
                </c:pt>
                <c:pt idx="243">
                  <c:v>41686.833333333336</c:v>
                </c:pt>
                <c:pt idx="244">
                  <c:v>41686.875</c:v>
                </c:pt>
                <c:pt idx="245">
                  <c:v>41686.916666666664</c:v>
                </c:pt>
                <c:pt idx="246">
                  <c:v>41686.958333333343</c:v>
                </c:pt>
                <c:pt idx="247">
                  <c:v>41687</c:v>
                </c:pt>
                <c:pt idx="248">
                  <c:v>41687.041666666584</c:v>
                </c:pt>
                <c:pt idx="249">
                  <c:v>41687.083333333336</c:v>
                </c:pt>
                <c:pt idx="250">
                  <c:v>41687.124999999993</c:v>
                </c:pt>
                <c:pt idx="251">
                  <c:v>41687.166666666584</c:v>
                </c:pt>
                <c:pt idx="252">
                  <c:v>41687.208333333336</c:v>
                </c:pt>
                <c:pt idx="253">
                  <c:v>41687.25</c:v>
                </c:pt>
                <c:pt idx="254">
                  <c:v>41687.291666666504</c:v>
                </c:pt>
                <c:pt idx="255">
                  <c:v>41687.333333333336</c:v>
                </c:pt>
                <c:pt idx="256">
                  <c:v>41687.375</c:v>
                </c:pt>
                <c:pt idx="257">
                  <c:v>41687.416666666664</c:v>
                </c:pt>
                <c:pt idx="258">
                  <c:v>41687.458333333343</c:v>
                </c:pt>
                <c:pt idx="259">
                  <c:v>41687.5</c:v>
                </c:pt>
                <c:pt idx="260">
                  <c:v>41687.541666666584</c:v>
                </c:pt>
                <c:pt idx="261">
                  <c:v>41687.583333333336</c:v>
                </c:pt>
                <c:pt idx="262">
                  <c:v>41687.624999999993</c:v>
                </c:pt>
                <c:pt idx="263">
                  <c:v>41687.666666666584</c:v>
                </c:pt>
                <c:pt idx="264">
                  <c:v>41687.708333333336</c:v>
                </c:pt>
                <c:pt idx="265">
                  <c:v>41687.75</c:v>
                </c:pt>
                <c:pt idx="266">
                  <c:v>41687.791666666504</c:v>
                </c:pt>
                <c:pt idx="267">
                  <c:v>41687.833333333336</c:v>
                </c:pt>
                <c:pt idx="268">
                  <c:v>41687.875</c:v>
                </c:pt>
                <c:pt idx="269">
                  <c:v>41687.916666666664</c:v>
                </c:pt>
                <c:pt idx="270">
                  <c:v>41687.958333333343</c:v>
                </c:pt>
                <c:pt idx="271">
                  <c:v>41688</c:v>
                </c:pt>
                <c:pt idx="272">
                  <c:v>41688.041666666584</c:v>
                </c:pt>
                <c:pt idx="273">
                  <c:v>41688.083333333336</c:v>
                </c:pt>
                <c:pt idx="274">
                  <c:v>41688.124999999993</c:v>
                </c:pt>
                <c:pt idx="275">
                  <c:v>41688.166666666584</c:v>
                </c:pt>
                <c:pt idx="276">
                  <c:v>41688.208333333336</c:v>
                </c:pt>
                <c:pt idx="277">
                  <c:v>41688.25</c:v>
                </c:pt>
                <c:pt idx="278">
                  <c:v>41688.291666666504</c:v>
                </c:pt>
                <c:pt idx="279">
                  <c:v>41688.333333333336</c:v>
                </c:pt>
                <c:pt idx="280">
                  <c:v>41688.375</c:v>
                </c:pt>
                <c:pt idx="281">
                  <c:v>41688.416666666664</c:v>
                </c:pt>
                <c:pt idx="282">
                  <c:v>41688.458333333343</c:v>
                </c:pt>
                <c:pt idx="283">
                  <c:v>41688.5</c:v>
                </c:pt>
                <c:pt idx="284">
                  <c:v>41688.541666666584</c:v>
                </c:pt>
                <c:pt idx="285">
                  <c:v>41688.583333333336</c:v>
                </c:pt>
                <c:pt idx="286">
                  <c:v>41688.624999999993</c:v>
                </c:pt>
                <c:pt idx="287">
                  <c:v>41688.666666666584</c:v>
                </c:pt>
                <c:pt idx="288">
                  <c:v>41688.708333333336</c:v>
                </c:pt>
                <c:pt idx="289">
                  <c:v>41688.75</c:v>
                </c:pt>
                <c:pt idx="290">
                  <c:v>41688.791666666504</c:v>
                </c:pt>
                <c:pt idx="291">
                  <c:v>41688.833333333336</c:v>
                </c:pt>
                <c:pt idx="292">
                  <c:v>41688.875</c:v>
                </c:pt>
                <c:pt idx="293">
                  <c:v>41688.916666666664</c:v>
                </c:pt>
                <c:pt idx="294">
                  <c:v>41688.958333333343</c:v>
                </c:pt>
                <c:pt idx="295">
                  <c:v>41689</c:v>
                </c:pt>
                <c:pt idx="296">
                  <c:v>41689.041666666584</c:v>
                </c:pt>
                <c:pt idx="297">
                  <c:v>41689.083333333336</c:v>
                </c:pt>
                <c:pt idx="298">
                  <c:v>41689.124999999993</c:v>
                </c:pt>
                <c:pt idx="299">
                  <c:v>41689.166666666584</c:v>
                </c:pt>
                <c:pt idx="300">
                  <c:v>41689.208333333336</c:v>
                </c:pt>
                <c:pt idx="301">
                  <c:v>41689.25</c:v>
                </c:pt>
                <c:pt idx="302">
                  <c:v>41689.291666666504</c:v>
                </c:pt>
                <c:pt idx="303">
                  <c:v>41689.333333333336</c:v>
                </c:pt>
                <c:pt idx="304">
                  <c:v>41689.375</c:v>
                </c:pt>
                <c:pt idx="305">
                  <c:v>41689.416666666664</c:v>
                </c:pt>
                <c:pt idx="306">
                  <c:v>41689.458333333343</c:v>
                </c:pt>
                <c:pt idx="307">
                  <c:v>41689.5</c:v>
                </c:pt>
                <c:pt idx="308">
                  <c:v>41689.541666666584</c:v>
                </c:pt>
                <c:pt idx="309">
                  <c:v>41689.583333333336</c:v>
                </c:pt>
                <c:pt idx="310">
                  <c:v>41689.624999999993</c:v>
                </c:pt>
                <c:pt idx="311">
                  <c:v>41689.666666666584</c:v>
                </c:pt>
                <c:pt idx="312">
                  <c:v>41689.708333333336</c:v>
                </c:pt>
                <c:pt idx="313">
                  <c:v>41689.75</c:v>
                </c:pt>
                <c:pt idx="314">
                  <c:v>41689.791666666504</c:v>
                </c:pt>
                <c:pt idx="315">
                  <c:v>41689.833333333336</c:v>
                </c:pt>
                <c:pt idx="316">
                  <c:v>41689.875</c:v>
                </c:pt>
                <c:pt idx="317">
                  <c:v>41689.916666666664</c:v>
                </c:pt>
                <c:pt idx="318">
                  <c:v>41689.958333333343</c:v>
                </c:pt>
                <c:pt idx="319">
                  <c:v>41690</c:v>
                </c:pt>
                <c:pt idx="320">
                  <c:v>41690.041666666584</c:v>
                </c:pt>
                <c:pt idx="321">
                  <c:v>41690.083333333336</c:v>
                </c:pt>
                <c:pt idx="322">
                  <c:v>41690.124999999993</c:v>
                </c:pt>
                <c:pt idx="323">
                  <c:v>41690.166666666584</c:v>
                </c:pt>
                <c:pt idx="324">
                  <c:v>41690.208333333336</c:v>
                </c:pt>
                <c:pt idx="325">
                  <c:v>41690.25</c:v>
                </c:pt>
                <c:pt idx="326">
                  <c:v>41690.291666666504</c:v>
                </c:pt>
                <c:pt idx="327">
                  <c:v>41690.333333333336</c:v>
                </c:pt>
                <c:pt idx="328">
                  <c:v>41690.375</c:v>
                </c:pt>
                <c:pt idx="329">
                  <c:v>41690.416666666664</c:v>
                </c:pt>
                <c:pt idx="330">
                  <c:v>41690.458333333343</c:v>
                </c:pt>
                <c:pt idx="331">
                  <c:v>41690.5</c:v>
                </c:pt>
                <c:pt idx="332">
                  <c:v>41690.541666666584</c:v>
                </c:pt>
                <c:pt idx="333">
                  <c:v>41690.583333333336</c:v>
                </c:pt>
                <c:pt idx="334">
                  <c:v>41690.624999999993</c:v>
                </c:pt>
                <c:pt idx="335">
                  <c:v>41690.666666666584</c:v>
                </c:pt>
                <c:pt idx="336">
                  <c:v>41690.708333333336</c:v>
                </c:pt>
                <c:pt idx="337">
                  <c:v>41690.75</c:v>
                </c:pt>
                <c:pt idx="338">
                  <c:v>41690.791666666504</c:v>
                </c:pt>
                <c:pt idx="339">
                  <c:v>41690.833333333336</c:v>
                </c:pt>
                <c:pt idx="340">
                  <c:v>41690.875</c:v>
                </c:pt>
                <c:pt idx="341">
                  <c:v>41690.916666666664</c:v>
                </c:pt>
                <c:pt idx="342">
                  <c:v>41690.958333333343</c:v>
                </c:pt>
                <c:pt idx="343">
                  <c:v>41691</c:v>
                </c:pt>
                <c:pt idx="344">
                  <c:v>41691.041666666584</c:v>
                </c:pt>
                <c:pt idx="345">
                  <c:v>41691.083333333336</c:v>
                </c:pt>
                <c:pt idx="346">
                  <c:v>41691.124999999993</c:v>
                </c:pt>
                <c:pt idx="347">
                  <c:v>41691.166666666584</c:v>
                </c:pt>
                <c:pt idx="348">
                  <c:v>41691.208333333336</c:v>
                </c:pt>
                <c:pt idx="349">
                  <c:v>41691.25</c:v>
                </c:pt>
                <c:pt idx="350">
                  <c:v>41691.291666666504</c:v>
                </c:pt>
                <c:pt idx="351">
                  <c:v>41691.333333333336</c:v>
                </c:pt>
                <c:pt idx="352">
                  <c:v>41691.375</c:v>
                </c:pt>
                <c:pt idx="353">
                  <c:v>41691.416666666664</c:v>
                </c:pt>
                <c:pt idx="354">
                  <c:v>41691.458333333343</c:v>
                </c:pt>
                <c:pt idx="355">
                  <c:v>41691.5</c:v>
                </c:pt>
                <c:pt idx="356">
                  <c:v>41691.541666666584</c:v>
                </c:pt>
                <c:pt idx="357">
                  <c:v>41691.583333333336</c:v>
                </c:pt>
                <c:pt idx="358">
                  <c:v>41691.624999999993</c:v>
                </c:pt>
                <c:pt idx="359">
                  <c:v>41691.666666666584</c:v>
                </c:pt>
                <c:pt idx="360">
                  <c:v>41691.708333333336</c:v>
                </c:pt>
                <c:pt idx="361">
                  <c:v>41691.75</c:v>
                </c:pt>
                <c:pt idx="362">
                  <c:v>41691.791666666504</c:v>
                </c:pt>
                <c:pt idx="363">
                  <c:v>41691.833333333336</c:v>
                </c:pt>
                <c:pt idx="364">
                  <c:v>41691.875</c:v>
                </c:pt>
                <c:pt idx="365">
                  <c:v>41691.916666666664</c:v>
                </c:pt>
                <c:pt idx="366">
                  <c:v>41691.958333333343</c:v>
                </c:pt>
                <c:pt idx="367">
                  <c:v>41692</c:v>
                </c:pt>
                <c:pt idx="368">
                  <c:v>41692.041666666584</c:v>
                </c:pt>
                <c:pt idx="369">
                  <c:v>41692.083333333336</c:v>
                </c:pt>
                <c:pt idx="370">
                  <c:v>41692.124999999993</c:v>
                </c:pt>
                <c:pt idx="371">
                  <c:v>41692.166666666584</c:v>
                </c:pt>
                <c:pt idx="372">
                  <c:v>41692.208333333336</c:v>
                </c:pt>
                <c:pt idx="373">
                  <c:v>41692.25</c:v>
                </c:pt>
                <c:pt idx="374">
                  <c:v>41692.291666666504</c:v>
                </c:pt>
                <c:pt idx="375">
                  <c:v>41692.333333333336</c:v>
                </c:pt>
                <c:pt idx="376">
                  <c:v>41692.375</c:v>
                </c:pt>
                <c:pt idx="377">
                  <c:v>41692.416666666664</c:v>
                </c:pt>
                <c:pt idx="378">
                  <c:v>41692.458333333343</c:v>
                </c:pt>
                <c:pt idx="379">
                  <c:v>41692.5</c:v>
                </c:pt>
                <c:pt idx="380">
                  <c:v>41692.541666666584</c:v>
                </c:pt>
                <c:pt idx="381">
                  <c:v>41692.583333333336</c:v>
                </c:pt>
                <c:pt idx="382">
                  <c:v>41692.624999999993</c:v>
                </c:pt>
                <c:pt idx="383">
                  <c:v>41692.666666666584</c:v>
                </c:pt>
                <c:pt idx="384">
                  <c:v>41692.708333333336</c:v>
                </c:pt>
                <c:pt idx="385">
                  <c:v>41692.75</c:v>
                </c:pt>
                <c:pt idx="386">
                  <c:v>41692.791666666504</c:v>
                </c:pt>
                <c:pt idx="387">
                  <c:v>41692.833333333336</c:v>
                </c:pt>
                <c:pt idx="388">
                  <c:v>41692.875</c:v>
                </c:pt>
                <c:pt idx="389">
                  <c:v>41692.916666666664</c:v>
                </c:pt>
                <c:pt idx="390">
                  <c:v>41692.958333333343</c:v>
                </c:pt>
                <c:pt idx="391">
                  <c:v>41693</c:v>
                </c:pt>
                <c:pt idx="392">
                  <c:v>41693.041666666584</c:v>
                </c:pt>
                <c:pt idx="393">
                  <c:v>41693.083333333336</c:v>
                </c:pt>
                <c:pt idx="394">
                  <c:v>41693.124999999993</c:v>
                </c:pt>
                <c:pt idx="395">
                  <c:v>41693.166666666584</c:v>
                </c:pt>
                <c:pt idx="396">
                  <c:v>41693.208333333336</c:v>
                </c:pt>
                <c:pt idx="397">
                  <c:v>41693.25</c:v>
                </c:pt>
                <c:pt idx="398">
                  <c:v>41693.291666666504</c:v>
                </c:pt>
                <c:pt idx="399">
                  <c:v>41693.333333333336</c:v>
                </c:pt>
                <c:pt idx="400">
                  <c:v>41693.375</c:v>
                </c:pt>
                <c:pt idx="401">
                  <c:v>41693.416666666664</c:v>
                </c:pt>
                <c:pt idx="402">
                  <c:v>41693.458333333343</c:v>
                </c:pt>
                <c:pt idx="403">
                  <c:v>41693.5</c:v>
                </c:pt>
                <c:pt idx="404">
                  <c:v>41693.541666666584</c:v>
                </c:pt>
                <c:pt idx="405">
                  <c:v>41693.583333333336</c:v>
                </c:pt>
                <c:pt idx="406">
                  <c:v>41693.624999999993</c:v>
                </c:pt>
                <c:pt idx="407">
                  <c:v>41693.666666666584</c:v>
                </c:pt>
                <c:pt idx="408">
                  <c:v>41693.708333333336</c:v>
                </c:pt>
                <c:pt idx="409">
                  <c:v>41693.75</c:v>
                </c:pt>
                <c:pt idx="410">
                  <c:v>41693.791666666504</c:v>
                </c:pt>
                <c:pt idx="411">
                  <c:v>41693.833333333336</c:v>
                </c:pt>
                <c:pt idx="412">
                  <c:v>41693.875</c:v>
                </c:pt>
                <c:pt idx="413">
                  <c:v>41693.916666666664</c:v>
                </c:pt>
                <c:pt idx="414">
                  <c:v>41693.958333333343</c:v>
                </c:pt>
                <c:pt idx="415">
                  <c:v>41694</c:v>
                </c:pt>
                <c:pt idx="416">
                  <c:v>41694.041666666584</c:v>
                </c:pt>
                <c:pt idx="417">
                  <c:v>41694.083333333336</c:v>
                </c:pt>
                <c:pt idx="418">
                  <c:v>41694.124999999993</c:v>
                </c:pt>
                <c:pt idx="419">
                  <c:v>41694.166666666584</c:v>
                </c:pt>
                <c:pt idx="420">
                  <c:v>41694.208333333336</c:v>
                </c:pt>
                <c:pt idx="421">
                  <c:v>41694.25</c:v>
                </c:pt>
                <c:pt idx="422">
                  <c:v>41694.291666666504</c:v>
                </c:pt>
                <c:pt idx="423">
                  <c:v>41694.333333333336</c:v>
                </c:pt>
                <c:pt idx="424">
                  <c:v>41694.375</c:v>
                </c:pt>
                <c:pt idx="425">
                  <c:v>41694.416666666664</c:v>
                </c:pt>
                <c:pt idx="426">
                  <c:v>41694.458333333343</c:v>
                </c:pt>
                <c:pt idx="427">
                  <c:v>41694.5</c:v>
                </c:pt>
                <c:pt idx="428">
                  <c:v>41694.541666666584</c:v>
                </c:pt>
                <c:pt idx="429">
                  <c:v>41694.583333333336</c:v>
                </c:pt>
                <c:pt idx="430">
                  <c:v>41694.624999999993</c:v>
                </c:pt>
                <c:pt idx="431">
                  <c:v>41694.666666666584</c:v>
                </c:pt>
                <c:pt idx="432">
                  <c:v>41694.708333333336</c:v>
                </c:pt>
                <c:pt idx="433">
                  <c:v>41694.75</c:v>
                </c:pt>
                <c:pt idx="434">
                  <c:v>41694.791666666504</c:v>
                </c:pt>
                <c:pt idx="435">
                  <c:v>41694.833333333336</c:v>
                </c:pt>
                <c:pt idx="436">
                  <c:v>41694.875</c:v>
                </c:pt>
                <c:pt idx="437">
                  <c:v>41694.916666666664</c:v>
                </c:pt>
                <c:pt idx="438">
                  <c:v>41694.958333333343</c:v>
                </c:pt>
                <c:pt idx="439">
                  <c:v>41695</c:v>
                </c:pt>
                <c:pt idx="440">
                  <c:v>41695.041666666584</c:v>
                </c:pt>
                <c:pt idx="441">
                  <c:v>41695.083333333336</c:v>
                </c:pt>
                <c:pt idx="442">
                  <c:v>41695.124999999993</c:v>
                </c:pt>
                <c:pt idx="443">
                  <c:v>41695.166666666584</c:v>
                </c:pt>
                <c:pt idx="444">
                  <c:v>41695.208333333336</c:v>
                </c:pt>
                <c:pt idx="445">
                  <c:v>41695.25</c:v>
                </c:pt>
                <c:pt idx="446">
                  <c:v>41695.291666666504</c:v>
                </c:pt>
                <c:pt idx="447">
                  <c:v>41695.333333333336</c:v>
                </c:pt>
                <c:pt idx="448">
                  <c:v>41695.375</c:v>
                </c:pt>
                <c:pt idx="449">
                  <c:v>41695.416666666664</c:v>
                </c:pt>
                <c:pt idx="450">
                  <c:v>41695.458333333343</c:v>
                </c:pt>
                <c:pt idx="451">
                  <c:v>41695.5</c:v>
                </c:pt>
                <c:pt idx="452">
                  <c:v>41695.541666666584</c:v>
                </c:pt>
                <c:pt idx="453">
                  <c:v>41695.583333333336</c:v>
                </c:pt>
                <c:pt idx="454">
                  <c:v>41695.624999999993</c:v>
                </c:pt>
                <c:pt idx="455">
                  <c:v>41695.666666666584</c:v>
                </c:pt>
                <c:pt idx="456">
                  <c:v>41695.708333333336</c:v>
                </c:pt>
                <c:pt idx="457">
                  <c:v>41695.75</c:v>
                </c:pt>
                <c:pt idx="458">
                  <c:v>41695.791666666504</c:v>
                </c:pt>
                <c:pt idx="459">
                  <c:v>41695.833333333336</c:v>
                </c:pt>
                <c:pt idx="460">
                  <c:v>41695.875</c:v>
                </c:pt>
                <c:pt idx="461">
                  <c:v>41695.916666666664</c:v>
                </c:pt>
                <c:pt idx="462">
                  <c:v>41695.958333333343</c:v>
                </c:pt>
                <c:pt idx="463">
                  <c:v>41696</c:v>
                </c:pt>
                <c:pt idx="464">
                  <c:v>41696.041666666584</c:v>
                </c:pt>
                <c:pt idx="465">
                  <c:v>41696.083333333336</c:v>
                </c:pt>
                <c:pt idx="466">
                  <c:v>41696.124999999993</c:v>
                </c:pt>
                <c:pt idx="467">
                  <c:v>41696.166666666584</c:v>
                </c:pt>
                <c:pt idx="468">
                  <c:v>41696.208333333336</c:v>
                </c:pt>
                <c:pt idx="469">
                  <c:v>41696.25</c:v>
                </c:pt>
                <c:pt idx="470">
                  <c:v>41696.291666666504</c:v>
                </c:pt>
                <c:pt idx="471">
                  <c:v>41696.333333333336</c:v>
                </c:pt>
                <c:pt idx="472">
                  <c:v>41696.375</c:v>
                </c:pt>
                <c:pt idx="473">
                  <c:v>41696.416666666664</c:v>
                </c:pt>
                <c:pt idx="474">
                  <c:v>41696.458333333343</c:v>
                </c:pt>
                <c:pt idx="475">
                  <c:v>41696.5</c:v>
                </c:pt>
                <c:pt idx="476">
                  <c:v>41696.541666666584</c:v>
                </c:pt>
                <c:pt idx="477">
                  <c:v>41696.583333333336</c:v>
                </c:pt>
                <c:pt idx="478">
                  <c:v>41696.624999999993</c:v>
                </c:pt>
                <c:pt idx="479">
                  <c:v>41696.666666666584</c:v>
                </c:pt>
                <c:pt idx="480">
                  <c:v>41696.708333333336</c:v>
                </c:pt>
                <c:pt idx="481">
                  <c:v>41696.75</c:v>
                </c:pt>
                <c:pt idx="482">
                  <c:v>41696.791666666504</c:v>
                </c:pt>
                <c:pt idx="483">
                  <c:v>41696.833333333336</c:v>
                </c:pt>
                <c:pt idx="484">
                  <c:v>41696.875</c:v>
                </c:pt>
                <c:pt idx="485">
                  <c:v>41696.916666666664</c:v>
                </c:pt>
                <c:pt idx="486">
                  <c:v>41696.958333333343</c:v>
                </c:pt>
                <c:pt idx="487">
                  <c:v>41697</c:v>
                </c:pt>
                <c:pt idx="488">
                  <c:v>41697.041666666584</c:v>
                </c:pt>
                <c:pt idx="489">
                  <c:v>41697.083333333336</c:v>
                </c:pt>
                <c:pt idx="490">
                  <c:v>41697.124999999993</c:v>
                </c:pt>
                <c:pt idx="491">
                  <c:v>41697.166666666584</c:v>
                </c:pt>
                <c:pt idx="492">
                  <c:v>41697.208333333336</c:v>
                </c:pt>
                <c:pt idx="493">
                  <c:v>41697.25</c:v>
                </c:pt>
                <c:pt idx="494">
                  <c:v>41697.291666666504</c:v>
                </c:pt>
                <c:pt idx="495">
                  <c:v>41697.333333333336</c:v>
                </c:pt>
                <c:pt idx="496">
                  <c:v>41697.375</c:v>
                </c:pt>
                <c:pt idx="497">
                  <c:v>41697.416666666664</c:v>
                </c:pt>
                <c:pt idx="498">
                  <c:v>41697.458333333343</c:v>
                </c:pt>
                <c:pt idx="499">
                  <c:v>41697.5</c:v>
                </c:pt>
                <c:pt idx="500">
                  <c:v>41697.541666666584</c:v>
                </c:pt>
                <c:pt idx="501">
                  <c:v>41697.583333333336</c:v>
                </c:pt>
                <c:pt idx="502">
                  <c:v>41697.624999999993</c:v>
                </c:pt>
                <c:pt idx="503">
                  <c:v>41697.666666666584</c:v>
                </c:pt>
                <c:pt idx="504">
                  <c:v>41697.708333333336</c:v>
                </c:pt>
                <c:pt idx="505">
                  <c:v>41697.75</c:v>
                </c:pt>
                <c:pt idx="506">
                  <c:v>41697.791666666504</c:v>
                </c:pt>
                <c:pt idx="507">
                  <c:v>41697.833333333336</c:v>
                </c:pt>
                <c:pt idx="508">
                  <c:v>41697.875</c:v>
                </c:pt>
                <c:pt idx="509">
                  <c:v>41697.916666666664</c:v>
                </c:pt>
                <c:pt idx="510">
                  <c:v>41697.958333333343</c:v>
                </c:pt>
                <c:pt idx="511">
                  <c:v>41698</c:v>
                </c:pt>
                <c:pt idx="512">
                  <c:v>41698.041666666584</c:v>
                </c:pt>
                <c:pt idx="513">
                  <c:v>41698.083333333336</c:v>
                </c:pt>
                <c:pt idx="514">
                  <c:v>41698.124999999993</c:v>
                </c:pt>
                <c:pt idx="515">
                  <c:v>41698.166666666584</c:v>
                </c:pt>
                <c:pt idx="516">
                  <c:v>41698.208333333336</c:v>
                </c:pt>
                <c:pt idx="517">
                  <c:v>41698.25</c:v>
                </c:pt>
                <c:pt idx="518">
                  <c:v>41698.291666666504</c:v>
                </c:pt>
                <c:pt idx="519">
                  <c:v>41698.333333333336</c:v>
                </c:pt>
                <c:pt idx="520">
                  <c:v>41698.375</c:v>
                </c:pt>
                <c:pt idx="521">
                  <c:v>41698.416666666664</c:v>
                </c:pt>
                <c:pt idx="522">
                  <c:v>41698.458333333343</c:v>
                </c:pt>
                <c:pt idx="523">
                  <c:v>41698.5</c:v>
                </c:pt>
                <c:pt idx="524">
                  <c:v>41698.541666666584</c:v>
                </c:pt>
                <c:pt idx="525">
                  <c:v>41698.583333333336</c:v>
                </c:pt>
                <c:pt idx="526">
                  <c:v>41698.624999999993</c:v>
                </c:pt>
                <c:pt idx="527">
                  <c:v>41698.666666666584</c:v>
                </c:pt>
                <c:pt idx="528">
                  <c:v>41698.708333333336</c:v>
                </c:pt>
                <c:pt idx="529">
                  <c:v>41698.75</c:v>
                </c:pt>
                <c:pt idx="530">
                  <c:v>41698.791666666504</c:v>
                </c:pt>
                <c:pt idx="531">
                  <c:v>41698.833333333336</c:v>
                </c:pt>
                <c:pt idx="532">
                  <c:v>41698.875</c:v>
                </c:pt>
                <c:pt idx="533">
                  <c:v>41698.916666666664</c:v>
                </c:pt>
                <c:pt idx="534">
                  <c:v>41698.958333333343</c:v>
                </c:pt>
                <c:pt idx="535">
                  <c:v>41699</c:v>
                </c:pt>
                <c:pt idx="536">
                  <c:v>41699.041666666584</c:v>
                </c:pt>
                <c:pt idx="537">
                  <c:v>41699.083333333336</c:v>
                </c:pt>
                <c:pt idx="538">
                  <c:v>41699.124999999993</c:v>
                </c:pt>
                <c:pt idx="539">
                  <c:v>41699.166666666584</c:v>
                </c:pt>
                <c:pt idx="540">
                  <c:v>41699.208333333336</c:v>
                </c:pt>
                <c:pt idx="541">
                  <c:v>41699.25</c:v>
                </c:pt>
                <c:pt idx="542">
                  <c:v>41699.291666666504</c:v>
                </c:pt>
                <c:pt idx="543">
                  <c:v>41699.333333333336</c:v>
                </c:pt>
                <c:pt idx="544">
                  <c:v>41699.375</c:v>
                </c:pt>
                <c:pt idx="545">
                  <c:v>41699.416666666664</c:v>
                </c:pt>
                <c:pt idx="546">
                  <c:v>41699.458333333343</c:v>
                </c:pt>
                <c:pt idx="547">
                  <c:v>41699.5</c:v>
                </c:pt>
                <c:pt idx="548">
                  <c:v>41699.541666666584</c:v>
                </c:pt>
                <c:pt idx="549">
                  <c:v>41699.583333333336</c:v>
                </c:pt>
                <c:pt idx="550">
                  <c:v>41699.624999999993</c:v>
                </c:pt>
                <c:pt idx="551">
                  <c:v>41699.666666666584</c:v>
                </c:pt>
                <c:pt idx="552">
                  <c:v>41699.708333333336</c:v>
                </c:pt>
                <c:pt idx="553">
                  <c:v>41699.75</c:v>
                </c:pt>
                <c:pt idx="554">
                  <c:v>41699.791666666504</c:v>
                </c:pt>
                <c:pt idx="555">
                  <c:v>41699.833333333336</c:v>
                </c:pt>
                <c:pt idx="556">
                  <c:v>41699.875</c:v>
                </c:pt>
                <c:pt idx="557">
                  <c:v>41699.916666666664</c:v>
                </c:pt>
                <c:pt idx="558">
                  <c:v>41699.958333333343</c:v>
                </c:pt>
                <c:pt idx="559">
                  <c:v>41700</c:v>
                </c:pt>
                <c:pt idx="560">
                  <c:v>41700.041666666584</c:v>
                </c:pt>
                <c:pt idx="561">
                  <c:v>41700.083333333336</c:v>
                </c:pt>
                <c:pt idx="562">
                  <c:v>41700.124999999993</c:v>
                </c:pt>
                <c:pt idx="563">
                  <c:v>41700.166666666584</c:v>
                </c:pt>
                <c:pt idx="564">
                  <c:v>41700.208333333336</c:v>
                </c:pt>
                <c:pt idx="565">
                  <c:v>41700.25</c:v>
                </c:pt>
                <c:pt idx="566">
                  <c:v>41700.291666666504</c:v>
                </c:pt>
                <c:pt idx="567">
                  <c:v>41700.333333333336</c:v>
                </c:pt>
                <c:pt idx="568">
                  <c:v>41700.375</c:v>
                </c:pt>
                <c:pt idx="569">
                  <c:v>41700.416666666664</c:v>
                </c:pt>
                <c:pt idx="570">
                  <c:v>41700.458333333343</c:v>
                </c:pt>
                <c:pt idx="571">
                  <c:v>41700.5</c:v>
                </c:pt>
                <c:pt idx="572">
                  <c:v>41700.541666666584</c:v>
                </c:pt>
                <c:pt idx="573">
                  <c:v>41700.583333333336</c:v>
                </c:pt>
                <c:pt idx="574">
                  <c:v>41700.624999999993</c:v>
                </c:pt>
                <c:pt idx="575">
                  <c:v>41700.666666666584</c:v>
                </c:pt>
                <c:pt idx="576">
                  <c:v>41700.708333333336</c:v>
                </c:pt>
                <c:pt idx="577">
                  <c:v>41700.75</c:v>
                </c:pt>
                <c:pt idx="578">
                  <c:v>41700.791666666504</c:v>
                </c:pt>
                <c:pt idx="579">
                  <c:v>41700.833333333336</c:v>
                </c:pt>
                <c:pt idx="580">
                  <c:v>41700.875</c:v>
                </c:pt>
                <c:pt idx="581">
                  <c:v>41700.916666666664</c:v>
                </c:pt>
                <c:pt idx="582">
                  <c:v>41700.958333333343</c:v>
                </c:pt>
                <c:pt idx="583">
                  <c:v>41701</c:v>
                </c:pt>
                <c:pt idx="584">
                  <c:v>41701.041666666584</c:v>
                </c:pt>
                <c:pt idx="585">
                  <c:v>41701.083333333336</c:v>
                </c:pt>
                <c:pt idx="586">
                  <c:v>41701.124999999993</c:v>
                </c:pt>
                <c:pt idx="587">
                  <c:v>41701.166666666584</c:v>
                </c:pt>
                <c:pt idx="588">
                  <c:v>41701.208333333336</c:v>
                </c:pt>
                <c:pt idx="589">
                  <c:v>41701.25</c:v>
                </c:pt>
                <c:pt idx="590">
                  <c:v>41701.291666666504</c:v>
                </c:pt>
                <c:pt idx="591">
                  <c:v>41701.333333333336</c:v>
                </c:pt>
                <c:pt idx="592">
                  <c:v>41701.375</c:v>
                </c:pt>
                <c:pt idx="593">
                  <c:v>41701.416666666664</c:v>
                </c:pt>
                <c:pt idx="594">
                  <c:v>41701.458333333343</c:v>
                </c:pt>
                <c:pt idx="595">
                  <c:v>41701.5</c:v>
                </c:pt>
                <c:pt idx="596">
                  <c:v>41701.541666666584</c:v>
                </c:pt>
                <c:pt idx="597">
                  <c:v>41701.583333333336</c:v>
                </c:pt>
                <c:pt idx="598">
                  <c:v>41701.624999999993</c:v>
                </c:pt>
                <c:pt idx="599">
                  <c:v>41701.666666666584</c:v>
                </c:pt>
                <c:pt idx="600">
                  <c:v>41701.708333333336</c:v>
                </c:pt>
                <c:pt idx="601">
                  <c:v>41701.75</c:v>
                </c:pt>
                <c:pt idx="602">
                  <c:v>41701.791666666504</c:v>
                </c:pt>
                <c:pt idx="603">
                  <c:v>41701.833333333336</c:v>
                </c:pt>
                <c:pt idx="604">
                  <c:v>41701.875</c:v>
                </c:pt>
                <c:pt idx="605">
                  <c:v>41701.916666666664</c:v>
                </c:pt>
                <c:pt idx="606">
                  <c:v>41701.958333333343</c:v>
                </c:pt>
                <c:pt idx="607">
                  <c:v>41702</c:v>
                </c:pt>
                <c:pt idx="608">
                  <c:v>41702.041666666584</c:v>
                </c:pt>
                <c:pt idx="609">
                  <c:v>41702.083333333336</c:v>
                </c:pt>
                <c:pt idx="610">
                  <c:v>41702.124999999993</c:v>
                </c:pt>
                <c:pt idx="611">
                  <c:v>41702.166666666584</c:v>
                </c:pt>
                <c:pt idx="612">
                  <c:v>41702.208333333336</c:v>
                </c:pt>
                <c:pt idx="613">
                  <c:v>41702.25</c:v>
                </c:pt>
                <c:pt idx="614">
                  <c:v>41702.291666666504</c:v>
                </c:pt>
                <c:pt idx="615">
                  <c:v>41702.333333333336</c:v>
                </c:pt>
                <c:pt idx="616">
                  <c:v>41702.375</c:v>
                </c:pt>
                <c:pt idx="617">
                  <c:v>41702.416666666664</c:v>
                </c:pt>
                <c:pt idx="618">
                  <c:v>41702.458333333343</c:v>
                </c:pt>
                <c:pt idx="619">
                  <c:v>41702.5</c:v>
                </c:pt>
                <c:pt idx="620">
                  <c:v>41702.541666666584</c:v>
                </c:pt>
                <c:pt idx="621">
                  <c:v>41702.583333333336</c:v>
                </c:pt>
                <c:pt idx="622">
                  <c:v>41702.624999999993</c:v>
                </c:pt>
                <c:pt idx="623">
                  <c:v>41702.666666666584</c:v>
                </c:pt>
                <c:pt idx="624">
                  <c:v>41702.708333333336</c:v>
                </c:pt>
                <c:pt idx="625">
                  <c:v>41702.75</c:v>
                </c:pt>
                <c:pt idx="626">
                  <c:v>41702.791666666504</c:v>
                </c:pt>
                <c:pt idx="627">
                  <c:v>41702.833333333336</c:v>
                </c:pt>
                <c:pt idx="628">
                  <c:v>41702.875</c:v>
                </c:pt>
                <c:pt idx="629">
                  <c:v>41702.916666666664</c:v>
                </c:pt>
                <c:pt idx="630">
                  <c:v>41702.958333333343</c:v>
                </c:pt>
                <c:pt idx="631">
                  <c:v>41703</c:v>
                </c:pt>
                <c:pt idx="632">
                  <c:v>41703.041666666584</c:v>
                </c:pt>
                <c:pt idx="633">
                  <c:v>41703.083333333336</c:v>
                </c:pt>
                <c:pt idx="634">
                  <c:v>41703.124999999993</c:v>
                </c:pt>
                <c:pt idx="635">
                  <c:v>41703.166666666584</c:v>
                </c:pt>
                <c:pt idx="636">
                  <c:v>41703.208333333336</c:v>
                </c:pt>
                <c:pt idx="637">
                  <c:v>41703.25</c:v>
                </c:pt>
                <c:pt idx="638">
                  <c:v>41703.291666666504</c:v>
                </c:pt>
                <c:pt idx="639">
                  <c:v>41703.333333333336</c:v>
                </c:pt>
                <c:pt idx="640">
                  <c:v>41703.375</c:v>
                </c:pt>
                <c:pt idx="641">
                  <c:v>41703.416666666664</c:v>
                </c:pt>
                <c:pt idx="642">
                  <c:v>41703.458333333343</c:v>
                </c:pt>
                <c:pt idx="643">
                  <c:v>41703.5</c:v>
                </c:pt>
                <c:pt idx="644">
                  <c:v>41703.541666666584</c:v>
                </c:pt>
                <c:pt idx="645">
                  <c:v>41703.583333333336</c:v>
                </c:pt>
                <c:pt idx="646">
                  <c:v>41703.624999999993</c:v>
                </c:pt>
                <c:pt idx="647">
                  <c:v>41703.666666666584</c:v>
                </c:pt>
                <c:pt idx="648">
                  <c:v>41703.708333333336</c:v>
                </c:pt>
                <c:pt idx="649">
                  <c:v>41703.75</c:v>
                </c:pt>
                <c:pt idx="650">
                  <c:v>41703.791666666504</c:v>
                </c:pt>
                <c:pt idx="651">
                  <c:v>41703.833333333336</c:v>
                </c:pt>
                <c:pt idx="652">
                  <c:v>41703.875</c:v>
                </c:pt>
                <c:pt idx="653">
                  <c:v>41703.916666666664</c:v>
                </c:pt>
                <c:pt idx="654">
                  <c:v>41703.958333333343</c:v>
                </c:pt>
                <c:pt idx="655">
                  <c:v>41704</c:v>
                </c:pt>
                <c:pt idx="656">
                  <c:v>41704.041666666584</c:v>
                </c:pt>
                <c:pt idx="657">
                  <c:v>41704.083333333336</c:v>
                </c:pt>
                <c:pt idx="658">
                  <c:v>41704.124999999993</c:v>
                </c:pt>
                <c:pt idx="659">
                  <c:v>41704.166666666584</c:v>
                </c:pt>
                <c:pt idx="660">
                  <c:v>41704.208333333336</c:v>
                </c:pt>
                <c:pt idx="661">
                  <c:v>41704.25</c:v>
                </c:pt>
                <c:pt idx="662">
                  <c:v>41704.291666666504</c:v>
                </c:pt>
                <c:pt idx="663">
                  <c:v>41704.333333333336</c:v>
                </c:pt>
                <c:pt idx="664">
                  <c:v>41704.375</c:v>
                </c:pt>
                <c:pt idx="665">
                  <c:v>41704.416666666664</c:v>
                </c:pt>
                <c:pt idx="666">
                  <c:v>41704.458333333343</c:v>
                </c:pt>
                <c:pt idx="667">
                  <c:v>41704.5</c:v>
                </c:pt>
                <c:pt idx="668">
                  <c:v>41704.541666666584</c:v>
                </c:pt>
                <c:pt idx="669">
                  <c:v>41704.583333333336</c:v>
                </c:pt>
                <c:pt idx="670">
                  <c:v>41704.624999999993</c:v>
                </c:pt>
                <c:pt idx="671">
                  <c:v>41704.666666666584</c:v>
                </c:pt>
                <c:pt idx="672">
                  <c:v>41704.708333333336</c:v>
                </c:pt>
                <c:pt idx="673">
                  <c:v>41704.75</c:v>
                </c:pt>
                <c:pt idx="674">
                  <c:v>41704.791666666504</c:v>
                </c:pt>
                <c:pt idx="675">
                  <c:v>41704.833333333336</c:v>
                </c:pt>
                <c:pt idx="676">
                  <c:v>41704.875</c:v>
                </c:pt>
                <c:pt idx="677">
                  <c:v>41704.916666666664</c:v>
                </c:pt>
                <c:pt idx="678">
                  <c:v>41704.958333333343</c:v>
                </c:pt>
                <c:pt idx="679">
                  <c:v>41705</c:v>
                </c:pt>
                <c:pt idx="680">
                  <c:v>41705.041666666584</c:v>
                </c:pt>
                <c:pt idx="681">
                  <c:v>41705.083333333336</c:v>
                </c:pt>
                <c:pt idx="682">
                  <c:v>41705.124999999993</c:v>
                </c:pt>
                <c:pt idx="683">
                  <c:v>41705.166666666584</c:v>
                </c:pt>
                <c:pt idx="684">
                  <c:v>41705.208333333336</c:v>
                </c:pt>
                <c:pt idx="685">
                  <c:v>41705.25</c:v>
                </c:pt>
                <c:pt idx="686">
                  <c:v>41705.291666666504</c:v>
                </c:pt>
                <c:pt idx="687">
                  <c:v>41705.333333333336</c:v>
                </c:pt>
                <c:pt idx="688">
                  <c:v>41705.375</c:v>
                </c:pt>
                <c:pt idx="689">
                  <c:v>41705.416666666664</c:v>
                </c:pt>
                <c:pt idx="690">
                  <c:v>41705.458333333343</c:v>
                </c:pt>
                <c:pt idx="691">
                  <c:v>41705.5</c:v>
                </c:pt>
                <c:pt idx="692">
                  <c:v>41705.541666666584</c:v>
                </c:pt>
                <c:pt idx="693">
                  <c:v>41705.583333333336</c:v>
                </c:pt>
                <c:pt idx="694">
                  <c:v>41705.624999999993</c:v>
                </c:pt>
                <c:pt idx="695">
                  <c:v>41705.666666666584</c:v>
                </c:pt>
                <c:pt idx="696">
                  <c:v>41705.708333333336</c:v>
                </c:pt>
                <c:pt idx="697">
                  <c:v>41705.75</c:v>
                </c:pt>
                <c:pt idx="698">
                  <c:v>41705.791666666504</c:v>
                </c:pt>
                <c:pt idx="699">
                  <c:v>41705.833333333336</c:v>
                </c:pt>
                <c:pt idx="700">
                  <c:v>41705.875</c:v>
                </c:pt>
                <c:pt idx="701">
                  <c:v>41705.916666666664</c:v>
                </c:pt>
                <c:pt idx="702">
                  <c:v>41705.958333333343</c:v>
                </c:pt>
                <c:pt idx="703">
                  <c:v>41706</c:v>
                </c:pt>
                <c:pt idx="704">
                  <c:v>41706.041666666584</c:v>
                </c:pt>
                <c:pt idx="705">
                  <c:v>41706.083333333336</c:v>
                </c:pt>
                <c:pt idx="706">
                  <c:v>41706.124999999993</c:v>
                </c:pt>
                <c:pt idx="707">
                  <c:v>41706.166666666584</c:v>
                </c:pt>
                <c:pt idx="708">
                  <c:v>41706.208333333336</c:v>
                </c:pt>
                <c:pt idx="709">
                  <c:v>41706.25</c:v>
                </c:pt>
                <c:pt idx="710">
                  <c:v>41706.291666666504</c:v>
                </c:pt>
                <c:pt idx="711">
                  <c:v>41706.333333333336</c:v>
                </c:pt>
                <c:pt idx="712">
                  <c:v>41706.375</c:v>
                </c:pt>
                <c:pt idx="713">
                  <c:v>41706.416666666664</c:v>
                </c:pt>
                <c:pt idx="714">
                  <c:v>41706.458333333343</c:v>
                </c:pt>
                <c:pt idx="715">
                  <c:v>41706.5</c:v>
                </c:pt>
                <c:pt idx="716">
                  <c:v>41706.541666666584</c:v>
                </c:pt>
                <c:pt idx="717">
                  <c:v>41706.583333333336</c:v>
                </c:pt>
                <c:pt idx="718">
                  <c:v>41706.624999999993</c:v>
                </c:pt>
                <c:pt idx="719">
                  <c:v>41706.666666666584</c:v>
                </c:pt>
                <c:pt idx="720">
                  <c:v>41706.708333333336</c:v>
                </c:pt>
                <c:pt idx="721">
                  <c:v>41706.75</c:v>
                </c:pt>
                <c:pt idx="722">
                  <c:v>41706.791666666504</c:v>
                </c:pt>
                <c:pt idx="723">
                  <c:v>41706.833333333336</c:v>
                </c:pt>
                <c:pt idx="724">
                  <c:v>41706.875</c:v>
                </c:pt>
                <c:pt idx="725">
                  <c:v>41706.916666666664</c:v>
                </c:pt>
                <c:pt idx="726">
                  <c:v>41706.958333333343</c:v>
                </c:pt>
                <c:pt idx="727">
                  <c:v>41707</c:v>
                </c:pt>
                <c:pt idx="728">
                  <c:v>41707.041666666584</c:v>
                </c:pt>
                <c:pt idx="729">
                  <c:v>41707.083333333336</c:v>
                </c:pt>
                <c:pt idx="730">
                  <c:v>41707.124999999993</c:v>
                </c:pt>
                <c:pt idx="731">
                  <c:v>41707.166666666584</c:v>
                </c:pt>
                <c:pt idx="732">
                  <c:v>41707.208333333336</c:v>
                </c:pt>
                <c:pt idx="733">
                  <c:v>41707.25</c:v>
                </c:pt>
                <c:pt idx="734">
                  <c:v>41707.291666666504</c:v>
                </c:pt>
                <c:pt idx="735">
                  <c:v>41707.333333333336</c:v>
                </c:pt>
                <c:pt idx="736">
                  <c:v>41707.375</c:v>
                </c:pt>
                <c:pt idx="737">
                  <c:v>41707.416666666664</c:v>
                </c:pt>
                <c:pt idx="738">
                  <c:v>41707.458333333343</c:v>
                </c:pt>
                <c:pt idx="739">
                  <c:v>41707.5</c:v>
                </c:pt>
                <c:pt idx="740">
                  <c:v>41707.541666666584</c:v>
                </c:pt>
                <c:pt idx="741">
                  <c:v>41707.583333333336</c:v>
                </c:pt>
                <c:pt idx="742">
                  <c:v>41707.624999999993</c:v>
                </c:pt>
                <c:pt idx="743">
                  <c:v>41707.666666666584</c:v>
                </c:pt>
                <c:pt idx="744">
                  <c:v>41707.708333333336</c:v>
                </c:pt>
                <c:pt idx="745">
                  <c:v>41707.75</c:v>
                </c:pt>
                <c:pt idx="746">
                  <c:v>41707.791666666504</c:v>
                </c:pt>
                <c:pt idx="747">
                  <c:v>41707.833333333336</c:v>
                </c:pt>
                <c:pt idx="748">
                  <c:v>41707.875</c:v>
                </c:pt>
                <c:pt idx="749">
                  <c:v>41707.916666666664</c:v>
                </c:pt>
                <c:pt idx="750">
                  <c:v>41707.958333333343</c:v>
                </c:pt>
                <c:pt idx="751">
                  <c:v>41708</c:v>
                </c:pt>
                <c:pt idx="752">
                  <c:v>41708.041666666584</c:v>
                </c:pt>
                <c:pt idx="753">
                  <c:v>41708.083333333336</c:v>
                </c:pt>
                <c:pt idx="754">
                  <c:v>41708.124999999993</c:v>
                </c:pt>
                <c:pt idx="755">
                  <c:v>41708.166666666584</c:v>
                </c:pt>
                <c:pt idx="756">
                  <c:v>41708.208333333336</c:v>
                </c:pt>
                <c:pt idx="757">
                  <c:v>41708.25</c:v>
                </c:pt>
                <c:pt idx="758">
                  <c:v>41708.291666666504</c:v>
                </c:pt>
                <c:pt idx="759">
                  <c:v>41708.333333333336</c:v>
                </c:pt>
                <c:pt idx="760">
                  <c:v>41708.375</c:v>
                </c:pt>
                <c:pt idx="761">
                  <c:v>41708.416666666664</c:v>
                </c:pt>
                <c:pt idx="762">
                  <c:v>41708.458333333343</c:v>
                </c:pt>
                <c:pt idx="763">
                  <c:v>41708.5</c:v>
                </c:pt>
                <c:pt idx="764">
                  <c:v>41708.541666666584</c:v>
                </c:pt>
                <c:pt idx="765">
                  <c:v>41708.583333333336</c:v>
                </c:pt>
                <c:pt idx="766">
                  <c:v>41708.624999999993</c:v>
                </c:pt>
                <c:pt idx="767">
                  <c:v>41708.666666666584</c:v>
                </c:pt>
                <c:pt idx="768">
                  <c:v>41708.708333333336</c:v>
                </c:pt>
                <c:pt idx="769">
                  <c:v>41708.75</c:v>
                </c:pt>
                <c:pt idx="770">
                  <c:v>41708.791666666504</c:v>
                </c:pt>
                <c:pt idx="771">
                  <c:v>41708.833333333336</c:v>
                </c:pt>
                <c:pt idx="772">
                  <c:v>41708.875</c:v>
                </c:pt>
                <c:pt idx="773">
                  <c:v>41708.916666666664</c:v>
                </c:pt>
                <c:pt idx="774">
                  <c:v>41708.958333333343</c:v>
                </c:pt>
                <c:pt idx="775">
                  <c:v>41709</c:v>
                </c:pt>
                <c:pt idx="776">
                  <c:v>41709.041666666584</c:v>
                </c:pt>
                <c:pt idx="777">
                  <c:v>41709.083333333336</c:v>
                </c:pt>
                <c:pt idx="778">
                  <c:v>41709.124999999993</c:v>
                </c:pt>
                <c:pt idx="779">
                  <c:v>41709.166666666584</c:v>
                </c:pt>
                <c:pt idx="780">
                  <c:v>41709.208333333336</c:v>
                </c:pt>
                <c:pt idx="781">
                  <c:v>41709.25</c:v>
                </c:pt>
                <c:pt idx="782">
                  <c:v>41709.291666666504</c:v>
                </c:pt>
                <c:pt idx="783">
                  <c:v>41709.333333333336</c:v>
                </c:pt>
                <c:pt idx="784">
                  <c:v>41709.375</c:v>
                </c:pt>
                <c:pt idx="785">
                  <c:v>41709.416666666664</c:v>
                </c:pt>
                <c:pt idx="786">
                  <c:v>41709.458333333343</c:v>
                </c:pt>
                <c:pt idx="787">
                  <c:v>41709.5</c:v>
                </c:pt>
                <c:pt idx="788">
                  <c:v>41709.541666666584</c:v>
                </c:pt>
                <c:pt idx="789">
                  <c:v>41709.583333333336</c:v>
                </c:pt>
                <c:pt idx="790">
                  <c:v>41709.624999999993</c:v>
                </c:pt>
                <c:pt idx="791">
                  <c:v>41709.666666666584</c:v>
                </c:pt>
                <c:pt idx="792">
                  <c:v>41709.708333333336</c:v>
                </c:pt>
                <c:pt idx="793">
                  <c:v>41709.75</c:v>
                </c:pt>
                <c:pt idx="794">
                  <c:v>41709.791666666504</c:v>
                </c:pt>
                <c:pt idx="795">
                  <c:v>41709.833333333336</c:v>
                </c:pt>
                <c:pt idx="796">
                  <c:v>41709.875</c:v>
                </c:pt>
                <c:pt idx="797">
                  <c:v>41709.916666666664</c:v>
                </c:pt>
                <c:pt idx="798">
                  <c:v>41709.958333333343</c:v>
                </c:pt>
                <c:pt idx="799">
                  <c:v>41710</c:v>
                </c:pt>
                <c:pt idx="800">
                  <c:v>41710.041666666584</c:v>
                </c:pt>
                <c:pt idx="801">
                  <c:v>41710.083333333336</c:v>
                </c:pt>
                <c:pt idx="802">
                  <c:v>41710.124999999993</c:v>
                </c:pt>
                <c:pt idx="803">
                  <c:v>41710.166666666584</c:v>
                </c:pt>
                <c:pt idx="804">
                  <c:v>41710.208333333336</c:v>
                </c:pt>
                <c:pt idx="805">
                  <c:v>41710.25</c:v>
                </c:pt>
                <c:pt idx="806">
                  <c:v>41710.291666666504</c:v>
                </c:pt>
                <c:pt idx="807">
                  <c:v>41710.333333333336</c:v>
                </c:pt>
                <c:pt idx="808">
                  <c:v>41710.375</c:v>
                </c:pt>
                <c:pt idx="809">
                  <c:v>41710.416666666664</c:v>
                </c:pt>
                <c:pt idx="810">
                  <c:v>41710.458333333343</c:v>
                </c:pt>
                <c:pt idx="811">
                  <c:v>41710.5</c:v>
                </c:pt>
                <c:pt idx="812">
                  <c:v>41710.541666666584</c:v>
                </c:pt>
                <c:pt idx="813">
                  <c:v>41710.583333333336</c:v>
                </c:pt>
                <c:pt idx="814">
                  <c:v>41710.624999999993</c:v>
                </c:pt>
                <c:pt idx="815">
                  <c:v>41710.666666666584</c:v>
                </c:pt>
                <c:pt idx="816">
                  <c:v>41710.708333333336</c:v>
                </c:pt>
                <c:pt idx="817">
                  <c:v>41710.75</c:v>
                </c:pt>
                <c:pt idx="818">
                  <c:v>41710.791666666504</c:v>
                </c:pt>
                <c:pt idx="819">
                  <c:v>41710.833333333336</c:v>
                </c:pt>
                <c:pt idx="820">
                  <c:v>41710.875</c:v>
                </c:pt>
                <c:pt idx="821">
                  <c:v>41710.916666666664</c:v>
                </c:pt>
                <c:pt idx="822">
                  <c:v>41710.958333333343</c:v>
                </c:pt>
                <c:pt idx="823">
                  <c:v>41711</c:v>
                </c:pt>
                <c:pt idx="824">
                  <c:v>41711.041666666584</c:v>
                </c:pt>
                <c:pt idx="825">
                  <c:v>41711.083333333336</c:v>
                </c:pt>
                <c:pt idx="826">
                  <c:v>41711.124999999993</c:v>
                </c:pt>
                <c:pt idx="827">
                  <c:v>41711.166666666584</c:v>
                </c:pt>
                <c:pt idx="828">
                  <c:v>41711.208333333336</c:v>
                </c:pt>
                <c:pt idx="829">
                  <c:v>41711.25</c:v>
                </c:pt>
                <c:pt idx="830">
                  <c:v>41711.291666666504</c:v>
                </c:pt>
                <c:pt idx="831">
                  <c:v>41711.333333333336</c:v>
                </c:pt>
                <c:pt idx="832">
                  <c:v>41711.375</c:v>
                </c:pt>
                <c:pt idx="833">
                  <c:v>41711.416666666664</c:v>
                </c:pt>
                <c:pt idx="834">
                  <c:v>41711.458333333343</c:v>
                </c:pt>
                <c:pt idx="835">
                  <c:v>41711.5</c:v>
                </c:pt>
                <c:pt idx="836">
                  <c:v>41711.541666666584</c:v>
                </c:pt>
                <c:pt idx="837">
                  <c:v>41711.583333333336</c:v>
                </c:pt>
                <c:pt idx="838">
                  <c:v>41711.624999999993</c:v>
                </c:pt>
                <c:pt idx="839">
                  <c:v>41711.666666666584</c:v>
                </c:pt>
                <c:pt idx="840">
                  <c:v>41711.708333333336</c:v>
                </c:pt>
                <c:pt idx="841">
                  <c:v>41711.75</c:v>
                </c:pt>
                <c:pt idx="842">
                  <c:v>41711.791666666504</c:v>
                </c:pt>
                <c:pt idx="843">
                  <c:v>41711.833333333336</c:v>
                </c:pt>
                <c:pt idx="844">
                  <c:v>41711.875</c:v>
                </c:pt>
                <c:pt idx="845">
                  <c:v>41711.916666666664</c:v>
                </c:pt>
                <c:pt idx="846">
                  <c:v>41711.958333333343</c:v>
                </c:pt>
                <c:pt idx="847">
                  <c:v>41712</c:v>
                </c:pt>
                <c:pt idx="848">
                  <c:v>41712.041666666584</c:v>
                </c:pt>
                <c:pt idx="849">
                  <c:v>41712.083333333336</c:v>
                </c:pt>
                <c:pt idx="850">
                  <c:v>41712.124999999993</c:v>
                </c:pt>
                <c:pt idx="851">
                  <c:v>41712.166666666584</c:v>
                </c:pt>
                <c:pt idx="852">
                  <c:v>41712.208333333336</c:v>
                </c:pt>
                <c:pt idx="853">
                  <c:v>41712.25</c:v>
                </c:pt>
                <c:pt idx="854">
                  <c:v>41712.291666666504</c:v>
                </c:pt>
                <c:pt idx="855">
                  <c:v>41712.333333333336</c:v>
                </c:pt>
                <c:pt idx="856">
                  <c:v>41712.375</c:v>
                </c:pt>
                <c:pt idx="857">
                  <c:v>41712.416666666664</c:v>
                </c:pt>
                <c:pt idx="858">
                  <c:v>41712.458333333343</c:v>
                </c:pt>
                <c:pt idx="859">
                  <c:v>41712.5</c:v>
                </c:pt>
                <c:pt idx="860">
                  <c:v>41712.541666666584</c:v>
                </c:pt>
                <c:pt idx="861">
                  <c:v>41712.583333333336</c:v>
                </c:pt>
                <c:pt idx="862">
                  <c:v>41712.624999999993</c:v>
                </c:pt>
                <c:pt idx="863">
                  <c:v>41712.666666666584</c:v>
                </c:pt>
                <c:pt idx="864">
                  <c:v>41712.708333333336</c:v>
                </c:pt>
                <c:pt idx="865">
                  <c:v>41712.75</c:v>
                </c:pt>
                <c:pt idx="866">
                  <c:v>41712.791666666504</c:v>
                </c:pt>
                <c:pt idx="867">
                  <c:v>41712.833333333336</c:v>
                </c:pt>
                <c:pt idx="868">
                  <c:v>41712.875</c:v>
                </c:pt>
                <c:pt idx="869">
                  <c:v>41712.916666666664</c:v>
                </c:pt>
                <c:pt idx="870">
                  <c:v>41712.958333333343</c:v>
                </c:pt>
                <c:pt idx="871">
                  <c:v>41713</c:v>
                </c:pt>
                <c:pt idx="872">
                  <c:v>41713.041666666584</c:v>
                </c:pt>
                <c:pt idx="873">
                  <c:v>41713.083333333336</c:v>
                </c:pt>
                <c:pt idx="874">
                  <c:v>41713.124999999993</c:v>
                </c:pt>
                <c:pt idx="875">
                  <c:v>41713.166666666584</c:v>
                </c:pt>
                <c:pt idx="876">
                  <c:v>41713.208333333336</c:v>
                </c:pt>
                <c:pt idx="877">
                  <c:v>41713.25</c:v>
                </c:pt>
                <c:pt idx="878">
                  <c:v>41713.291666666504</c:v>
                </c:pt>
                <c:pt idx="879">
                  <c:v>41713.333333333336</c:v>
                </c:pt>
                <c:pt idx="880">
                  <c:v>41713.375</c:v>
                </c:pt>
                <c:pt idx="881">
                  <c:v>41713.416666666664</c:v>
                </c:pt>
                <c:pt idx="882">
                  <c:v>41713.458333333343</c:v>
                </c:pt>
                <c:pt idx="883">
                  <c:v>41713.5</c:v>
                </c:pt>
                <c:pt idx="884">
                  <c:v>41713.541666666584</c:v>
                </c:pt>
                <c:pt idx="885">
                  <c:v>41713.583333333336</c:v>
                </c:pt>
                <c:pt idx="886">
                  <c:v>41713.624999999993</c:v>
                </c:pt>
                <c:pt idx="887">
                  <c:v>41713.666666666584</c:v>
                </c:pt>
                <c:pt idx="888">
                  <c:v>41713.708333333336</c:v>
                </c:pt>
                <c:pt idx="889">
                  <c:v>41713.75</c:v>
                </c:pt>
                <c:pt idx="890">
                  <c:v>41713.791666666504</c:v>
                </c:pt>
                <c:pt idx="891">
                  <c:v>41713.833333333336</c:v>
                </c:pt>
                <c:pt idx="892">
                  <c:v>41713.875</c:v>
                </c:pt>
                <c:pt idx="893">
                  <c:v>41713.916666666664</c:v>
                </c:pt>
                <c:pt idx="894">
                  <c:v>41713.958333333343</c:v>
                </c:pt>
                <c:pt idx="895">
                  <c:v>41714</c:v>
                </c:pt>
                <c:pt idx="896">
                  <c:v>41714.041666666584</c:v>
                </c:pt>
                <c:pt idx="897">
                  <c:v>41714.083333333336</c:v>
                </c:pt>
                <c:pt idx="898">
                  <c:v>41714.124999999993</c:v>
                </c:pt>
                <c:pt idx="899">
                  <c:v>41714.166666666584</c:v>
                </c:pt>
                <c:pt idx="900">
                  <c:v>41714.208333333336</c:v>
                </c:pt>
                <c:pt idx="901">
                  <c:v>41714.25</c:v>
                </c:pt>
                <c:pt idx="902">
                  <c:v>41714.291666666504</c:v>
                </c:pt>
                <c:pt idx="903">
                  <c:v>41714.333333333336</c:v>
                </c:pt>
                <c:pt idx="904">
                  <c:v>41714.375</c:v>
                </c:pt>
                <c:pt idx="905">
                  <c:v>41714.416666666664</c:v>
                </c:pt>
                <c:pt idx="906">
                  <c:v>41714.458333333343</c:v>
                </c:pt>
                <c:pt idx="907">
                  <c:v>41714.5</c:v>
                </c:pt>
                <c:pt idx="908">
                  <c:v>41714.541666666584</c:v>
                </c:pt>
                <c:pt idx="909">
                  <c:v>41714.583333333336</c:v>
                </c:pt>
                <c:pt idx="910">
                  <c:v>41714.624999999993</c:v>
                </c:pt>
                <c:pt idx="911">
                  <c:v>41714.666666666584</c:v>
                </c:pt>
                <c:pt idx="912">
                  <c:v>41714.708333333336</c:v>
                </c:pt>
                <c:pt idx="913">
                  <c:v>41714.75</c:v>
                </c:pt>
                <c:pt idx="914">
                  <c:v>41714.791666666504</c:v>
                </c:pt>
                <c:pt idx="915">
                  <c:v>41714.833333333336</c:v>
                </c:pt>
                <c:pt idx="916">
                  <c:v>41714.875</c:v>
                </c:pt>
                <c:pt idx="917">
                  <c:v>41714.916666666664</c:v>
                </c:pt>
                <c:pt idx="918">
                  <c:v>41714.958333333343</c:v>
                </c:pt>
                <c:pt idx="919">
                  <c:v>41715</c:v>
                </c:pt>
                <c:pt idx="920">
                  <c:v>41715.041666666584</c:v>
                </c:pt>
                <c:pt idx="921">
                  <c:v>41715.083333333336</c:v>
                </c:pt>
                <c:pt idx="922">
                  <c:v>41715.124999999993</c:v>
                </c:pt>
                <c:pt idx="923">
                  <c:v>41715.166666666584</c:v>
                </c:pt>
                <c:pt idx="924">
                  <c:v>41715.208333333336</c:v>
                </c:pt>
                <c:pt idx="925">
                  <c:v>41715.25</c:v>
                </c:pt>
                <c:pt idx="926">
                  <c:v>41715.291666666504</c:v>
                </c:pt>
                <c:pt idx="927">
                  <c:v>41715.333333333336</c:v>
                </c:pt>
                <c:pt idx="928">
                  <c:v>41715.375</c:v>
                </c:pt>
                <c:pt idx="929">
                  <c:v>41715.416666666664</c:v>
                </c:pt>
                <c:pt idx="930">
                  <c:v>41715.458333333343</c:v>
                </c:pt>
                <c:pt idx="931">
                  <c:v>41715.5</c:v>
                </c:pt>
                <c:pt idx="932">
                  <c:v>41715.541666666584</c:v>
                </c:pt>
                <c:pt idx="933">
                  <c:v>41715.583333333336</c:v>
                </c:pt>
                <c:pt idx="934">
                  <c:v>41715.624999999993</c:v>
                </c:pt>
                <c:pt idx="935">
                  <c:v>41715.666666666584</c:v>
                </c:pt>
                <c:pt idx="936">
                  <c:v>41715.708333333336</c:v>
                </c:pt>
                <c:pt idx="937">
                  <c:v>41715.75</c:v>
                </c:pt>
                <c:pt idx="938">
                  <c:v>41715.791666666504</c:v>
                </c:pt>
                <c:pt idx="939">
                  <c:v>41715.833333333336</c:v>
                </c:pt>
                <c:pt idx="940">
                  <c:v>41715.875</c:v>
                </c:pt>
                <c:pt idx="941">
                  <c:v>41715.916666666664</c:v>
                </c:pt>
                <c:pt idx="942">
                  <c:v>41715.958333333343</c:v>
                </c:pt>
                <c:pt idx="943">
                  <c:v>41716</c:v>
                </c:pt>
                <c:pt idx="944">
                  <c:v>41716.041666666584</c:v>
                </c:pt>
                <c:pt idx="945">
                  <c:v>41716.083333333336</c:v>
                </c:pt>
                <c:pt idx="946">
                  <c:v>41716.124999999993</c:v>
                </c:pt>
                <c:pt idx="947">
                  <c:v>41716.166666666584</c:v>
                </c:pt>
                <c:pt idx="948">
                  <c:v>41716.208333333336</c:v>
                </c:pt>
                <c:pt idx="949">
                  <c:v>41716.25</c:v>
                </c:pt>
                <c:pt idx="950">
                  <c:v>41716.291666666504</c:v>
                </c:pt>
                <c:pt idx="951">
                  <c:v>41716.333333333336</c:v>
                </c:pt>
                <c:pt idx="952">
                  <c:v>41716.375</c:v>
                </c:pt>
                <c:pt idx="953">
                  <c:v>41716.416666666664</c:v>
                </c:pt>
                <c:pt idx="954">
                  <c:v>41716.458333333343</c:v>
                </c:pt>
                <c:pt idx="955">
                  <c:v>41716.5</c:v>
                </c:pt>
                <c:pt idx="956">
                  <c:v>41716.541666666584</c:v>
                </c:pt>
                <c:pt idx="957">
                  <c:v>41716.583333333336</c:v>
                </c:pt>
                <c:pt idx="958">
                  <c:v>41716.624999999993</c:v>
                </c:pt>
                <c:pt idx="959">
                  <c:v>41716.666666666584</c:v>
                </c:pt>
                <c:pt idx="960">
                  <c:v>41716.708333333336</c:v>
                </c:pt>
                <c:pt idx="961">
                  <c:v>41716.75</c:v>
                </c:pt>
                <c:pt idx="962">
                  <c:v>41716.791666666504</c:v>
                </c:pt>
                <c:pt idx="963">
                  <c:v>41716.833333333336</c:v>
                </c:pt>
                <c:pt idx="964">
                  <c:v>41716.875</c:v>
                </c:pt>
                <c:pt idx="965">
                  <c:v>41716.916666666664</c:v>
                </c:pt>
                <c:pt idx="966">
                  <c:v>41716.958333333343</c:v>
                </c:pt>
                <c:pt idx="967">
                  <c:v>41717</c:v>
                </c:pt>
                <c:pt idx="968">
                  <c:v>41717.041666666584</c:v>
                </c:pt>
                <c:pt idx="969">
                  <c:v>41717.083333333336</c:v>
                </c:pt>
                <c:pt idx="970">
                  <c:v>41717.124999999993</c:v>
                </c:pt>
                <c:pt idx="971">
                  <c:v>41717.166666666584</c:v>
                </c:pt>
                <c:pt idx="972">
                  <c:v>41717.208333333336</c:v>
                </c:pt>
                <c:pt idx="973">
                  <c:v>41717.25</c:v>
                </c:pt>
                <c:pt idx="974">
                  <c:v>41717.291666666504</c:v>
                </c:pt>
                <c:pt idx="975">
                  <c:v>41717.333333333336</c:v>
                </c:pt>
                <c:pt idx="976">
                  <c:v>41717.375</c:v>
                </c:pt>
                <c:pt idx="977">
                  <c:v>41717.416666666664</c:v>
                </c:pt>
                <c:pt idx="978">
                  <c:v>41717.458333333343</c:v>
                </c:pt>
                <c:pt idx="979">
                  <c:v>41717.5</c:v>
                </c:pt>
                <c:pt idx="980">
                  <c:v>41717.541666666584</c:v>
                </c:pt>
                <c:pt idx="981">
                  <c:v>41717.583333333336</c:v>
                </c:pt>
                <c:pt idx="982">
                  <c:v>41717.624999999993</c:v>
                </c:pt>
                <c:pt idx="983">
                  <c:v>41717.666666666584</c:v>
                </c:pt>
                <c:pt idx="984">
                  <c:v>41717.708333333336</c:v>
                </c:pt>
                <c:pt idx="985">
                  <c:v>41717.75</c:v>
                </c:pt>
                <c:pt idx="986">
                  <c:v>41717.791666666504</c:v>
                </c:pt>
                <c:pt idx="987">
                  <c:v>41717.833333333336</c:v>
                </c:pt>
                <c:pt idx="988">
                  <c:v>41717.875</c:v>
                </c:pt>
                <c:pt idx="989">
                  <c:v>41717.916666666664</c:v>
                </c:pt>
                <c:pt idx="990">
                  <c:v>41717.958333333343</c:v>
                </c:pt>
                <c:pt idx="991">
                  <c:v>41718</c:v>
                </c:pt>
                <c:pt idx="992">
                  <c:v>41718.041666666584</c:v>
                </c:pt>
                <c:pt idx="993">
                  <c:v>41718.083333333336</c:v>
                </c:pt>
                <c:pt idx="994">
                  <c:v>41718.124999999993</c:v>
                </c:pt>
                <c:pt idx="995">
                  <c:v>41718.166666666584</c:v>
                </c:pt>
                <c:pt idx="996">
                  <c:v>41718.208333333336</c:v>
                </c:pt>
                <c:pt idx="997">
                  <c:v>41718.25</c:v>
                </c:pt>
                <c:pt idx="998">
                  <c:v>41718.291666666504</c:v>
                </c:pt>
                <c:pt idx="999">
                  <c:v>41718.333333333336</c:v>
                </c:pt>
                <c:pt idx="1000">
                  <c:v>41718.375</c:v>
                </c:pt>
                <c:pt idx="1001">
                  <c:v>41718.416666666664</c:v>
                </c:pt>
                <c:pt idx="1002">
                  <c:v>41718.458333333343</c:v>
                </c:pt>
                <c:pt idx="1003">
                  <c:v>41718.5</c:v>
                </c:pt>
                <c:pt idx="1004">
                  <c:v>41718.541666666584</c:v>
                </c:pt>
                <c:pt idx="1005">
                  <c:v>41718.583333333336</c:v>
                </c:pt>
                <c:pt idx="1006">
                  <c:v>41718.624999999993</c:v>
                </c:pt>
                <c:pt idx="1007">
                  <c:v>41718.666666666584</c:v>
                </c:pt>
                <c:pt idx="1008">
                  <c:v>41718.708333333336</c:v>
                </c:pt>
                <c:pt idx="1009">
                  <c:v>41718.75</c:v>
                </c:pt>
                <c:pt idx="1010">
                  <c:v>41718.791666666504</c:v>
                </c:pt>
                <c:pt idx="1011">
                  <c:v>41718.833333333336</c:v>
                </c:pt>
                <c:pt idx="1012">
                  <c:v>41718.875</c:v>
                </c:pt>
                <c:pt idx="1013">
                  <c:v>41718.916666666664</c:v>
                </c:pt>
                <c:pt idx="1014">
                  <c:v>41718.958333333343</c:v>
                </c:pt>
                <c:pt idx="1015">
                  <c:v>41719</c:v>
                </c:pt>
                <c:pt idx="1016">
                  <c:v>41719.041666666584</c:v>
                </c:pt>
                <c:pt idx="1017">
                  <c:v>41719.083333333336</c:v>
                </c:pt>
                <c:pt idx="1018">
                  <c:v>41719.124999999993</c:v>
                </c:pt>
                <c:pt idx="1019">
                  <c:v>41719.166666666584</c:v>
                </c:pt>
                <c:pt idx="1020">
                  <c:v>41719.208333333336</c:v>
                </c:pt>
                <c:pt idx="1021">
                  <c:v>41719.25</c:v>
                </c:pt>
                <c:pt idx="1022">
                  <c:v>41719.291666666504</c:v>
                </c:pt>
                <c:pt idx="1023">
                  <c:v>41719.333333333336</c:v>
                </c:pt>
                <c:pt idx="1024">
                  <c:v>41719.375</c:v>
                </c:pt>
                <c:pt idx="1025">
                  <c:v>41719.416666666664</c:v>
                </c:pt>
                <c:pt idx="1026">
                  <c:v>41719.458333333343</c:v>
                </c:pt>
                <c:pt idx="1027">
                  <c:v>41719.5</c:v>
                </c:pt>
                <c:pt idx="1028">
                  <c:v>41719.541666666584</c:v>
                </c:pt>
                <c:pt idx="1029">
                  <c:v>41719.583333333336</c:v>
                </c:pt>
                <c:pt idx="1030">
                  <c:v>41719.624999999993</c:v>
                </c:pt>
                <c:pt idx="1031">
                  <c:v>41719.666666666584</c:v>
                </c:pt>
                <c:pt idx="1032">
                  <c:v>41719.708333333336</c:v>
                </c:pt>
                <c:pt idx="1033">
                  <c:v>41719.75</c:v>
                </c:pt>
                <c:pt idx="1034">
                  <c:v>41719.791666666504</c:v>
                </c:pt>
                <c:pt idx="1035">
                  <c:v>41719.833333333336</c:v>
                </c:pt>
                <c:pt idx="1036">
                  <c:v>41719.875</c:v>
                </c:pt>
                <c:pt idx="1037">
                  <c:v>41719.916666666664</c:v>
                </c:pt>
                <c:pt idx="1038">
                  <c:v>41719.958333333343</c:v>
                </c:pt>
                <c:pt idx="1039">
                  <c:v>41720</c:v>
                </c:pt>
                <c:pt idx="1040">
                  <c:v>41720.041666666584</c:v>
                </c:pt>
                <c:pt idx="1041">
                  <c:v>41720.083333333336</c:v>
                </c:pt>
                <c:pt idx="1042">
                  <c:v>41720.124999999993</c:v>
                </c:pt>
                <c:pt idx="1043">
                  <c:v>41720.166666666584</c:v>
                </c:pt>
                <c:pt idx="1044">
                  <c:v>41720.208333333336</c:v>
                </c:pt>
                <c:pt idx="1045">
                  <c:v>41720.25</c:v>
                </c:pt>
                <c:pt idx="1046">
                  <c:v>41720.291666666504</c:v>
                </c:pt>
                <c:pt idx="1047">
                  <c:v>41720.333333333336</c:v>
                </c:pt>
                <c:pt idx="1048">
                  <c:v>41720.375</c:v>
                </c:pt>
                <c:pt idx="1049">
                  <c:v>41720.416666666664</c:v>
                </c:pt>
                <c:pt idx="1050">
                  <c:v>41720.458333333343</c:v>
                </c:pt>
                <c:pt idx="1051">
                  <c:v>41720.5</c:v>
                </c:pt>
                <c:pt idx="1052">
                  <c:v>41720.541666666584</c:v>
                </c:pt>
                <c:pt idx="1053">
                  <c:v>41720.583333333336</c:v>
                </c:pt>
                <c:pt idx="1054">
                  <c:v>41720.624999999993</c:v>
                </c:pt>
                <c:pt idx="1055">
                  <c:v>41720.666666666584</c:v>
                </c:pt>
                <c:pt idx="1056">
                  <c:v>41720.708333333336</c:v>
                </c:pt>
                <c:pt idx="1057">
                  <c:v>41720.75</c:v>
                </c:pt>
                <c:pt idx="1058">
                  <c:v>41720.791666666504</c:v>
                </c:pt>
                <c:pt idx="1059">
                  <c:v>41720.833333333336</c:v>
                </c:pt>
                <c:pt idx="1060">
                  <c:v>41720.875</c:v>
                </c:pt>
                <c:pt idx="1061">
                  <c:v>41720.916666666664</c:v>
                </c:pt>
                <c:pt idx="1062">
                  <c:v>41720.958333333343</c:v>
                </c:pt>
                <c:pt idx="1063">
                  <c:v>41721</c:v>
                </c:pt>
                <c:pt idx="1064">
                  <c:v>41721.041666666584</c:v>
                </c:pt>
                <c:pt idx="1065">
                  <c:v>41721.083333333336</c:v>
                </c:pt>
                <c:pt idx="1066">
                  <c:v>41721.124999999993</c:v>
                </c:pt>
                <c:pt idx="1067">
                  <c:v>41721.166666666584</c:v>
                </c:pt>
                <c:pt idx="1068">
                  <c:v>41721.208333333336</c:v>
                </c:pt>
                <c:pt idx="1069">
                  <c:v>41721.25</c:v>
                </c:pt>
                <c:pt idx="1070">
                  <c:v>41721.291666666504</c:v>
                </c:pt>
                <c:pt idx="1071">
                  <c:v>41721.333333333336</c:v>
                </c:pt>
                <c:pt idx="1072">
                  <c:v>41721.375</c:v>
                </c:pt>
                <c:pt idx="1073">
                  <c:v>41721.416666666664</c:v>
                </c:pt>
                <c:pt idx="1074">
                  <c:v>41721.458333333343</c:v>
                </c:pt>
                <c:pt idx="1075">
                  <c:v>41721.5</c:v>
                </c:pt>
                <c:pt idx="1076">
                  <c:v>41721.541666666584</c:v>
                </c:pt>
                <c:pt idx="1077">
                  <c:v>41721.583333333336</c:v>
                </c:pt>
                <c:pt idx="1078">
                  <c:v>41721.624999999993</c:v>
                </c:pt>
                <c:pt idx="1079">
                  <c:v>41721.666666666584</c:v>
                </c:pt>
                <c:pt idx="1080">
                  <c:v>41721.708333333336</c:v>
                </c:pt>
                <c:pt idx="1081">
                  <c:v>41721.75</c:v>
                </c:pt>
                <c:pt idx="1082">
                  <c:v>41721.791666666504</c:v>
                </c:pt>
                <c:pt idx="1083">
                  <c:v>41721.833333333336</c:v>
                </c:pt>
                <c:pt idx="1084">
                  <c:v>41721.875</c:v>
                </c:pt>
                <c:pt idx="1085">
                  <c:v>41721.916666666664</c:v>
                </c:pt>
                <c:pt idx="1086">
                  <c:v>41721.958333333343</c:v>
                </c:pt>
                <c:pt idx="1087">
                  <c:v>41722</c:v>
                </c:pt>
                <c:pt idx="1088">
                  <c:v>41722.041666666584</c:v>
                </c:pt>
                <c:pt idx="1089">
                  <c:v>41722.083333333336</c:v>
                </c:pt>
                <c:pt idx="1090">
                  <c:v>41722.124999999993</c:v>
                </c:pt>
                <c:pt idx="1091">
                  <c:v>41722.166666666584</c:v>
                </c:pt>
                <c:pt idx="1092">
                  <c:v>41722.208333333336</c:v>
                </c:pt>
                <c:pt idx="1093">
                  <c:v>41722.25</c:v>
                </c:pt>
                <c:pt idx="1094">
                  <c:v>41722.291666666504</c:v>
                </c:pt>
                <c:pt idx="1095">
                  <c:v>41722.333333333336</c:v>
                </c:pt>
                <c:pt idx="1096">
                  <c:v>41722.375</c:v>
                </c:pt>
                <c:pt idx="1097">
                  <c:v>41722.416666666664</c:v>
                </c:pt>
                <c:pt idx="1098">
                  <c:v>41722.458333333343</c:v>
                </c:pt>
                <c:pt idx="1099">
                  <c:v>41722.5</c:v>
                </c:pt>
                <c:pt idx="1100">
                  <c:v>41722.541666666584</c:v>
                </c:pt>
                <c:pt idx="1101">
                  <c:v>41722.583333333336</c:v>
                </c:pt>
                <c:pt idx="1102">
                  <c:v>41722.624999999993</c:v>
                </c:pt>
                <c:pt idx="1103">
                  <c:v>41722.666666666584</c:v>
                </c:pt>
                <c:pt idx="1104">
                  <c:v>41722.708333333336</c:v>
                </c:pt>
                <c:pt idx="1105">
                  <c:v>41722.75</c:v>
                </c:pt>
                <c:pt idx="1106">
                  <c:v>41722.791666666504</c:v>
                </c:pt>
                <c:pt idx="1107">
                  <c:v>41722.833333333336</c:v>
                </c:pt>
                <c:pt idx="1108">
                  <c:v>41722.875</c:v>
                </c:pt>
                <c:pt idx="1109">
                  <c:v>41722.916666666664</c:v>
                </c:pt>
                <c:pt idx="1110">
                  <c:v>41722.958333333343</c:v>
                </c:pt>
                <c:pt idx="1111">
                  <c:v>41723</c:v>
                </c:pt>
                <c:pt idx="1112">
                  <c:v>41723.041666666584</c:v>
                </c:pt>
                <c:pt idx="1113">
                  <c:v>41723.083333333336</c:v>
                </c:pt>
                <c:pt idx="1114">
                  <c:v>41723.124999999993</c:v>
                </c:pt>
                <c:pt idx="1115">
                  <c:v>41723.166666666584</c:v>
                </c:pt>
                <c:pt idx="1116">
                  <c:v>41723.208333333336</c:v>
                </c:pt>
                <c:pt idx="1117">
                  <c:v>41723.25</c:v>
                </c:pt>
                <c:pt idx="1118">
                  <c:v>41723.291666666504</c:v>
                </c:pt>
                <c:pt idx="1119">
                  <c:v>41723.333333333336</c:v>
                </c:pt>
                <c:pt idx="1120">
                  <c:v>41723.375</c:v>
                </c:pt>
                <c:pt idx="1121">
                  <c:v>41723.416666666664</c:v>
                </c:pt>
                <c:pt idx="1122">
                  <c:v>41723.458333333343</c:v>
                </c:pt>
                <c:pt idx="1123">
                  <c:v>41723.5</c:v>
                </c:pt>
                <c:pt idx="1124">
                  <c:v>41723.541666666584</c:v>
                </c:pt>
                <c:pt idx="1125">
                  <c:v>41723.583333333336</c:v>
                </c:pt>
                <c:pt idx="1126">
                  <c:v>41723.624999999993</c:v>
                </c:pt>
                <c:pt idx="1127">
                  <c:v>41723.666666666584</c:v>
                </c:pt>
                <c:pt idx="1128">
                  <c:v>41723.708333333336</c:v>
                </c:pt>
                <c:pt idx="1129">
                  <c:v>41723.75</c:v>
                </c:pt>
                <c:pt idx="1130">
                  <c:v>41723.791666666504</c:v>
                </c:pt>
                <c:pt idx="1131">
                  <c:v>41723.833333333336</c:v>
                </c:pt>
                <c:pt idx="1132">
                  <c:v>41723.875</c:v>
                </c:pt>
                <c:pt idx="1133">
                  <c:v>41723.916666666664</c:v>
                </c:pt>
                <c:pt idx="1134">
                  <c:v>41723.958333333343</c:v>
                </c:pt>
                <c:pt idx="1135">
                  <c:v>41724</c:v>
                </c:pt>
                <c:pt idx="1136">
                  <c:v>41724.041666666584</c:v>
                </c:pt>
                <c:pt idx="1137">
                  <c:v>41724.083333333336</c:v>
                </c:pt>
                <c:pt idx="1138">
                  <c:v>41724.124999999993</c:v>
                </c:pt>
                <c:pt idx="1139">
                  <c:v>41724.166666666584</c:v>
                </c:pt>
                <c:pt idx="1140">
                  <c:v>41724.208333333336</c:v>
                </c:pt>
                <c:pt idx="1141">
                  <c:v>41724.25</c:v>
                </c:pt>
                <c:pt idx="1142">
                  <c:v>41724.291666666504</c:v>
                </c:pt>
                <c:pt idx="1143">
                  <c:v>41724.333333333336</c:v>
                </c:pt>
                <c:pt idx="1144">
                  <c:v>41724.375</c:v>
                </c:pt>
                <c:pt idx="1145">
                  <c:v>41724.416666666664</c:v>
                </c:pt>
                <c:pt idx="1146">
                  <c:v>41724.458333333343</c:v>
                </c:pt>
                <c:pt idx="1147">
                  <c:v>41724.5</c:v>
                </c:pt>
                <c:pt idx="1148">
                  <c:v>41724.541666666584</c:v>
                </c:pt>
                <c:pt idx="1149">
                  <c:v>41724.583333333336</c:v>
                </c:pt>
                <c:pt idx="1150">
                  <c:v>41724.624999999993</c:v>
                </c:pt>
                <c:pt idx="1151">
                  <c:v>41724.666666666584</c:v>
                </c:pt>
                <c:pt idx="1152">
                  <c:v>41724.708333333336</c:v>
                </c:pt>
                <c:pt idx="1153">
                  <c:v>41724.75</c:v>
                </c:pt>
                <c:pt idx="1154">
                  <c:v>41724.791666666504</c:v>
                </c:pt>
                <c:pt idx="1155">
                  <c:v>41724.833333333336</c:v>
                </c:pt>
                <c:pt idx="1156">
                  <c:v>41724.875</c:v>
                </c:pt>
                <c:pt idx="1157">
                  <c:v>41724.916666666664</c:v>
                </c:pt>
                <c:pt idx="1158">
                  <c:v>41724.958333333343</c:v>
                </c:pt>
                <c:pt idx="1159">
                  <c:v>41725</c:v>
                </c:pt>
                <c:pt idx="1160">
                  <c:v>41725.041666666584</c:v>
                </c:pt>
                <c:pt idx="1161">
                  <c:v>41725.083333333336</c:v>
                </c:pt>
                <c:pt idx="1162">
                  <c:v>41725.124999999993</c:v>
                </c:pt>
                <c:pt idx="1163">
                  <c:v>41725.166666666584</c:v>
                </c:pt>
                <c:pt idx="1164">
                  <c:v>41725.208333333336</c:v>
                </c:pt>
                <c:pt idx="1165">
                  <c:v>41725.25</c:v>
                </c:pt>
                <c:pt idx="1166">
                  <c:v>41725.291666666504</c:v>
                </c:pt>
                <c:pt idx="1167">
                  <c:v>41725.333333333336</c:v>
                </c:pt>
                <c:pt idx="1168">
                  <c:v>41725.375</c:v>
                </c:pt>
                <c:pt idx="1169">
                  <c:v>41725.416666666664</c:v>
                </c:pt>
                <c:pt idx="1170">
                  <c:v>41725.458333333343</c:v>
                </c:pt>
                <c:pt idx="1171">
                  <c:v>41725.5</c:v>
                </c:pt>
                <c:pt idx="1172">
                  <c:v>41725.541666666584</c:v>
                </c:pt>
                <c:pt idx="1173">
                  <c:v>41725.583333333336</c:v>
                </c:pt>
                <c:pt idx="1174">
                  <c:v>41725.624999999993</c:v>
                </c:pt>
                <c:pt idx="1175">
                  <c:v>41725.666666666584</c:v>
                </c:pt>
                <c:pt idx="1176">
                  <c:v>41725.708333333336</c:v>
                </c:pt>
                <c:pt idx="1177">
                  <c:v>41725.75</c:v>
                </c:pt>
                <c:pt idx="1178">
                  <c:v>41725.791666666504</c:v>
                </c:pt>
                <c:pt idx="1179">
                  <c:v>41725.833333333336</c:v>
                </c:pt>
                <c:pt idx="1180">
                  <c:v>41725.875</c:v>
                </c:pt>
                <c:pt idx="1181">
                  <c:v>41725.916666666664</c:v>
                </c:pt>
                <c:pt idx="1182">
                  <c:v>41725.958333333343</c:v>
                </c:pt>
                <c:pt idx="1183">
                  <c:v>41726</c:v>
                </c:pt>
                <c:pt idx="1184">
                  <c:v>41726.041666666584</c:v>
                </c:pt>
                <c:pt idx="1185">
                  <c:v>41726.083333333336</c:v>
                </c:pt>
                <c:pt idx="1186">
                  <c:v>41726.124999999993</c:v>
                </c:pt>
                <c:pt idx="1187">
                  <c:v>41726.166666666584</c:v>
                </c:pt>
                <c:pt idx="1188">
                  <c:v>41726.208333333336</c:v>
                </c:pt>
                <c:pt idx="1189">
                  <c:v>41726.25</c:v>
                </c:pt>
                <c:pt idx="1190">
                  <c:v>41726.291666666504</c:v>
                </c:pt>
                <c:pt idx="1191">
                  <c:v>41726.333333333336</c:v>
                </c:pt>
                <c:pt idx="1192">
                  <c:v>41726.375</c:v>
                </c:pt>
                <c:pt idx="1193">
                  <c:v>41726.416666666664</c:v>
                </c:pt>
                <c:pt idx="1194">
                  <c:v>41726.458333333343</c:v>
                </c:pt>
                <c:pt idx="1195">
                  <c:v>41726.5</c:v>
                </c:pt>
                <c:pt idx="1196">
                  <c:v>41726.541666666584</c:v>
                </c:pt>
                <c:pt idx="1197">
                  <c:v>41726.583333333336</c:v>
                </c:pt>
                <c:pt idx="1198">
                  <c:v>41726.624999999993</c:v>
                </c:pt>
                <c:pt idx="1199">
                  <c:v>41726.666666666584</c:v>
                </c:pt>
                <c:pt idx="1200">
                  <c:v>41726.708333333336</c:v>
                </c:pt>
                <c:pt idx="1201">
                  <c:v>41726.75</c:v>
                </c:pt>
                <c:pt idx="1202">
                  <c:v>41726.791666666504</c:v>
                </c:pt>
                <c:pt idx="1203">
                  <c:v>41726.833333333336</c:v>
                </c:pt>
                <c:pt idx="1204">
                  <c:v>41726.875</c:v>
                </c:pt>
                <c:pt idx="1205">
                  <c:v>41726.916666666664</c:v>
                </c:pt>
                <c:pt idx="1206">
                  <c:v>41726.958333333343</c:v>
                </c:pt>
                <c:pt idx="1207">
                  <c:v>41727</c:v>
                </c:pt>
                <c:pt idx="1208">
                  <c:v>41727.041666666584</c:v>
                </c:pt>
                <c:pt idx="1209">
                  <c:v>41727.083333333336</c:v>
                </c:pt>
                <c:pt idx="1210">
                  <c:v>41727.124999999993</c:v>
                </c:pt>
                <c:pt idx="1211">
                  <c:v>41727.166666666584</c:v>
                </c:pt>
                <c:pt idx="1212">
                  <c:v>41727.208333333336</c:v>
                </c:pt>
                <c:pt idx="1213">
                  <c:v>41727.25</c:v>
                </c:pt>
                <c:pt idx="1214">
                  <c:v>41727.291666666504</c:v>
                </c:pt>
                <c:pt idx="1215">
                  <c:v>41727.333333333336</c:v>
                </c:pt>
                <c:pt idx="1216">
                  <c:v>41727.375</c:v>
                </c:pt>
                <c:pt idx="1217">
                  <c:v>41727.416666666664</c:v>
                </c:pt>
                <c:pt idx="1218">
                  <c:v>41727.458333333343</c:v>
                </c:pt>
                <c:pt idx="1219">
                  <c:v>41727.5</c:v>
                </c:pt>
                <c:pt idx="1220">
                  <c:v>41727.541666666584</c:v>
                </c:pt>
                <c:pt idx="1221">
                  <c:v>41727.583333333336</c:v>
                </c:pt>
                <c:pt idx="1222">
                  <c:v>41727.624999999993</c:v>
                </c:pt>
                <c:pt idx="1223">
                  <c:v>41727.666666666584</c:v>
                </c:pt>
                <c:pt idx="1224">
                  <c:v>41727.708333333336</c:v>
                </c:pt>
                <c:pt idx="1225">
                  <c:v>41727.75</c:v>
                </c:pt>
                <c:pt idx="1226">
                  <c:v>41727.791666666504</c:v>
                </c:pt>
                <c:pt idx="1227">
                  <c:v>41727.833333333336</c:v>
                </c:pt>
                <c:pt idx="1228">
                  <c:v>41727.875</c:v>
                </c:pt>
                <c:pt idx="1229">
                  <c:v>41727.916666666664</c:v>
                </c:pt>
                <c:pt idx="1230">
                  <c:v>41727.958333333343</c:v>
                </c:pt>
                <c:pt idx="1231">
                  <c:v>41728</c:v>
                </c:pt>
                <c:pt idx="1232">
                  <c:v>41728.041666666584</c:v>
                </c:pt>
                <c:pt idx="1233">
                  <c:v>41728.083333333336</c:v>
                </c:pt>
                <c:pt idx="1234">
                  <c:v>41728.124999999993</c:v>
                </c:pt>
                <c:pt idx="1235">
                  <c:v>41728.166666666584</c:v>
                </c:pt>
                <c:pt idx="1236">
                  <c:v>41728.208333333336</c:v>
                </c:pt>
                <c:pt idx="1237">
                  <c:v>41728.25</c:v>
                </c:pt>
                <c:pt idx="1238">
                  <c:v>41728.291666666504</c:v>
                </c:pt>
                <c:pt idx="1239">
                  <c:v>41728.333333333336</c:v>
                </c:pt>
                <c:pt idx="1240">
                  <c:v>41728.375</c:v>
                </c:pt>
                <c:pt idx="1241">
                  <c:v>41728.416666666664</c:v>
                </c:pt>
                <c:pt idx="1242">
                  <c:v>41728.458333333343</c:v>
                </c:pt>
                <c:pt idx="1243">
                  <c:v>41728.5</c:v>
                </c:pt>
                <c:pt idx="1244">
                  <c:v>41728.541666666584</c:v>
                </c:pt>
                <c:pt idx="1245">
                  <c:v>41728.583333333336</c:v>
                </c:pt>
                <c:pt idx="1246">
                  <c:v>41728.624999999993</c:v>
                </c:pt>
                <c:pt idx="1247">
                  <c:v>41728.666666666584</c:v>
                </c:pt>
                <c:pt idx="1248">
                  <c:v>41728.708333333336</c:v>
                </c:pt>
                <c:pt idx="1249">
                  <c:v>41728.75</c:v>
                </c:pt>
                <c:pt idx="1250">
                  <c:v>41728.791666666504</c:v>
                </c:pt>
                <c:pt idx="1251">
                  <c:v>41728.833333333336</c:v>
                </c:pt>
                <c:pt idx="1252">
                  <c:v>41728.875</c:v>
                </c:pt>
                <c:pt idx="1253">
                  <c:v>41728.916666666664</c:v>
                </c:pt>
                <c:pt idx="1254">
                  <c:v>41728.958333333343</c:v>
                </c:pt>
                <c:pt idx="1255">
                  <c:v>41729</c:v>
                </c:pt>
                <c:pt idx="1256">
                  <c:v>41729.041666666584</c:v>
                </c:pt>
                <c:pt idx="1257">
                  <c:v>41729.083333333336</c:v>
                </c:pt>
                <c:pt idx="1258">
                  <c:v>41729.124999999993</c:v>
                </c:pt>
                <c:pt idx="1259">
                  <c:v>41729.166666666584</c:v>
                </c:pt>
                <c:pt idx="1260">
                  <c:v>41729.208333333336</c:v>
                </c:pt>
                <c:pt idx="1261">
                  <c:v>41729.25</c:v>
                </c:pt>
                <c:pt idx="1262">
                  <c:v>41729.291666666504</c:v>
                </c:pt>
                <c:pt idx="1263">
                  <c:v>41729.333333333336</c:v>
                </c:pt>
                <c:pt idx="1264">
                  <c:v>41729.375</c:v>
                </c:pt>
                <c:pt idx="1265">
                  <c:v>41729.416666666664</c:v>
                </c:pt>
                <c:pt idx="1266">
                  <c:v>41729.458333333343</c:v>
                </c:pt>
                <c:pt idx="1267">
                  <c:v>41729.5</c:v>
                </c:pt>
                <c:pt idx="1268">
                  <c:v>41729.541666666584</c:v>
                </c:pt>
                <c:pt idx="1269">
                  <c:v>41729.583333333336</c:v>
                </c:pt>
                <c:pt idx="1270">
                  <c:v>41729.624999999993</c:v>
                </c:pt>
                <c:pt idx="1271">
                  <c:v>41729.666666666584</c:v>
                </c:pt>
                <c:pt idx="1272">
                  <c:v>41729.708333333336</c:v>
                </c:pt>
                <c:pt idx="1273">
                  <c:v>41729.75</c:v>
                </c:pt>
                <c:pt idx="1274">
                  <c:v>41729.791666666504</c:v>
                </c:pt>
                <c:pt idx="1275">
                  <c:v>41729.833333333336</c:v>
                </c:pt>
                <c:pt idx="1276">
                  <c:v>41729.875</c:v>
                </c:pt>
                <c:pt idx="1277">
                  <c:v>41729.916666666664</c:v>
                </c:pt>
                <c:pt idx="1278">
                  <c:v>41729.958333333343</c:v>
                </c:pt>
                <c:pt idx="1279">
                  <c:v>41730</c:v>
                </c:pt>
                <c:pt idx="1280">
                  <c:v>41730.041666666584</c:v>
                </c:pt>
                <c:pt idx="1281">
                  <c:v>41730.083333333336</c:v>
                </c:pt>
                <c:pt idx="1282">
                  <c:v>41730.124999999993</c:v>
                </c:pt>
                <c:pt idx="1283">
                  <c:v>41730.166666666584</c:v>
                </c:pt>
                <c:pt idx="1284">
                  <c:v>41730.208333333336</c:v>
                </c:pt>
                <c:pt idx="1285">
                  <c:v>41730.25</c:v>
                </c:pt>
                <c:pt idx="1286">
                  <c:v>41730.291666666504</c:v>
                </c:pt>
                <c:pt idx="1287">
                  <c:v>41730.333333333336</c:v>
                </c:pt>
                <c:pt idx="1288">
                  <c:v>41730.375</c:v>
                </c:pt>
                <c:pt idx="1289">
                  <c:v>41730.416666666664</c:v>
                </c:pt>
                <c:pt idx="1290">
                  <c:v>41730.458333333343</c:v>
                </c:pt>
                <c:pt idx="1291">
                  <c:v>41730.5</c:v>
                </c:pt>
                <c:pt idx="1292">
                  <c:v>41730.541666666584</c:v>
                </c:pt>
                <c:pt idx="1293">
                  <c:v>41730.583333333336</c:v>
                </c:pt>
                <c:pt idx="1294">
                  <c:v>41730.624999999993</c:v>
                </c:pt>
                <c:pt idx="1295">
                  <c:v>41730.666666666584</c:v>
                </c:pt>
                <c:pt idx="1296">
                  <c:v>41730.708333333336</c:v>
                </c:pt>
                <c:pt idx="1297">
                  <c:v>41730.75</c:v>
                </c:pt>
                <c:pt idx="1298">
                  <c:v>41730.791666666504</c:v>
                </c:pt>
                <c:pt idx="1299">
                  <c:v>41730.833333333336</c:v>
                </c:pt>
                <c:pt idx="1300">
                  <c:v>41730.875</c:v>
                </c:pt>
                <c:pt idx="1301">
                  <c:v>41730.916666666664</c:v>
                </c:pt>
                <c:pt idx="1302">
                  <c:v>41730.958333333343</c:v>
                </c:pt>
                <c:pt idx="1303">
                  <c:v>41731</c:v>
                </c:pt>
                <c:pt idx="1304">
                  <c:v>41731.041666666584</c:v>
                </c:pt>
                <c:pt idx="1305">
                  <c:v>41731.083333333336</c:v>
                </c:pt>
                <c:pt idx="1306">
                  <c:v>41731.124999999993</c:v>
                </c:pt>
                <c:pt idx="1307">
                  <c:v>41731.166666666584</c:v>
                </c:pt>
                <c:pt idx="1308">
                  <c:v>41731.208333333336</c:v>
                </c:pt>
                <c:pt idx="1309">
                  <c:v>41731.25</c:v>
                </c:pt>
                <c:pt idx="1310">
                  <c:v>41731.291666666504</c:v>
                </c:pt>
                <c:pt idx="1311">
                  <c:v>41731.333333333336</c:v>
                </c:pt>
                <c:pt idx="1312">
                  <c:v>41731.375</c:v>
                </c:pt>
                <c:pt idx="1313">
                  <c:v>41731.416666666664</c:v>
                </c:pt>
                <c:pt idx="1314">
                  <c:v>41731.458333333343</c:v>
                </c:pt>
                <c:pt idx="1315">
                  <c:v>41731.5</c:v>
                </c:pt>
                <c:pt idx="1316">
                  <c:v>41731.541666666584</c:v>
                </c:pt>
                <c:pt idx="1317">
                  <c:v>41731.583333333336</c:v>
                </c:pt>
                <c:pt idx="1318">
                  <c:v>41731.624999999993</c:v>
                </c:pt>
                <c:pt idx="1319">
                  <c:v>41731.666666666584</c:v>
                </c:pt>
                <c:pt idx="1320">
                  <c:v>41731.708333333336</c:v>
                </c:pt>
                <c:pt idx="1321">
                  <c:v>41731.75</c:v>
                </c:pt>
                <c:pt idx="1322">
                  <c:v>41731.791666666504</c:v>
                </c:pt>
                <c:pt idx="1323">
                  <c:v>41731.833333333336</c:v>
                </c:pt>
                <c:pt idx="1324">
                  <c:v>41731.875</c:v>
                </c:pt>
                <c:pt idx="1325">
                  <c:v>41731.916666666664</c:v>
                </c:pt>
                <c:pt idx="1326">
                  <c:v>41731.958333333343</c:v>
                </c:pt>
                <c:pt idx="1327">
                  <c:v>41732</c:v>
                </c:pt>
                <c:pt idx="1328">
                  <c:v>41732.041666666584</c:v>
                </c:pt>
                <c:pt idx="1329">
                  <c:v>41732.083333333336</c:v>
                </c:pt>
                <c:pt idx="1330">
                  <c:v>41732.124999999993</c:v>
                </c:pt>
                <c:pt idx="1331">
                  <c:v>41732.166666666584</c:v>
                </c:pt>
                <c:pt idx="1332">
                  <c:v>41732.208333333336</c:v>
                </c:pt>
                <c:pt idx="1333">
                  <c:v>41732.25</c:v>
                </c:pt>
                <c:pt idx="1334">
                  <c:v>41732.291666666504</c:v>
                </c:pt>
                <c:pt idx="1335">
                  <c:v>41732.333333333336</c:v>
                </c:pt>
                <c:pt idx="1336">
                  <c:v>41732.375</c:v>
                </c:pt>
                <c:pt idx="1337">
                  <c:v>41732.416666666664</c:v>
                </c:pt>
                <c:pt idx="1338">
                  <c:v>41732.458333333343</c:v>
                </c:pt>
                <c:pt idx="1339">
                  <c:v>41732.5</c:v>
                </c:pt>
                <c:pt idx="1340">
                  <c:v>41732.541666666584</c:v>
                </c:pt>
                <c:pt idx="1341">
                  <c:v>41732.583333333336</c:v>
                </c:pt>
                <c:pt idx="1342">
                  <c:v>41732.624999999993</c:v>
                </c:pt>
                <c:pt idx="1343">
                  <c:v>41732.666666666584</c:v>
                </c:pt>
                <c:pt idx="1344">
                  <c:v>41732.708333333336</c:v>
                </c:pt>
                <c:pt idx="1345">
                  <c:v>41732.75</c:v>
                </c:pt>
                <c:pt idx="1346">
                  <c:v>41732.791666666504</c:v>
                </c:pt>
                <c:pt idx="1347">
                  <c:v>41732.833333333336</c:v>
                </c:pt>
                <c:pt idx="1348">
                  <c:v>41732.875</c:v>
                </c:pt>
                <c:pt idx="1349">
                  <c:v>41732.916666666664</c:v>
                </c:pt>
                <c:pt idx="1350">
                  <c:v>41732.958333333343</c:v>
                </c:pt>
                <c:pt idx="1351">
                  <c:v>41733</c:v>
                </c:pt>
                <c:pt idx="1352">
                  <c:v>41733.041666666584</c:v>
                </c:pt>
                <c:pt idx="1353">
                  <c:v>41733.083333333336</c:v>
                </c:pt>
                <c:pt idx="1354">
                  <c:v>41733.124999999993</c:v>
                </c:pt>
                <c:pt idx="1355">
                  <c:v>41733.166666666584</c:v>
                </c:pt>
                <c:pt idx="1356">
                  <c:v>41733.208333333336</c:v>
                </c:pt>
                <c:pt idx="1357">
                  <c:v>41733.25</c:v>
                </c:pt>
                <c:pt idx="1358">
                  <c:v>41733.291666666504</c:v>
                </c:pt>
                <c:pt idx="1359">
                  <c:v>41733.333333333336</c:v>
                </c:pt>
                <c:pt idx="1360">
                  <c:v>41733.375</c:v>
                </c:pt>
                <c:pt idx="1361">
                  <c:v>41733.416666666664</c:v>
                </c:pt>
                <c:pt idx="1362">
                  <c:v>41733.458333333343</c:v>
                </c:pt>
                <c:pt idx="1363">
                  <c:v>41733.5</c:v>
                </c:pt>
                <c:pt idx="1364">
                  <c:v>41733.541666666584</c:v>
                </c:pt>
                <c:pt idx="1365">
                  <c:v>41733.583333333336</c:v>
                </c:pt>
                <c:pt idx="1366">
                  <c:v>41733.624999999993</c:v>
                </c:pt>
                <c:pt idx="1367">
                  <c:v>41733.666666666584</c:v>
                </c:pt>
                <c:pt idx="1368">
                  <c:v>41733.708333333336</c:v>
                </c:pt>
                <c:pt idx="1369">
                  <c:v>41733.75</c:v>
                </c:pt>
                <c:pt idx="1370">
                  <c:v>41733.791666666504</c:v>
                </c:pt>
                <c:pt idx="1371">
                  <c:v>41733.833333333336</c:v>
                </c:pt>
                <c:pt idx="1372">
                  <c:v>41733.875</c:v>
                </c:pt>
                <c:pt idx="1373">
                  <c:v>41733.916666666664</c:v>
                </c:pt>
                <c:pt idx="1374">
                  <c:v>41733.958333333343</c:v>
                </c:pt>
                <c:pt idx="1375">
                  <c:v>41734</c:v>
                </c:pt>
                <c:pt idx="1376">
                  <c:v>41734.041666666584</c:v>
                </c:pt>
                <c:pt idx="1377">
                  <c:v>41734.083333333336</c:v>
                </c:pt>
                <c:pt idx="1378">
                  <c:v>41734.124999999993</c:v>
                </c:pt>
                <c:pt idx="1379">
                  <c:v>41734.166666666584</c:v>
                </c:pt>
                <c:pt idx="1380">
                  <c:v>41734.208333333336</c:v>
                </c:pt>
                <c:pt idx="1381">
                  <c:v>41734.25</c:v>
                </c:pt>
                <c:pt idx="1382">
                  <c:v>41734.291666666504</c:v>
                </c:pt>
                <c:pt idx="1383">
                  <c:v>41734.333333333336</c:v>
                </c:pt>
                <c:pt idx="1384">
                  <c:v>41734.375</c:v>
                </c:pt>
                <c:pt idx="1385">
                  <c:v>41734.416666666664</c:v>
                </c:pt>
                <c:pt idx="1386">
                  <c:v>41734.458333333343</c:v>
                </c:pt>
                <c:pt idx="1387">
                  <c:v>41734.5</c:v>
                </c:pt>
                <c:pt idx="1388">
                  <c:v>41734.541666666584</c:v>
                </c:pt>
                <c:pt idx="1389">
                  <c:v>41734.583333333336</c:v>
                </c:pt>
                <c:pt idx="1390">
                  <c:v>41734.624999999993</c:v>
                </c:pt>
                <c:pt idx="1391">
                  <c:v>41734.666666666584</c:v>
                </c:pt>
                <c:pt idx="1392">
                  <c:v>41734.708333333336</c:v>
                </c:pt>
                <c:pt idx="1393">
                  <c:v>41734.75</c:v>
                </c:pt>
                <c:pt idx="1394">
                  <c:v>41734.791666666504</c:v>
                </c:pt>
                <c:pt idx="1395">
                  <c:v>41734.833333333336</c:v>
                </c:pt>
                <c:pt idx="1396">
                  <c:v>41734.875</c:v>
                </c:pt>
                <c:pt idx="1397">
                  <c:v>41734.916666666664</c:v>
                </c:pt>
                <c:pt idx="1398">
                  <c:v>41734.958333333343</c:v>
                </c:pt>
                <c:pt idx="1399">
                  <c:v>41735</c:v>
                </c:pt>
                <c:pt idx="1400">
                  <c:v>41735.041666666584</c:v>
                </c:pt>
                <c:pt idx="1401">
                  <c:v>41735.083333333336</c:v>
                </c:pt>
                <c:pt idx="1402">
                  <c:v>41735.124999999993</c:v>
                </c:pt>
                <c:pt idx="1403">
                  <c:v>41735.166666666584</c:v>
                </c:pt>
                <c:pt idx="1404">
                  <c:v>41735.208333333336</c:v>
                </c:pt>
                <c:pt idx="1405">
                  <c:v>41735.25</c:v>
                </c:pt>
                <c:pt idx="1406">
                  <c:v>41735.291666666504</c:v>
                </c:pt>
                <c:pt idx="1407">
                  <c:v>41735.333333333336</c:v>
                </c:pt>
                <c:pt idx="1408">
                  <c:v>41735.375</c:v>
                </c:pt>
                <c:pt idx="1409">
                  <c:v>41735.416666666664</c:v>
                </c:pt>
                <c:pt idx="1410">
                  <c:v>41735.458333333343</c:v>
                </c:pt>
                <c:pt idx="1411">
                  <c:v>41735.5</c:v>
                </c:pt>
                <c:pt idx="1412">
                  <c:v>41735.541666666584</c:v>
                </c:pt>
                <c:pt idx="1413">
                  <c:v>41735.583333333336</c:v>
                </c:pt>
                <c:pt idx="1414">
                  <c:v>41735.624999999993</c:v>
                </c:pt>
                <c:pt idx="1415">
                  <c:v>41735.666666666584</c:v>
                </c:pt>
                <c:pt idx="1416">
                  <c:v>41735.708333333336</c:v>
                </c:pt>
                <c:pt idx="1417">
                  <c:v>41735.75</c:v>
                </c:pt>
                <c:pt idx="1418">
                  <c:v>41735.791666666504</c:v>
                </c:pt>
                <c:pt idx="1419">
                  <c:v>41735.833333333336</c:v>
                </c:pt>
                <c:pt idx="1420">
                  <c:v>41735.875</c:v>
                </c:pt>
                <c:pt idx="1421">
                  <c:v>41735.916666666664</c:v>
                </c:pt>
                <c:pt idx="1422">
                  <c:v>41735.958333333343</c:v>
                </c:pt>
                <c:pt idx="1423">
                  <c:v>41736</c:v>
                </c:pt>
                <c:pt idx="1424">
                  <c:v>41736.041666666584</c:v>
                </c:pt>
                <c:pt idx="1425">
                  <c:v>41736.083333333336</c:v>
                </c:pt>
                <c:pt idx="1426">
                  <c:v>41736.124999999993</c:v>
                </c:pt>
                <c:pt idx="1427">
                  <c:v>41736.166666666584</c:v>
                </c:pt>
                <c:pt idx="1428">
                  <c:v>41736.208333333336</c:v>
                </c:pt>
                <c:pt idx="1429">
                  <c:v>41736.25</c:v>
                </c:pt>
                <c:pt idx="1430">
                  <c:v>41736.291666666504</c:v>
                </c:pt>
                <c:pt idx="1431">
                  <c:v>41736.333333333336</c:v>
                </c:pt>
                <c:pt idx="1432">
                  <c:v>41736.375</c:v>
                </c:pt>
                <c:pt idx="1433">
                  <c:v>41736.416666666664</c:v>
                </c:pt>
                <c:pt idx="1434">
                  <c:v>41736.458333333343</c:v>
                </c:pt>
                <c:pt idx="1435">
                  <c:v>41736.5</c:v>
                </c:pt>
                <c:pt idx="1436">
                  <c:v>41736.541666666584</c:v>
                </c:pt>
                <c:pt idx="1437">
                  <c:v>41736.583333333336</c:v>
                </c:pt>
                <c:pt idx="1438">
                  <c:v>41736.624999999993</c:v>
                </c:pt>
                <c:pt idx="1439">
                  <c:v>41736.666666666584</c:v>
                </c:pt>
                <c:pt idx="1440">
                  <c:v>41736.708333333336</c:v>
                </c:pt>
                <c:pt idx="1441">
                  <c:v>41736.75</c:v>
                </c:pt>
                <c:pt idx="1442">
                  <c:v>41736.791666666504</c:v>
                </c:pt>
                <c:pt idx="1443">
                  <c:v>41736.833333333336</c:v>
                </c:pt>
                <c:pt idx="1444">
                  <c:v>41736.875</c:v>
                </c:pt>
                <c:pt idx="1445">
                  <c:v>41736.916666666664</c:v>
                </c:pt>
                <c:pt idx="1446">
                  <c:v>41736.958333333343</c:v>
                </c:pt>
                <c:pt idx="1447">
                  <c:v>41737</c:v>
                </c:pt>
                <c:pt idx="1448">
                  <c:v>41737.041666666584</c:v>
                </c:pt>
                <c:pt idx="1449">
                  <c:v>41737.083333333336</c:v>
                </c:pt>
                <c:pt idx="1450">
                  <c:v>41737.124999999993</c:v>
                </c:pt>
                <c:pt idx="1451">
                  <c:v>41737.166666666584</c:v>
                </c:pt>
                <c:pt idx="1452">
                  <c:v>41737.208333333336</c:v>
                </c:pt>
                <c:pt idx="1453">
                  <c:v>41737.25</c:v>
                </c:pt>
                <c:pt idx="1454">
                  <c:v>41737.291666666504</c:v>
                </c:pt>
                <c:pt idx="1455">
                  <c:v>41737.333333333336</c:v>
                </c:pt>
                <c:pt idx="1456">
                  <c:v>41737.375</c:v>
                </c:pt>
                <c:pt idx="1457">
                  <c:v>41737.416666666664</c:v>
                </c:pt>
                <c:pt idx="1458">
                  <c:v>41737.458333333343</c:v>
                </c:pt>
                <c:pt idx="1459">
                  <c:v>41737.5</c:v>
                </c:pt>
                <c:pt idx="1460">
                  <c:v>41737.541666666584</c:v>
                </c:pt>
                <c:pt idx="1461">
                  <c:v>41737.583333333336</c:v>
                </c:pt>
                <c:pt idx="1462">
                  <c:v>41737.624999999993</c:v>
                </c:pt>
                <c:pt idx="1463">
                  <c:v>41737.666666666584</c:v>
                </c:pt>
                <c:pt idx="1464">
                  <c:v>41737.708333333336</c:v>
                </c:pt>
                <c:pt idx="1465">
                  <c:v>41737.75</c:v>
                </c:pt>
                <c:pt idx="1466">
                  <c:v>41737.791666666504</c:v>
                </c:pt>
                <c:pt idx="1467">
                  <c:v>41737.833333333336</c:v>
                </c:pt>
                <c:pt idx="1468">
                  <c:v>41737.875</c:v>
                </c:pt>
                <c:pt idx="1469">
                  <c:v>41737.916666666664</c:v>
                </c:pt>
                <c:pt idx="1470">
                  <c:v>41737.958333333343</c:v>
                </c:pt>
                <c:pt idx="1471">
                  <c:v>41738</c:v>
                </c:pt>
                <c:pt idx="1472">
                  <c:v>41738.041666666584</c:v>
                </c:pt>
                <c:pt idx="1473">
                  <c:v>41738.083333333336</c:v>
                </c:pt>
                <c:pt idx="1474">
                  <c:v>41738.124999999993</c:v>
                </c:pt>
                <c:pt idx="1475">
                  <c:v>41738.166666666584</c:v>
                </c:pt>
                <c:pt idx="1476">
                  <c:v>41738.208333333336</c:v>
                </c:pt>
                <c:pt idx="1477">
                  <c:v>41738.25</c:v>
                </c:pt>
                <c:pt idx="1478">
                  <c:v>41738.291666666504</c:v>
                </c:pt>
                <c:pt idx="1479">
                  <c:v>41738.333333333336</c:v>
                </c:pt>
                <c:pt idx="1480">
                  <c:v>41738.375</c:v>
                </c:pt>
                <c:pt idx="1481">
                  <c:v>41738.416666666664</c:v>
                </c:pt>
                <c:pt idx="1482">
                  <c:v>41738.458333333343</c:v>
                </c:pt>
                <c:pt idx="1483">
                  <c:v>41738.5</c:v>
                </c:pt>
                <c:pt idx="1484">
                  <c:v>41738.541666666584</c:v>
                </c:pt>
                <c:pt idx="1485">
                  <c:v>41738.583333333336</c:v>
                </c:pt>
                <c:pt idx="1486">
                  <c:v>41738.624999999993</c:v>
                </c:pt>
                <c:pt idx="1487">
                  <c:v>41738.666666666584</c:v>
                </c:pt>
                <c:pt idx="1488">
                  <c:v>41738.708333333336</c:v>
                </c:pt>
                <c:pt idx="1489">
                  <c:v>41738.75</c:v>
                </c:pt>
                <c:pt idx="1490">
                  <c:v>41738.791666666504</c:v>
                </c:pt>
                <c:pt idx="1491">
                  <c:v>41738.833333333336</c:v>
                </c:pt>
                <c:pt idx="1492">
                  <c:v>41738.875</c:v>
                </c:pt>
                <c:pt idx="1493">
                  <c:v>41738.916666666664</c:v>
                </c:pt>
                <c:pt idx="1494">
                  <c:v>41738.958333333343</c:v>
                </c:pt>
                <c:pt idx="1495">
                  <c:v>41739</c:v>
                </c:pt>
                <c:pt idx="1496">
                  <c:v>41739.041666666584</c:v>
                </c:pt>
                <c:pt idx="1497">
                  <c:v>41739.083333333336</c:v>
                </c:pt>
                <c:pt idx="1498">
                  <c:v>41739.124999999993</c:v>
                </c:pt>
                <c:pt idx="1499">
                  <c:v>41739.166666666584</c:v>
                </c:pt>
                <c:pt idx="1500">
                  <c:v>41739.208333333336</c:v>
                </c:pt>
                <c:pt idx="1501">
                  <c:v>41739.25</c:v>
                </c:pt>
                <c:pt idx="1502">
                  <c:v>41739.291666666504</c:v>
                </c:pt>
                <c:pt idx="1503">
                  <c:v>41739.333333333336</c:v>
                </c:pt>
                <c:pt idx="1504">
                  <c:v>41739.375</c:v>
                </c:pt>
                <c:pt idx="1505">
                  <c:v>41739.416666666664</c:v>
                </c:pt>
                <c:pt idx="1506">
                  <c:v>41739.458333333343</c:v>
                </c:pt>
                <c:pt idx="1507">
                  <c:v>41739.5</c:v>
                </c:pt>
                <c:pt idx="1508">
                  <c:v>41739.541666666584</c:v>
                </c:pt>
                <c:pt idx="1509">
                  <c:v>41739.583333333336</c:v>
                </c:pt>
                <c:pt idx="1510">
                  <c:v>41739.624999999993</c:v>
                </c:pt>
                <c:pt idx="1511">
                  <c:v>41739.666666666584</c:v>
                </c:pt>
                <c:pt idx="1512">
                  <c:v>41739.708333333336</c:v>
                </c:pt>
                <c:pt idx="1513">
                  <c:v>41739.75</c:v>
                </c:pt>
                <c:pt idx="1514">
                  <c:v>41739.791666666504</c:v>
                </c:pt>
                <c:pt idx="1515">
                  <c:v>41739.833333333336</c:v>
                </c:pt>
                <c:pt idx="1516">
                  <c:v>41739.875</c:v>
                </c:pt>
                <c:pt idx="1517">
                  <c:v>41739.916666666664</c:v>
                </c:pt>
                <c:pt idx="1518">
                  <c:v>41739.958333333343</c:v>
                </c:pt>
                <c:pt idx="1519">
                  <c:v>41740</c:v>
                </c:pt>
                <c:pt idx="1520">
                  <c:v>41740.041666666584</c:v>
                </c:pt>
                <c:pt idx="1521">
                  <c:v>41740.083333333336</c:v>
                </c:pt>
                <c:pt idx="1522">
                  <c:v>41740.124999999993</c:v>
                </c:pt>
                <c:pt idx="1523">
                  <c:v>41740.166666666584</c:v>
                </c:pt>
                <c:pt idx="1524">
                  <c:v>41740.208333333336</c:v>
                </c:pt>
                <c:pt idx="1525">
                  <c:v>41740.25</c:v>
                </c:pt>
                <c:pt idx="1526">
                  <c:v>41740.291666666504</c:v>
                </c:pt>
                <c:pt idx="1527">
                  <c:v>41740.333333333336</c:v>
                </c:pt>
                <c:pt idx="1528">
                  <c:v>41740.375</c:v>
                </c:pt>
                <c:pt idx="1529">
                  <c:v>41740.416666666664</c:v>
                </c:pt>
                <c:pt idx="1530">
                  <c:v>41740.458333333343</c:v>
                </c:pt>
                <c:pt idx="1531">
                  <c:v>41740.5</c:v>
                </c:pt>
                <c:pt idx="1532">
                  <c:v>41740.541666666584</c:v>
                </c:pt>
                <c:pt idx="1533">
                  <c:v>41740.583333333336</c:v>
                </c:pt>
                <c:pt idx="1534">
                  <c:v>41740.624999999993</c:v>
                </c:pt>
                <c:pt idx="1535">
                  <c:v>41740.666666666584</c:v>
                </c:pt>
                <c:pt idx="1536">
                  <c:v>41740.708333333336</c:v>
                </c:pt>
                <c:pt idx="1537">
                  <c:v>41740.75</c:v>
                </c:pt>
                <c:pt idx="1538">
                  <c:v>41740.791666666504</c:v>
                </c:pt>
                <c:pt idx="1539">
                  <c:v>41740.833333333336</c:v>
                </c:pt>
                <c:pt idx="1540">
                  <c:v>41740.875</c:v>
                </c:pt>
                <c:pt idx="1541">
                  <c:v>41740.916666666664</c:v>
                </c:pt>
                <c:pt idx="1542">
                  <c:v>41740.958333333343</c:v>
                </c:pt>
                <c:pt idx="1543">
                  <c:v>41741</c:v>
                </c:pt>
                <c:pt idx="1544">
                  <c:v>41741.041666666584</c:v>
                </c:pt>
                <c:pt idx="1545">
                  <c:v>41741.083333333336</c:v>
                </c:pt>
                <c:pt idx="1546">
                  <c:v>41741.124999999993</c:v>
                </c:pt>
                <c:pt idx="1547">
                  <c:v>41741.166666666584</c:v>
                </c:pt>
                <c:pt idx="1548">
                  <c:v>41741.208333333336</c:v>
                </c:pt>
                <c:pt idx="1549">
                  <c:v>41741.25</c:v>
                </c:pt>
                <c:pt idx="1550">
                  <c:v>41741.291666666504</c:v>
                </c:pt>
                <c:pt idx="1551">
                  <c:v>41741.333333333336</c:v>
                </c:pt>
                <c:pt idx="1552">
                  <c:v>41741.375</c:v>
                </c:pt>
                <c:pt idx="1553">
                  <c:v>41741.416666666664</c:v>
                </c:pt>
                <c:pt idx="1554">
                  <c:v>41741.458333333343</c:v>
                </c:pt>
                <c:pt idx="1555">
                  <c:v>41741.5</c:v>
                </c:pt>
                <c:pt idx="1556">
                  <c:v>41741.541666666584</c:v>
                </c:pt>
                <c:pt idx="1557">
                  <c:v>41741.583333333336</c:v>
                </c:pt>
                <c:pt idx="1558">
                  <c:v>41741.624999999993</c:v>
                </c:pt>
                <c:pt idx="1559">
                  <c:v>41741.666666666584</c:v>
                </c:pt>
                <c:pt idx="1560">
                  <c:v>41741.708333333336</c:v>
                </c:pt>
                <c:pt idx="1561">
                  <c:v>41741.75</c:v>
                </c:pt>
                <c:pt idx="1562">
                  <c:v>41741.791666666504</c:v>
                </c:pt>
                <c:pt idx="1563">
                  <c:v>41741.833333333336</c:v>
                </c:pt>
                <c:pt idx="1564">
                  <c:v>41741.875</c:v>
                </c:pt>
                <c:pt idx="1565">
                  <c:v>41741.916666666664</c:v>
                </c:pt>
                <c:pt idx="1566">
                  <c:v>41741.958333333343</c:v>
                </c:pt>
                <c:pt idx="1567">
                  <c:v>41742</c:v>
                </c:pt>
                <c:pt idx="1568">
                  <c:v>41742.041666666584</c:v>
                </c:pt>
                <c:pt idx="1569">
                  <c:v>41742.083333333336</c:v>
                </c:pt>
                <c:pt idx="1570">
                  <c:v>41742.124999999993</c:v>
                </c:pt>
                <c:pt idx="1571">
                  <c:v>41742.166666666584</c:v>
                </c:pt>
                <c:pt idx="1572">
                  <c:v>41742.208333333336</c:v>
                </c:pt>
                <c:pt idx="1573">
                  <c:v>41742.25</c:v>
                </c:pt>
                <c:pt idx="1574">
                  <c:v>41742.291666666504</c:v>
                </c:pt>
                <c:pt idx="1575">
                  <c:v>41742.333333333336</c:v>
                </c:pt>
                <c:pt idx="1576">
                  <c:v>41742.375</c:v>
                </c:pt>
                <c:pt idx="1577">
                  <c:v>41742.416666666664</c:v>
                </c:pt>
                <c:pt idx="1578">
                  <c:v>41742.458333333343</c:v>
                </c:pt>
                <c:pt idx="1579">
                  <c:v>41742.5</c:v>
                </c:pt>
                <c:pt idx="1580">
                  <c:v>41742.541666666584</c:v>
                </c:pt>
                <c:pt idx="1581">
                  <c:v>41742.583333333336</c:v>
                </c:pt>
                <c:pt idx="1582">
                  <c:v>41742.624999999993</c:v>
                </c:pt>
                <c:pt idx="1583">
                  <c:v>41742.666666666584</c:v>
                </c:pt>
                <c:pt idx="1584">
                  <c:v>41742.708333333336</c:v>
                </c:pt>
                <c:pt idx="1585">
                  <c:v>41742.75</c:v>
                </c:pt>
                <c:pt idx="1586">
                  <c:v>41742.791666666504</c:v>
                </c:pt>
                <c:pt idx="1587">
                  <c:v>41742.833333333336</c:v>
                </c:pt>
                <c:pt idx="1588">
                  <c:v>41742.875</c:v>
                </c:pt>
                <c:pt idx="1589">
                  <c:v>41742.916666666664</c:v>
                </c:pt>
                <c:pt idx="1590">
                  <c:v>41742.958333333343</c:v>
                </c:pt>
                <c:pt idx="1591">
                  <c:v>41743</c:v>
                </c:pt>
                <c:pt idx="1592">
                  <c:v>41743.041666666584</c:v>
                </c:pt>
                <c:pt idx="1593">
                  <c:v>41743.083333333336</c:v>
                </c:pt>
                <c:pt idx="1594">
                  <c:v>41743.124999999993</c:v>
                </c:pt>
                <c:pt idx="1595">
                  <c:v>41743.166666666584</c:v>
                </c:pt>
                <c:pt idx="1596">
                  <c:v>41743.208333333336</c:v>
                </c:pt>
                <c:pt idx="1597">
                  <c:v>41743.25</c:v>
                </c:pt>
                <c:pt idx="1598">
                  <c:v>41743.291666666504</c:v>
                </c:pt>
                <c:pt idx="1599">
                  <c:v>41743.333333333336</c:v>
                </c:pt>
                <c:pt idx="1600">
                  <c:v>41743.375</c:v>
                </c:pt>
                <c:pt idx="1601">
                  <c:v>41743.416666666664</c:v>
                </c:pt>
                <c:pt idx="1602">
                  <c:v>41743.458333333343</c:v>
                </c:pt>
                <c:pt idx="1603">
                  <c:v>41743.5</c:v>
                </c:pt>
                <c:pt idx="1604">
                  <c:v>41743.541666666584</c:v>
                </c:pt>
                <c:pt idx="1605">
                  <c:v>41743.583333333336</c:v>
                </c:pt>
                <c:pt idx="1606">
                  <c:v>41743.624999999993</c:v>
                </c:pt>
                <c:pt idx="1607">
                  <c:v>41743.666666666584</c:v>
                </c:pt>
                <c:pt idx="1608">
                  <c:v>41743.708333333336</c:v>
                </c:pt>
                <c:pt idx="1609">
                  <c:v>41743.75</c:v>
                </c:pt>
                <c:pt idx="1610">
                  <c:v>41743.791666666504</c:v>
                </c:pt>
                <c:pt idx="1611">
                  <c:v>41743.833333333336</c:v>
                </c:pt>
                <c:pt idx="1612">
                  <c:v>41743.875</c:v>
                </c:pt>
                <c:pt idx="1613">
                  <c:v>41743.916666666664</c:v>
                </c:pt>
                <c:pt idx="1614">
                  <c:v>41743.958333333343</c:v>
                </c:pt>
                <c:pt idx="1615">
                  <c:v>41744</c:v>
                </c:pt>
                <c:pt idx="1616">
                  <c:v>41744.041666666584</c:v>
                </c:pt>
                <c:pt idx="1617">
                  <c:v>41744.083333333336</c:v>
                </c:pt>
                <c:pt idx="1618">
                  <c:v>41744.124999999993</c:v>
                </c:pt>
                <c:pt idx="1619">
                  <c:v>41744.166666666584</c:v>
                </c:pt>
                <c:pt idx="1620">
                  <c:v>41744.208333333336</c:v>
                </c:pt>
                <c:pt idx="1621">
                  <c:v>41744.25</c:v>
                </c:pt>
                <c:pt idx="1622">
                  <c:v>41744.291666666504</c:v>
                </c:pt>
                <c:pt idx="1623">
                  <c:v>41744.333333333336</c:v>
                </c:pt>
                <c:pt idx="1624">
                  <c:v>41744.375</c:v>
                </c:pt>
                <c:pt idx="1625">
                  <c:v>41744.416666666664</c:v>
                </c:pt>
                <c:pt idx="1626">
                  <c:v>41744.458333333343</c:v>
                </c:pt>
                <c:pt idx="1627">
                  <c:v>41744.5</c:v>
                </c:pt>
                <c:pt idx="1628">
                  <c:v>41744.541666666584</c:v>
                </c:pt>
                <c:pt idx="1629">
                  <c:v>41744.583333333336</c:v>
                </c:pt>
                <c:pt idx="1630">
                  <c:v>41744.624999999993</c:v>
                </c:pt>
                <c:pt idx="1631">
                  <c:v>41744.666666666584</c:v>
                </c:pt>
                <c:pt idx="1632">
                  <c:v>41744.708333333336</c:v>
                </c:pt>
                <c:pt idx="1633">
                  <c:v>41744.75</c:v>
                </c:pt>
                <c:pt idx="1634">
                  <c:v>41744.791666666504</c:v>
                </c:pt>
                <c:pt idx="1635">
                  <c:v>41744.833333333336</c:v>
                </c:pt>
                <c:pt idx="1636">
                  <c:v>41744.875</c:v>
                </c:pt>
                <c:pt idx="1637">
                  <c:v>41744.916666666664</c:v>
                </c:pt>
                <c:pt idx="1638">
                  <c:v>41744.958333333343</c:v>
                </c:pt>
                <c:pt idx="1639">
                  <c:v>41745</c:v>
                </c:pt>
                <c:pt idx="1640">
                  <c:v>41745.041666666584</c:v>
                </c:pt>
                <c:pt idx="1641">
                  <c:v>41745.083333333336</c:v>
                </c:pt>
                <c:pt idx="1642">
                  <c:v>41745.124999999993</c:v>
                </c:pt>
                <c:pt idx="1643">
                  <c:v>41745.166666666584</c:v>
                </c:pt>
                <c:pt idx="1644">
                  <c:v>41745.208333333336</c:v>
                </c:pt>
                <c:pt idx="1645">
                  <c:v>41745.25</c:v>
                </c:pt>
                <c:pt idx="1646">
                  <c:v>41745.291666666504</c:v>
                </c:pt>
                <c:pt idx="1647">
                  <c:v>41745.333333333336</c:v>
                </c:pt>
                <c:pt idx="1648">
                  <c:v>41745.375</c:v>
                </c:pt>
                <c:pt idx="1649">
                  <c:v>41745.416666666664</c:v>
                </c:pt>
                <c:pt idx="1650">
                  <c:v>41745.458333333343</c:v>
                </c:pt>
                <c:pt idx="1651">
                  <c:v>41745.5</c:v>
                </c:pt>
                <c:pt idx="1652">
                  <c:v>41745.541666666584</c:v>
                </c:pt>
                <c:pt idx="1653">
                  <c:v>41745.583333333336</c:v>
                </c:pt>
                <c:pt idx="1654">
                  <c:v>41745.624999999993</c:v>
                </c:pt>
                <c:pt idx="1655">
                  <c:v>41745.666666666584</c:v>
                </c:pt>
                <c:pt idx="1656">
                  <c:v>41745.708333333336</c:v>
                </c:pt>
                <c:pt idx="1657">
                  <c:v>41745.75</c:v>
                </c:pt>
                <c:pt idx="1658">
                  <c:v>41745.791666666504</c:v>
                </c:pt>
                <c:pt idx="1659">
                  <c:v>41745.833333333336</c:v>
                </c:pt>
                <c:pt idx="1660">
                  <c:v>41745.875</c:v>
                </c:pt>
                <c:pt idx="1661">
                  <c:v>41745.916666666664</c:v>
                </c:pt>
                <c:pt idx="1662">
                  <c:v>41745.958333333343</c:v>
                </c:pt>
                <c:pt idx="1663">
                  <c:v>41746</c:v>
                </c:pt>
                <c:pt idx="1664">
                  <c:v>41746.041666666584</c:v>
                </c:pt>
                <c:pt idx="1665">
                  <c:v>41746.083333333336</c:v>
                </c:pt>
                <c:pt idx="1666">
                  <c:v>41746.124999999993</c:v>
                </c:pt>
                <c:pt idx="1667">
                  <c:v>41746.166666666584</c:v>
                </c:pt>
                <c:pt idx="1668">
                  <c:v>41746.208333333336</c:v>
                </c:pt>
                <c:pt idx="1669">
                  <c:v>41746.25</c:v>
                </c:pt>
                <c:pt idx="1670">
                  <c:v>41746.291666666504</c:v>
                </c:pt>
                <c:pt idx="1671">
                  <c:v>41746.333333333336</c:v>
                </c:pt>
                <c:pt idx="1672">
                  <c:v>41746.375</c:v>
                </c:pt>
                <c:pt idx="1673">
                  <c:v>41746.416666666664</c:v>
                </c:pt>
                <c:pt idx="1674">
                  <c:v>41746.458333333343</c:v>
                </c:pt>
                <c:pt idx="1675">
                  <c:v>41746.5</c:v>
                </c:pt>
                <c:pt idx="1676">
                  <c:v>41746.541666666584</c:v>
                </c:pt>
                <c:pt idx="1677">
                  <c:v>41746.583333333336</c:v>
                </c:pt>
                <c:pt idx="1678">
                  <c:v>41746.624999999993</c:v>
                </c:pt>
                <c:pt idx="1679">
                  <c:v>41746.666666666584</c:v>
                </c:pt>
                <c:pt idx="1680">
                  <c:v>41746.708333333336</c:v>
                </c:pt>
                <c:pt idx="1681">
                  <c:v>41746.75</c:v>
                </c:pt>
                <c:pt idx="1682">
                  <c:v>41746.791666666504</c:v>
                </c:pt>
                <c:pt idx="1683">
                  <c:v>41746.833333333336</c:v>
                </c:pt>
                <c:pt idx="1684">
                  <c:v>41746.875</c:v>
                </c:pt>
                <c:pt idx="1685">
                  <c:v>41746.916666666664</c:v>
                </c:pt>
                <c:pt idx="1686">
                  <c:v>41746.958333333343</c:v>
                </c:pt>
                <c:pt idx="1687">
                  <c:v>41747</c:v>
                </c:pt>
                <c:pt idx="1688">
                  <c:v>41747.041666666584</c:v>
                </c:pt>
                <c:pt idx="1689">
                  <c:v>41747.083333333336</c:v>
                </c:pt>
                <c:pt idx="1690">
                  <c:v>41747.124999999993</c:v>
                </c:pt>
                <c:pt idx="1691">
                  <c:v>41747.166666666584</c:v>
                </c:pt>
                <c:pt idx="1692">
                  <c:v>41747.208333333336</c:v>
                </c:pt>
                <c:pt idx="1693">
                  <c:v>41747.25</c:v>
                </c:pt>
                <c:pt idx="1694">
                  <c:v>41747.291666666504</c:v>
                </c:pt>
                <c:pt idx="1695">
                  <c:v>41747.333333333336</c:v>
                </c:pt>
                <c:pt idx="1696">
                  <c:v>41747.375</c:v>
                </c:pt>
                <c:pt idx="1697">
                  <c:v>41747.416666666664</c:v>
                </c:pt>
                <c:pt idx="1698">
                  <c:v>41747.458333333343</c:v>
                </c:pt>
                <c:pt idx="1699">
                  <c:v>41747.5</c:v>
                </c:pt>
                <c:pt idx="1700">
                  <c:v>41747.541666666584</c:v>
                </c:pt>
                <c:pt idx="1701">
                  <c:v>41747.583333333336</c:v>
                </c:pt>
                <c:pt idx="1702">
                  <c:v>41747.624999999993</c:v>
                </c:pt>
                <c:pt idx="1703">
                  <c:v>41747.666666666584</c:v>
                </c:pt>
                <c:pt idx="1704">
                  <c:v>41747.708333333336</c:v>
                </c:pt>
                <c:pt idx="1705">
                  <c:v>41747.75</c:v>
                </c:pt>
                <c:pt idx="1706">
                  <c:v>41747.791666666504</c:v>
                </c:pt>
                <c:pt idx="1707">
                  <c:v>41747.833333333336</c:v>
                </c:pt>
                <c:pt idx="1708">
                  <c:v>41747.875</c:v>
                </c:pt>
                <c:pt idx="1709">
                  <c:v>41747.916666666664</c:v>
                </c:pt>
                <c:pt idx="1710">
                  <c:v>41747.958333333343</c:v>
                </c:pt>
                <c:pt idx="1711">
                  <c:v>41748</c:v>
                </c:pt>
                <c:pt idx="1712">
                  <c:v>41748.041666666584</c:v>
                </c:pt>
                <c:pt idx="1713">
                  <c:v>41748.083333333336</c:v>
                </c:pt>
                <c:pt idx="1714">
                  <c:v>41748.124999999993</c:v>
                </c:pt>
                <c:pt idx="1715">
                  <c:v>41748.166666666584</c:v>
                </c:pt>
                <c:pt idx="1716">
                  <c:v>41748.208333333336</c:v>
                </c:pt>
                <c:pt idx="1717">
                  <c:v>41748.25</c:v>
                </c:pt>
                <c:pt idx="1718">
                  <c:v>41748.291666666504</c:v>
                </c:pt>
                <c:pt idx="1719">
                  <c:v>41748.333333333336</c:v>
                </c:pt>
                <c:pt idx="1720">
                  <c:v>41748.375</c:v>
                </c:pt>
                <c:pt idx="1721">
                  <c:v>41748.416666666664</c:v>
                </c:pt>
                <c:pt idx="1722">
                  <c:v>41748.458333333343</c:v>
                </c:pt>
                <c:pt idx="1723">
                  <c:v>41748.5</c:v>
                </c:pt>
                <c:pt idx="1724">
                  <c:v>41748.541666666584</c:v>
                </c:pt>
                <c:pt idx="1725">
                  <c:v>41748.583333333336</c:v>
                </c:pt>
                <c:pt idx="1726">
                  <c:v>41748.624999999993</c:v>
                </c:pt>
                <c:pt idx="1727">
                  <c:v>41748.666666666584</c:v>
                </c:pt>
                <c:pt idx="1728">
                  <c:v>41748.708333333336</c:v>
                </c:pt>
                <c:pt idx="1729">
                  <c:v>41748.75</c:v>
                </c:pt>
                <c:pt idx="1730">
                  <c:v>41748.791666666504</c:v>
                </c:pt>
                <c:pt idx="1731">
                  <c:v>41748.833333333336</c:v>
                </c:pt>
                <c:pt idx="1732">
                  <c:v>41748.875</c:v>
                </c:pt>
                <c:pt idx="1733">
                  <c:v>41748.916666666664</c:v>
                </c:pt>
                <c:pt idx="1734">
                  <c:v>41748.958333333343</c:v>
                </c:pt>
                <c:pt idx="1735">
                  <c:v>41749</c:v>
                </c:pt>
                <c:pt idx="1736">
                  <c:v>41749.041666666584</c:v>
                </c:pt>
                <c:pt idx="1737">
                  <c:v>41749.083333333336</c:v>
                </c:pt>
                <c:pt idx="1738">
                  <c:v>41749.124999999993</c:v>
                </c:pt>
                <c:pt idx="1739">
                  <c:v>41749.166666666584</c:v>
                </c:pt>
                <c:pt idx="1740">
                  <c:v>41749.208333333336</c:v>
                </c:pt>
                <c:pt idx="1741">
                  <c:v>41749.25</c:v>
                </c:pt>
                <c:pt idx="1742">
                  <c:v>41749.291666666504</c:v>
                </c:pt>
                <c:pt idx="1743">
                  <c:v>41749.333333333336</c:v>
                </c:pt>
                <c:pt idx="1744">
                  <c:v>41749.375</c:v>
                </c:pt>
                <c:pt idx="1745">
                  <c:v>41749.416666666664</c:v>
                </c:pt>
                <c:pt idx="1746">
                  <c:v>41749.458333333343</c:v>
                </c:pt>
                <c:pt idx="1747">
                  <c:v>41749.5</c:v>
                </c:pt>
                <c:pt idx="1748">
                  <c:v>41749.541666666584</c:v>
                </c:pt>
                <c:pt idx="1749">
                  <c:v>41749.583333333336</c:v>
                </c:pt>
                <c:pt idx="1750">
                  <c:v>41749.624999999993</c:v>
                </c:pt>
                <c:pt idx="1751">
                  <c:v>41749.666666666584</c:v>
                </c:pt>
                <c:pt idx="1752">
                  <c:v>41749.708333333336</c:v>
                </c:pt>
                <c:pt idx="1753">
                  <c:v>41749.75</c:v>
                </c:pt>
                <c:pt idx="1754">
                  <c:v>41749.791666666504</c:v>
                </c:pt>
                <c:pt idx="1755">
                  <c:v>41749.833333333336</c:v>
                </c:pt>
                <c:pt idx="1756">
                  <c:v>41749.875</c:v>
                </c:pt>
                <c:pt idx="1757">
                  <c:v>41749.916666666664</c:v>
                </c:pt>
                <c:pt idx="1758">
                  <c:v>41749.958333333343</c:v>
                </c:pt>
                <c:pt idx="1759">
                  <c:v>41750</c:v>
                </c:pt>
                <c:pt idx="1760">
                  <c:v>41750.041666666584</c:v>
                </c:pt>
                <c:pt idx="1761">
                  <c:v>41750.083333333336</c:v>
                </c:pt>
                <c:pt idx="1762">
                  <c:v>41750.124999999993</c:v>
                </c:pt>
                <c:pt idx="1763">
                  <c:v>41750.166666666584</c:v>
                </c:pt>
                <c:pt idx="1764">
                  <c:v>41750.208333333336</c:v>
                </c:pt>
                <c:pt idx="1765">
                  <c:v>41750.25</c:v>
                </c:pt>
                <c:pt idx="1766">
                  <c:v>41750.291666666504</c:v>
                </c:pt>
                <c:pt idx="1767">
                  <c:v>41750.333333333336</c:v>
                </c:pt>
                <c:pt idx="1768">
                  <c:v>41750.375</c:v>
                </c:pt>
                <c:pt idx="1769">
                  <c:v>41750.416666666664</c:v>
                </c:pt>
                <c:pt idx="1770">
                  <c:v>41750.458333333343</c:v>
                </c:pt>
                <c:pt idx="1771">
                  <c:v>41750.5</c:v>
                </c:pt>
                <c:pt idx="1772">
                  <c:v>41750.541666666584</c:v>
                </c:pt>
                <c:pt idx="1773">
                  <c:v>41750.583333333336</c:v>
                </c:pt>
                <c:pt idx="1774">
                  <c:v>41750.624999999993</c:v>
                </c:pt>
                <c:pt idx="1775">
                  <c:v>41750.666666666584</c:v>
                </c:pt>
                <c:pt idx="1776">
                  <c:v>41750.708333333336</c:v>
                </c:pt>
                <c:pt idx="1777">
                  <c:v>41750.75</c:v>
                </c:pt>
                <c:pt idx="1778">
                  <c:v>41750.791666666504</c:v>
                </c:pt>
                <c:pt idx="1779">
                  <c:v>41750.833333333336</c:v>
                </c:pt>
                <c:pt idx="1780">
                  <c:v>41750.875</c:v>
                </c:pt>
                <c:pt idx="1781">
                  <c:v>41750.916666666664</c:v>
                </c:pt>
                <c:pt idx="1782">
                  <c:v>41750.958333333343</c:v>
                </c:pt>
                <c:pt idx="1783">
                  <c:v>41751</c:v>
                </c:pt>
                <c:pt idx="1784">
                  <c:v>41751.041666666584</c:v>
                </c:pt>
                <c:pt idx="1785">
                  <c:v>41751.083333333336</c:v>
                </c:pt>
                <c:pt idx="1786">
                  <c:v>41751.124999999993</c:v>
                </c:pt>
                <c:pt idx="1787">
                  <c:v>41751.166666666584</c:v>
                </c:pt>
                <c:pt idx="1788">
                  <c:v>41751.208333333336</c:v>
                </c:pt>
                <c:pt idx="1789">
                  <c:v>41751.25</c:v>
                </c:pt>
                <c:pt idx="1790">
                  <c:v>41751.291666666504</c:v>
                </c:pt>
                <c:pt idx="1791">
                  <c:v>41751.333333333336</c:v>
                </c:pt>
                <c:pt idx="1792">
                  <c:v>41751.375</c:v>
                </c:pt>
                <c:pt idx="1793">
                  <c:v>41751.416666666664</c:v>
                </c:pt>
                <c:pt idx="1794">
                  <c:v>41751.458333333343</c:v>
                </c:pt>
                <c:pt idx="1795">
                  <c:v>41751.5</c:v>
                </c:pt>
                <c:pt idx="1796">
                  <c:v>41751.541666666584</c:v>
                </c:pt>
                <c:pt idx="1797">
                  <c:v>41751.583333333336</c:v>
                </c:pt>
                <c:pt idx="1798">
                  <c:v>41751.624999999993</c:v>
                </c:pt>
                <c:pt idx="1799">
                  <c:v>41751.666666666584</c:v>
                </c:pt>
                <c:pt idx="1800">
                  <c:v>41751.708333333336</c:v>
                </c:pt>
                <c:pt idx="1801">
                  <c:v>41751.75</c:v>
                </c:pt>
                <c:pt idx="1802">
                  <c:v>41751.791666666504</c:v>
                </c:pt>
                <c:pt idx="1803">
                  <c:v>41751.833333333336</c:v>
                </c:pt>
                <c:pt idx="1804">
                  <c:v>41751.875</c:v>
                </c:pt>
                <c:pt idx="1805">
                  <c:v>41751.916666666664</c:v>
                </c:pt>
                <c:pt idx="1806">
                  <c:v>41751.958333333343</c:v>
                </c:pt>
              </c:numCache>
            </c:numRef>
          </c:xVal>
          <c:yVal>
            <c:numRef>
              <c:f>'C:\Users\Jonathan\Dropbox\Jonathan_Tarendra\Thesis\Thesis 2014\Paper 5 WETNESS\[Wetness (working file).xlsx]Sheet1'!$P$4:$P$1810</c:f>
              <c:numCache>
                <c:formatCode>General</c:formatCode>
                <c:ptCount val="1807"/>
                <c:pt idx="0">
                  <c:v>1.0669999999999973</c:v>
                </c:pt>
                <c:pt idx="1">
                  <c:v>1.0669999999999973</c:v>
                </c:pt>
                <c:pt idx="2">
                  <c:v>1.0629999999999973</c:v>
                </c:pt>
                <c:pt idx="3">
                  <c:v>1.0629999999999973</c:v>
                </c:pt>
                <c:pt idx="4">
                  <c:v>1.0629999999999973</c:v>
                </c:pt>
                <c:pt idx="5">
                  <c:v>1.0640000000000001</c:v>
                </c:pt>
                <c:pt idx="6">
                  <c:v>1.0629999999999973</c:v>
                </c:pt>
                <c:pt idx="7">
                  <c:v>1.0629999999999973</c:v>
                </c:pt>
                <c:pt idx="8">
                  <c:v>1.0629999999999973</c:v>
                </c:pt>
                <c:pt idx="9">
                  <c:v>1.0629999999999973</c:v>
                </c:pt>
                <c:pt idx="10">
                  <c:v>1.0629999999999973</c:v>
                </c:pt>
                <c:pt idx="11">
                  <c:v>1.0640000000000001</c:v>
                </c:pt>
                <c:pt idx="12">
                  <c:v>1.0640000000000001</c:v>
                </c:pt>
                <c:pt idx="13">
                  <c:v>1.0629999999999973</c:v>
                </c:pt>
                <c:pt idx="14">
                  <c:v>1.0640000000000001</c:v>
                </c:pt>
                <c:pt idx="15">
                  <c:v>1.0640000000000001</c:v>
                </c:pt>
                <c:pt idx="16">
                  <c:v>1.0640000000000001</c:v>
                </c:pt>
                <c:pt idx="17">
                  <c:v>1.0669999999999973</c:v>
                </c:pt>
                <c:pt idx="18">
                  <c:v>1.0669999999999973</c:v>
                </c:pt>
                <c:pt idx="19">
                  <c:v>1.071</c:v>
                </c:pt>
                <c:pt idx="20">
                  <c:v>1.071</c:v>
                </c:pt>
                <c:pt idx="21">
                  <c:v>1.071</c:v>
                </c:pt>
                <c:pt idx="22">
                  <c:v>1.0740000000000001</c:v>
                </c:pt>
                <c:pt idx="23">
                  <c:v>1.0740000000000001</c:v>
                </c:pt>
                <c:pt idx="24">
                  <c:v>1.0740000000000001</c:v>
                </c:pt>
                <c:pt idx="25">
                  <c:v>1.0740000000000001</c:v>
                </c:pt>
                <c:pt idx="26">
                  <c:v>1.0740000000000001</c:v>
                </c:pt>
                <c:pt idx="27">
                  <c:v>1.075</c:v>
                </c:pt>
                <c:pt idx="28">
                  <c:v>1.0740000000000001</c:v>
                </c:pt>
                <c:pt idx="29">
                  <c:v>1.0740000000000001</c:v>
                </c:pt>
                <c:pt idx="30">
                  <c:v>1.0740000000000001</c:v>
                </c:pt>
                <c:pt idx="31">
                  <c:v>1.0740000000000001</c:v>
                </c:pt>
                <c:pt idx="32">
                  <c:v>1.0740000000000001</c:v>
                </c:pt>
                <c:pt idx="33">
                  <c:v>1.0740000000000001</c:v>
                </c:pt>
                <c:pt idx="34">
                  <c:v>1.0740000000000001</c:v>
                </c:pt>
                <c:pt idx="35">
                  <c:v>1.0780000000000001</c:v>
                </c:pt>
                <c:pt idx="36">
                  <c:v>1.0780000000000001</c:v>
                </c:pt>
                <c:pt idx="37">
                  <c:v>1.0740000000000001</c:v>
                </c:pt>
                <c:pt idx="38">
                  <c:v>1.0740000000000001</c:v>
                </c:pt>
                <c:pt idx="39">
                  <c:v>1.0740000000000001</c:v>
                </c:pt>
                <c:pt idx="40">
                  <c:v>1.0740000000000001</c:v>
                </c:pt>
                <c:pt idx="41">
                  <c:v>1.075</c:v>
                </c:pt>
                <c:pt idx="42">
                  <c:v>1.075</c:v>
                </c:pt>
                <c:pt idx="43">
                  <c:v>1.0780000000000001</c:v>
                </c:pt>
                <c:pt idx="44">
                  <c:v>1.0780000000000001</c:v>
                </c:pt>
                <c:pt idx="45">
                  <c:v>1.0820000000000001</c:v>
                </c:pt>
                <c:pt idx="46">
                  <c:v>1.0820000000000001</c:v>
                </c:pt>
                <c:pt idx="47">
                  <c:v>1.0820000000000001</c:v>
                </c:pt>
                <c:pt idx="48">
                  <c:v>1.0820000000000001</c:v>
                </c:pt>
                <c:pt idx="49">
                  <c:v>1.0820000000000001</c:v>
                </c:pt>
                <c:pt idx="50">
                  <c:v>1.0780000000000001</c:v>
                </c:pt>
                <c:pt idx="51">
                  <c:v>1.0780000000000001</c:v>
                </c:pt>
                <c:pt idx="52">
                  <c:v>1.0780000000000001</c:v>
                </c:pt>
                <c:pt idx="53">
                  <c:v>1.0740000000000001</c:v>
                </c:pt>
                <c:pt idx="54">
                  <c:v>1.0740000000000001</c:v>
                </c:pt>
                <c:pt idx="55">
                  <c:v>1.0740000000000001</c:v>
                </c:pt>
                <c:pt idx="56">
                  <c:v>1.0740000000000001</c:v>
                </c:pt>
                <c:pt idx="57">
                  <c:v>1.071</c:v>
                </c:pt>
                <c:pt idx="58">
                  <c:v>1.071</c:v>
                </c:pt>
                <c:pt idx="59">
                  <c:v>1.071</c:v>
                </c:pt>
                <c:pt idx="60">
                  <c:v>1.071</c:v>
                </c:pt>
                <c:pt idx="61">
                  <c:v>1.071</c:v>
                </c:pt>
                <c:pt idx="62">
                  <c:v>1.071</c:v>
                </c:pt>
                <c:pt idx="63">
                  <c:v>1.071</c:v>
                </c:pt>
                <c:pt idx="64">
                  <c:v>1.071</c:v>
                </c:pt>
                <c:pt idx="65">
                  <c:v>1.071</c:v>
                </c:pt>
                <c:pt idx="66">
                  <c:v>1.071</c:v>
                </c:pt>
                <c:pt idx="67">
                  <c:v>1.071</c:v>
                </c:pt>
                <c:pt idx="68">
                  <c:v>1.0740000000000001</c:v>
                </c:pt>
                <c:pt idx="69">
                  <c:v>1.0780000000000001</c:v>
                </c:pt>
                <c:pt idx="70">
                  <c:v>1.0820000000000001</c:v>
                </c:pt>
                <c:pt idx="71">
                  <c:v>1.0820000000000001</c:v>
                </c:pt>
                <c:pt idx="72">
                  <c:v>1.0820000000000001</c:v>
                </c:pt>
                <c:pt idx="73">
                  <c:v>1.0780000000000001</c:v>
                </c:pt>
                <c:pt idx="74">
                  <c:v>1.0780000000000001</c:v>
                </c:pt>
                <c:pt idx="75">
                  <c:v>1.0780000000000001</c:v>
                </c:pt>
                <c:pt idx="76">
                  <c:v>1.0780000000000001</c:v>
                </c:pt>
                <c:pt idx="77">
                  <c:v>1.0740000000000001</c:v>
                </c:pt>
                <c:pt idx="78">
                  <c:v>1.0740000000000001</c:v>
                </c:pt>
                <c:pt idx="79">
                  <c:v>1.0780000000000001</c:v>
                </c:pt>
                <c:pt idx="80">
                  <c:v>1.0780000000000001</c:v>
                </c:pt>
                <c:pt idx="81">
                  <c:v>1.0780000000000001</c:v>
                </c:pt>
                <c:pt idx="82">
                  <c:v>1.0780000000000001</c:v>
                </c:pt>
                <c:pt idx="83">
                  <c:v>1.0780000000000001</c:v>
                </c:pt>
                <c:pt idx="84">
                  <c:v>1.0780000000000001</c:v>
                </c:pt>
                <c:pt idx="85">
                  <c:v>1.0780000000000001</c:v>
                </c:pt>
                <c:pt idx="86">
                  <c:v>1.0780000000000001</c:v>
                </c:pt>
                <c:pt idx="87">
                  <c:v>1.0780000000000001</c:v>
                </c:pt>
                <c:pt idx="88">
                  <c:v>1.0780000000000001</c:v>
                </c:pt>
                <c:pt idx="89">
                  <c:v>1.0780000000000001</c:v>
                </c:pt>
                <c:pt idx="90">
                  <c:v>1.0780000000000001</c:v>
                </c:pt>
                <c:pt idx="91">
                  <c:v>1.0820000000000001</c:v>
                </c:pt>
                <c:pt idx="92">
                  <c:v>1.0820000000000001</c:v>
                </c:pt>
                <c:pt idx="93">
                  <c:v>1.085</c:v>
                </c:pt>
                <c:pt idx="94">
                  <c:v>1.085</c:v>
                </c:pt>
                <c:pt idx="95">
                  <c:v>1.085</c:v>
                </c:pt>
                <c:pt idx="96">
                  <c:v>1.085</c:v>
                </c:pt>
                <c:pt idx="97">
                  <c:v>1.085</c:v>
                </c:pt>
                <c:pt idx="98">
                  <c:v>1.0820000000000001</c:v>
                </c:pt>
                <c:pt idx="99">
                  <c:v>1.0820000000000001</c:v>
                </c:pt>
                <c:pt idx="100">
                  <c:v>1.0820000000000001</c:v>
                </c:pt>
                <c:pt idx="101">
                  <c:v>1.0820000000000001</c:v>
                </c:pt>
                <c:pt idx="102">
                  <c:v>1.0820000000000001</c:v>
                </c:pt>
                <c:pt idx="103">
                  <c:v>1.0780000000000001</c:v>
                </c:pt>
                <c:pt idx="104">
                  <c:v>1.0780000000000001</c:v>
                </c:pt>
                <c:pt idx="105">
                  <c:v>1.0780000000000001</c:v>
                </c:pt>
                <c:pt idx="106">
                  <c:v>1.0780000000000001</c:v>
                </c:pt>
                <c:pt idx="107">
                  <c:v>1.0780000000000001</c:v>
                </c:pt>
                <c:pt idx="108">
                  <c:v>1.0780000000000001</c:v>
                </c:pt>
                <c:pt idx="109">
                  <c:v>1.0780000000000001</c:v>
                </c:pt>
                <c:pt idx="110">
                  <c:v>1.0780000000000001</c:v>
                </c:pt>
                <c:pt idx="111">
                  <c:v>1.0780000000000001</c:v>
                </c:pt>
                <c:pt idx="112">
                  <c:v>1.0780000000000001</c:v>
                </c:pt>
                <c:pt idx="113">
                  <c:v>1.0780000000000001</c:v>
                </c:pt>
                <c:pt idx="114">
                  <c:v>1.0780000000000001</c:v>
                </c:pt>
                <c:pt idx="115">
                  <c:v>1.0780000000000001</c:v>
                </c:pt>
                <c:pt idx="116">
                  <c:v>1.0820000000000001</c:v>
                </c:pt>
                <c:pt idx="117">
                  <c:v>1.0820000000000001</c:v>
                </c:pt>
                <c:pt idx="118">
                  <c:v>1.085</c:v>
                </c:pt>
                <c:pt idx="119">
                  <c:v>1.085</c:v>
                </c:pt>
                <c:pt idx="120">
                  <c:v>1.085</c:v>
                </c:pt>
                <c:pt idx="121">
                  <c:v>1.085</c:v>
                </c:pt>
                <c:pt idx="122">
                  <c:v>1.0820000000000001</c:v>
                </c:pt>
                <c:pt idx="123">
                  <c:v>1.0820000000000001</c:v>
                </c:pt>
                <c:pt idx="124">
                  <c:v>1.0820000000000001</c:v>
                </c:pt>
                <c:pt idx="125">
                  <c:v>1.0820000000000001</c:v>
                </c:pt>
                <c:pt idx="126">
                  <c:v>1.0820000000000001</c:v>
                </c:pt>
                <c:pt idx="127">
                  <c:v>1.0780000000000001</c:v>
                </c:pt>
                <c:pt idx="128">
                  <c:v>1.0780000000000001</c:v>
                </c:pt>
                <c:pt idx="129">
                  <c:v>1.0780000000000001</c:v>
                </c:pt>
                <c:pt idx="130">
                  <c:v>1.0820000000000001</c:v>
                </c:pt>
                <c:pt idx="131">
                  <c:v>1.0820000000000001</c:v>
                </c:pt>
                <c:pt idx="132">
                  <c:v>1.0820000000000001</c:v>
                </c:pt>
                <c:pt idx="133">
                  <c:v>1.0820000000000001</c:v>
                </c:pt>
                <c:pt idx="134">
                  <c:v>1.0820000000000001</c:v>
                </c:pt>
                <c:pt idx="135">
                  <c:v>1.0820000000000001</c:v>
                </c:pt>
                <c:pt idx="136">
                  <c:v>1.0820000000000001</c:v>
                </c:pt>
                <c:pt idx="137">
                  <c:v>1.0820000000000001</c:v>
                </c:pt>
                <c:pt idx="138">
                  <c:v>1.0820000000000001</c:v>
                </c:pt>
                <c:pt idx="139">
                  <c:v>1.085</c:v>
                </c:pt>
                <c:pt idx="140">
                  <c:v>1.085</c:v>
                </c:pt>
                <c:pt idx="141">
                  <c:v>1.089</c:v>
                </c:pt>
                <c:pt idx="142">
                  <c:v>1.089</c:v>
                </c:pt>
                <c:pt idx="143">
                  <c:v>1.093</c:v>
                </c:pt>
                <c:pt idx="144">
                  <c:v>1.089</c:v>
                </c:pt>
                <c:pt idx="145">
                  <c:v>1.089</c:v>
                </c:pt>
                <c:pt idx="146">
                  <c:v>1.089</c:v>
                </c:pt>
                <c:pt idx="147">
                  <c:v>1.089</c:v>
                </c:pt>
                <c:pt idx="148">
                  <c:v>1.085</c:v>
                </c:pt>
                <c:pt idx="149">
                  <c:v>1.0860000000000001</c:v>
                </c:pt>
                <c:pt idx="150">
                  <c:v>1.085</c:v>
                </c:pt>
                <c:pt idx="151">
                  <c:v>1.0860000000000001</c:v>
                </c:pt>
                <c:pt idx="152">
                  <c:v>1.085</c:v>
                </c:pt>
                <c:pt idx="153">
                  <c:v>1.085</c:v>
                </c:pt>
                <c:pt idx="154">
                  <c:v>1.085</c:v>
                </c:pt>
                <c:pt idx="155">
                  <c:v>1.085</c:v>
                </c:pt>
                <c:pt idx="156">
                  <c:v>1.085</c:v>
                </c:pt>
                <c:pt idx="157">
                  <c:v>1.0860000000000001</c:v>
                </c:pt>
                <c:pt idx="158">
                  <c:v>1.085</c:v>
                </c:pt>
                <c:pt idx="159">
                  <c:v>1.085</c:v>
                </c:pt>
                <c:pt idx="160">
                  <c:v>1.085</c:v>
                </c:pt>
                <c:pt idx="161">
                  <c:v>1.085</c:v>
                </c:pt>
                <c:pt idx="162">
                  <c:v>1.089</c:v>
                </c:pt>
                <c:pt idx="163">
                  <c:v>1.093</c:v>
                </c:pt>
                <c:pt idx="164">
                  <c:v>1.093</c:v>
                </c:pt>
                <c:pt idx="165">
                  <c:v>1.093</c:v>
                </c:pt>
                <c:pt idx="166">
                  <c:v>1.097</c:v>
                </c:pt>
                <c:pt idx="167">
                  <c:v>1.0960000000000001</c:v>
                </c:pt>
                <c:pt idx="168">
                  <c:v>1.097</c:v>
                </c:pt>
                <c:pt idx="169">
                  <c:v>1.0960000000000001</c:v>
                </c:pt>
                <c:pt idx="170">
                  <c:v>1.097</c:v>
                </c:pt>
                <c:pt idx="171">
                  <c:v>1.0960000000000001</c:v>
                </c:pt>
                <c:pt idx="172">
                  <c:v>1.097</c:v>
                </c:pt>
                <c:pt idx="173">
                  <c:v>1.1000000000000001</c:v>
                </c:pt>
                <c:pt idx="174">
                  <c:v>1.1000000000000001</c:v>
                </c:pt>
                <c:pt idx="175">
                  <c:v>1.1000000000000001</c:v>
                </c:pt>
                <c:pt idx="176">
                  <c:v>1.1000000000000001</c:v>
                </c:pt>
                <c:pt idx="177">
                  <c:v>1.1000000000000001</c:v>
                </c:pt>
                <c:pt idx="178">
                  <c:v>1.1000000000000001</c:v>
                </c:pt>
                <c:pt idx="179">
                  <c:v>1.1000000000000001</c:v>
                </c:pt>
                <c:pt idx="180">
                  <c:v>1.1000000000000001</c:v>
                </c:pt>
                <c:pt idx="181">
                  <c:v>1.1000000000000001</c:v>
                </c:pt>
                <c:pt idx="182">
                  <c:v>1.1000000000000001</c:v>
                </c:pt>
                <c:pt idx="183">
                  <c:v>1.1000000000000001</c:v>
                </c:pt>
                <c:pt idx="184">
                  <c:v>1.1000000000000001</c:v>
                </c:pt>
                <c:pt idx="185">
                  <c:v>1.1040000000000001</c:v>
                </c:pt>
                <c:pt idx="186">
                  <c:v>1.1040000000000001</c:v>
                </c:pt>
                <c:pt idx="187">
                  <c:v>1.1040000000000001</c:v>
                </c:pt>
                <c:pt idx="188">
                  <c:v>1.1040000000000001</c:v>
                </c:pt>
                <c:pt idx="189">
                  <c:v>1.1040000000000001</c:v>
                </c:pt>
                <c:pt idx="190">
                  <c:v>1.1040000000000001</c:v>
                </c:pt>
                <c:pt idx="191">
                  <c:v>1.1040000000000001</c:v>
                </c:pt>
                <c:pt idx="192">
                  <c:v>1.1040000000000001</c:v>
                </c:pt>
                <c:pt idx="193">
                  <c:v>1.1040000000000001</c:v>
                </c:pt>
                <c:pt idx="194">
                  <c:v>1.1040000000000001</c:v>
                </c:pt>
                <c:pt idx="195">
                  <c:v>1.1040000000000001</c:v>
                </c:pt>
                <c:pt idx="196">
                  <c:v>1.1040000000000001</c:v>
                </c:pt>
                <c:pt idx="197">
                  <c:v>1.1080000000000001</c:v>
                </c:pt>
                <c:pt idx="198">
                  <c:v>1.1080000000000001</c:v>
                </c:pt>
                <c:pt idx="199">
                  <c:v>1.1080000000000001</c:v>
                </c:pt>
                <c:pt idx="200">
                  <c:v>1.1080000000000001</c:v>
                </c:pt>
                <c:pt idx="201">
                  <c:v>1.1080000000000001</c:v>
                </c:pt>
                <c:pt idx="202">
                  <c:v>1.1080000000000001</c:v>
                </c:pt>
                <c:pt idx="203">
                  <c:v>1.1080000000000001</c:v>
                </c:pt>
                <c:pt idx="204">
                  <c:v>1.1080000000000001</c:v>
                </c:pt>
                <c:pt idx="205">
                  <c:v>1.1080000000000001</c:v>
                </c:pt>
                <c:pt idx="206">
                  <c:v>1.1080000000000001</c:v>
                </c:pt>
                <c:pt idx="207">
                  <c:v>1.1080000000000001</c:v>
                </c:pt>
                <c:pt idx="208">
                  <c:v>1.1080000000000001</c:v>
                </c:pt>
                <c:pt idx="209">
                  <c:v>1.1080000000000001</c:v>
                </c:pt>
                <c:pt idx="210">
                  <c:v>1.1080000000000001</c:v>
                </c:pt>
                <c:pt idx="211">
                  <c:v>1.1080000000000001</c:v>
                </c:pt>
                <c:pt idx="212">
                  <c:v>1.1080000000000001</c:v>
                </c:pt>
                <c:pt idx="213">
                  <c:v>1.111</c:v>
                </c:pt>
                <c:pt idx="214">
                  <c:v>1.111</c:v>
                </c:pt>
                <c:pt idx="215">
                  <c:v>1.111</c:v>
                </c:pt>
                <c:pt idx="216">
                  <c:v>1.111</c:v>
                </c:pt>
                <c:pt idx="217">
                  <c:v>1.111</c:v>
                </c:pt>
                <c:pt idx="218">
                  <c:v>1.111</c:v>
                </c:pt>
                <c:pt idx="219">
                  <c:v>1.111</c:v>
                </c:pt>
                <c:pt idx="220">
                  <c:v>1.111</c:v>
                </c:pt>
                <c:pt idx="221">
                  <c:v>1.1120000000000001</c:v>
                </c:pt>
                <c:pt idx="222">
                  <c:v>1.111</c:v>
                </c:pt>
                <c:pt idx="223">
                  <c:v>1.111</c:v>
                </c:pt>
                <c:pt idx="224">
                  <c:v>1.111</c:v>
                </c:pt>
                <c:pt idx="225">
                  <c:v>1.1120000000000001</c:v>
                </c:pt>
                <c:pt idx="226">
                  <c:v>1.111</c:v>
                </c:pt>
                <c:pt idx="227">
                  <c:v>1.115</c:v>
                </c:pt>
                <c:pt idx="228">
                  <c:v>1.115</c:v>
                </c:pt>
                <c:pt idx="229">
                  <c:v>1.115</c:v>
                </c:pt>
                <c:pt idx="230">
                  <c:v>1.115</c:v>
                </c:pt>
                <c:pt idx="231">
                  <c:v>1.115</c:v>
                </c:pt>
                <c:pt idx="232">
                  <c:v>1.115</c:v>
                </c:pt>
                <c:pt idx="233">
                  <c:v>1.115</c:v>
                </c:pt>
                <c:pt idx="234">
                  <c:v>1.115</c:v>
                </c:pt>
                <c:pt idx="235">
                  <c:v>1.115</c:v>
                </c:pt>
                <c:pt idx="236">
                  <c:v>1.115</c:v>
                </c:pt>
                <c:pt idx="237">
                  <c:v>1.115</c:v>
                </c:pt>
                <c:pt idx="238">
                  <c:v>1.115</c:v>
                </c:pt>
                <c:pt idx="239">
                  <c:v>1.115</c:v>
                </c:pt>
                <c:pt idx="240">
                  <c:v>1.119</c:v>
                </c:pt>
                <c:pt idx="241">
                  <c:v>1.119</c:v>
                </c:pt>
                <c:pt idx="242">
                  <c:v>1.119</c:v>
                </c:pt>
                <c:pt idx="243">
                  <c:v>1.119</c:v>
                </c:pt>
                <c:pt idx="244">
                  <c:v>1.119</c:v>
                </c:pt>
                <c:pt idx="245">
                  <c:v>1.119</c:v>
                </c:pt>
                <c:pt idx="246">
                  <c:v>1.119</c:v>
                </c:pt>
                <c:pt idx="247">
                  <c:v>1.119</c:v>
                </c:pt>
                <c:pt idx="248">
                  <c:v>1.119</c:v>
                </c:pt>
                <c:pt idx="249">
                  <c:v>1.119</c:v>
                </c:pt>
                <c:pt idx="250">
                  <c:v>1.119</c:v>
                </c:pt>
                <c:pt idx="251">
                  <c:v>1.119</c:v>
                </c:pt>
                <c:pt idx="252">
                  <c:v>1.119</c:v>
                </c:pt>
                <c:pt idx="253">
                  <c:v>1.123</c:v>
                </c:pt>
                <c:pt idx="254">
                  <c:v>1.123</c:v>
                </c:pt>
                <c:pt idx="255">
                  <c:v>1.123</c:v>
                </c:pt>
                <c:pt idx="256">
                  <c:v>1.123</c:v>
                </c:pt>
                <c:pt idx="257">
                  <c:v>1.123</c:v>
                </c:pt>
                <c:pt idx="258">
                  <c:v>1.123</c:v>
                </c:pt>
                <c:pt idx="259">
                  <c:v>1.123</c:v>
                </c:pt>
                <c:pt idx="260">
                  <c:v>1.123</c:v>
                </c:pt>
                <c:pt idx="261">
                  <c:v>1.123</c:v>
                </c:pt>
                <c:pt idx="262">
                  <c:v>1.123</c:v>
                </c:pt>
                <c:pt idx="263">
                  <c:v>1.123</c:v>
                </c:pt>
                <c:pt idx="264">
                  <c:v>1.123</c:v>
                </c:pt>
                <c:pt idx="265">
                  <c:v>1.123</c:v>
                </c:pt>
                <c:pt idx="266">
                  <c:v>1.123</c:v>
                </c:pt>
                <c:pt idx="267">
                  <c:v>1.123</c:v>
                </c:pt>
                <c:pt idx="268">
                  <c:v>1.123</c:v>
                </c:pt>
                <c:pt idx="269">
                  <c:v>1.125999999999997</c:v>
                </c:pt>
                <c:pt idx="270">
                  <c:v>1.125999999999997</c:v>
                </c:pt>
                <c:pt idx="271">
                  <c:v>1.127</c:v>
                </c:pt>
                <c:pt idx="272">
                  <c:v>1.127</c:v>
                </c:pt>
                <c:pt idx="273">
                  <c:v>1.125999999999997</c:v>
                </c:pt>
                <c:pt idx="274">
                  <c:v>1.127</c:v>
                </c:pt>
                <c:pt idx="275">
                  <c:v>1.127</c:v>
                </c:pt>
                <c:pt idx="276">
                  <c:v>1.127</c:v>
                </c:pt>
                <c:pt idx="277">
                  <c:v>1.127</c:v>
                </c:pt>
                <c:pt idx="278">
                  <c:v>1.123</c:v>
                </c:pt>
                <c:pt idx="279">
                  <c:v>1.123</c:v>
                </c:pt>
                <c:pt idx="280">
                  <c:v>1.123</c:v>
                </c:pt>
                <c:pt idx="281">
                  <c:v>1.127</c:v>
                </c:pt>
                <c:pt idx="282">
                  <c:v>1.125999999999997</c:v>
                </c:pt>
                <c:pt idx="283">
                  <c:v>1.127</c:v>
                </c:pt>
                <c:pt idx="284">
                  <c:v>1.127</c:v>
                </c:pt>
                <c:pt idx="285">
                  <c:v>1.127</c:v>
                </c:pt>
                <c:pt idx="286">
                  <c:v>1.127</c:v>
                </c:pt>
                <c:pt idx="287">
                  <c:v>1.127</c:v>
                </c:pt>
                <c:pt idx="288">
                  <c:v>1.127</c:v>
                </c:pt>
                <c:pt idx="289">
                  <c:v>1.127</c:v>
                </c:pt>
                <c:pt idx="290">
                  <c:v>1.127</c:v>
                </c:pt>
                <c:pt idx="291">
                  <c:v>1.127</c:v>
                </c:pt>
                <c:pt idx="292">
                  <c:v>1.127</c:v>
                </c:pt>
                <c:pt idx="293">
                  <c:v>1.127</c:v>
                </c:pt>
                <c:pt idx="294">
                  <c:v>1.127</c:v>
                </c:pt>
                <c:pt idx="295">
                  <c:v>1.127</c:v>
                </c:pt>
                <c:pt idx="296">
                  <c:v>1.127</c:v>
                </c:pt>
                <c:pt idx="297">
                  <c:v>1.127</c:v>
                </c:pt>
                <c:pt idx="298">
                  <c:v>1.129999999999997</c:v>
                </c:pt>
                <c:pt idx="299">
                  <c:v>1.129999999999997</c:v>
                </c:pt>
                <c:pt idx="300">
                  <c:v>1.129999999999997</c:v>
                </c:pt>
                <c:pt idx="301">
                  <c:v>1.131</c:v>
                </c:pt>
                <c:pt idx="302">
                  <c:v>1.129999999999997</c:v>
                </c:pt>
                <c:pt idx="303">
                  <c:v>1.129999999999997</c:v>
                </c:pt>
                <c:pt idx="304">
                  <c:v>1.129999999999997</c:v>
                </c:pt>
                <c:pt idx="305">
                  <c:v>1.129999999999997</c:v>
                </c:pt>
                <c:pt idx="306">
                  <c:v>1.129999999999997</c:v>
                </c:pt>
                <c:pt idx="307">
                  <c:v>1.129999999999997</c:v>
                </c:pt>
                <c:pt idx="308">
                  <c:v>1.129999999999997</c:v>
                </c:pt>
                <c:pt idx="309">
                  <c:v>1.129999999999997</c:v>
                </c:pt>
                <c:pt idx="310">
                  <c:v>1.129999999999997</c:v>
                </c:pt>
                <c:pt idx="311">
                  <c:v>1.129999999999997</c:v>
                </c:pt>
                <c:pt idx="312">
                  <c:v>1.129999999999997</c:v>
                </c:pt>
                <c:pt idx="313">
                  <c:v>1.133999999999997</c:v>
                </c:pt>
                <c:pt idx="314">
                  <c:v>1.133999999999997</c:v>
                </c:pt>
                <c:pt idx="315">
                  <c:v>1.133999999999997</c:v>
                </c:pt>
                <c:pt idx="316">
                  <c:v>1.133999999999997</c:v>
                </c:pt>
                <c:pt idx="317">
                  <c:v>1.133999999999997</c:v>
                </c:pt>
                <c:pt idx="318">
                  <c:v>1.133999999999997</c:v>
                </c:pt>
                <c:pt idx="319">
                  <c:v>1.133999999999997</c:v>
                </c:pt>
                <c:pt idx="320">
                  <c:v>1.133999999999997</c:v>
                </c:pt>
                <c:pt idx="321">
                  <c:v>1.133999999999997</c:v>
                </c:pt>
                <c:pt idx="322">
                  <c:v>1.133999999999997</c:v>
                </c:pt>
                <c:pt idx="323">
                  <c:v>1.133999999999997</c:v>
                </c:pt>
                <c:pt idx="324">
                  <c:v>1.133999999999997</c:v>
                </c:pt>
                <c:pt idx="325">
                  <c:v>1.133999999999997</c:v>
                </c:pt>
                <c:pt idx="326">
                  <c:v>1.137999999999997</c:v>
                </c:pt>
                <c:pt idx="327">
                  <c:v>1.137999999999997</c:v>
                </c:pt>
                <c:pt idx="328">
                  <c:v>1.137999999999997</c:v>
                </c:pt>
                <c:pt idx="329">
                  <c:v>1.137999999999997</c:v>
                </c:pt>
                <c:pt idx="330">
                  <c:v>1.137999999999997</c:v>
                </c:pt>
                <c:pt idx="331">
                  <c:v>1.137999999999997</c:v>
                </c:pt>
                <c:pt idx="332">
                  <c:v>1.137999999999997</c:v>
                </c:pt>
                <c:pt idx="333">
                  <c:v>1.137999999999997</c:v>
                </c:pt>
                <c:pt idx="334">
                  <c:v>1.137999999999997</c:v>
                </c:pt>
                <c:pt idx="335">
                  <c:v>1.137999999999997</c:v>
                </c:pt>
                <c:pt idx="336">
                  <c:v>1.137999999999997</c:v>
                </c:pt>
                <c:pt idx="337">
                  <c:v>1.137999999999997</c:v>
                </c:pt>
                <c:pt idx="338">
                  <c:v>1.137999999999997</c:v>
                </c:pt>
                <c:pt idx="339">
                  <c:v>1.141999999999997</c:v>
                </c:pt>
                <c:pt idx="340">
                  <c:v>1.141999999999997</c:v>
                </c:pt>
                <c:pt idx="341">
                  <c:v>1.141999999999997</c:v>
                </c:pt>
                <c:pt idx="342">
                  <c:v>1.141999999999997</c:v>
                </c:pt>
                <c:pt idx="343">
                  <c:v>1.141999999999997</c:v>
                </c:pt>
                <c:pt idx="344">
                  <c:v>1.141999999999997</c:v>
                </c:pt>
                <c:pt idx="345">
                  <c:v>1.141999999999997</c:v>
                </c:pt>
                <c:pt idx="346">
                  <c:v>1.141999999999997</c:v>
                </c:pt>
                <c:pt idx="347">
                  <c:v>1.141999999999997</c:v>
                </c:pt>
                <c:pt idx="348">
                  <c:v>1.141999999999997</c:v>
                </c:pt>
                <c:pt idx="349">
                  <c:v>1.141999999999997</c:v>
                </c:pt>
                <c:pt idx="350">
                  <c:v>1.141999999999997</c:v>
                </c:pt>
                <c:pt idx="351">
                  <c:v>1.141999999999997</c:v>
                </c:pt>
                <c:pt idx="352">
                  <c:v>1.141999999999997</c:v>
                </c:pt>
                <c:pt idx="353">
                  <c:v>1.141999999999997</c:v>
                </c:pt>
                <c:pt idx="354">
                  <c:v>1.141999999999997</c:v>
                </c:pt>
                <c:pt idx="355">
                  <c:v>1.141999999999997</c:v>
                </c:pt>
                <c:pt idx="356">
                  <c:v>1.141999999999997</c:v>
                </c:pt>
                <c:pt idx="357">
                  <c:v>1.141999999999997</c:v>
                </c:pt>
                <c:pt idx="358">
                  <c:v>1.141999999999997</c:v>
                </c:pt>
                <c:pt idx="359">
                  <c:v>1.145999999999997</c:v>
                </c:pt>
                <c:pt idx="360">
                  <c:v>1.145999999999997</c:v>
                </c:pt>
                <c:pt idx="361">
                  <c:v>1.145999999999997</c:v>
                </c:pt>
                <c:pt idx="362">
                  <c:v>1.145999999999997</c:v>
                </c:pt>
                <c:pt idx="363">
                  <c:v>1.145999999999997</c:v>
                </c:pt>
                <c:pt idx="364">
                  <c:v>1.145999999999997</c:v>
                </c:pt>
                <c:pt idx="365">
                  <c:v>1.145999999999997</c:v>
                </c:pt>
                <c:pt idx="366">
                  <c:v>1.145999999999997</c:v>
                </c:pt>
                <c:pt idx="367">
                  <c:v>1.145999999999997</c:v>
                </c:pt>
                <c:pt idx="368">
                  <c:v>1.145999999999997</c:v>
                </c:pt>
                <c:pt idx="369">
                  <c:v>1.145999999999997</c:v>
                </c:pt>
                <c:pt idx="370">
                  <c:v>1.145999999999997</c:v>
                </c:pt>
                <c:pt idx="371">
                  <c:v>1.145999999999997</c:v>
                </c:pt>
                <c:pt idx="372">
                  <c:v>1.145999999999997</c:v>
                </c:pt>
                <c:pt idx="373">
                  <c:v>1.149999999999997</c:v>
                </c:pt>
                <c:pt idx="374">
                  <c:v>1.149999999999997</c:v>
                </c:pt>
                <c:pt idx="375">
                  <c:v>1.149</c:v>
                </c:pt>
                <c:pt idx="376">
                  <c:v>1.149</c:v>
                </c:pt>
                <c:pt idx="377">
                  <c:v>1.149999999999997</c:v>
                </c:pt>
                <c:pt idx="378">
                  <c:v>1.149999999999997</c:v>
                </c:pt>
                <c:pt idx="379">
                  <c:v>1.149999999999997</c:v>
                </c:pt>
                <c:pt idx="380">
                  <c:v>1.149999999999997</c:v>
                </c:pt>
                <c:pt idx="381">
                  <c:v>1.149</c:v>
                </c:pt>
                <c:pt idx="382">
                  <c:v>1.153</c:v>
                </c:pt>
                <c:pt idx="383">
                  <c:v>1.153</c:v>
                </c:pt>
                <c:pt idx="384">
                  <c:v>1.153999999999997</c:v>
                </c:pt>
                <c:pt idx="385">
                  <c:v>1.153</c:v>
                </c:pt>
                <c:pt idx="386">
                  <c:v>1.153</c:v>
                </c:pt>
                <c:pt idx="387">
                  <c:v>1.153</c:v>
                </c:pt>
                <c:pt idx="388">
                  <c:v>1.153</c:v>
                </c:pt>
                <c:pt idx="389">
                  <c:v>1.153</c:v>
                </c:pt>
                <c:pt idx="390">
                  <c:v>1.153</c:v>
                </c:pt>
                <c:pt idx="391">
                  <c:v>1.153</c:v>
                </c:pt>
                <c:pt idx="392">
                  <c:v>1.153</c:v>
                </c:pt>
                <c:pt idx="393">
                  <c:v>1.153</c:v>
                </c:pt>
                <c:pt idx="394">
                  <c:v>1.153</c:v>
                </c:pt>
                <c:pt idx="395">
                  <c:v>1.153</c:v>
                </c:pt>
                <c:pt idx="396">
                  <c:v>1.153</c:v>
                </c:pt>
                <c:pt idx="397">
                  <c:v>1.153</c:v>
                </c:pt>
                <c:pt idx="398">
                  <c:v>1.153</c:v>
                </c:pt>
                <c:pt idx="399">
                  <c:v>1.157</c:v>
                </c:pt>
                <c:pt idx="400">
                  <c:v>1.157</c:v>
                </c:pt>
                <c:pt idx="401">
                  <c:v>1.157</c:v>
                </c:pt>
                <c:pt idx="402">
                  <c:v>1.157</c:v>
                </c:pt>
                <c:pt idx="403">
                  <c:v>1.157</c:v>
                </c:pt>
                <c:pt idx="404">
                  <c:v>1.157</c:v>
                </c:pt>
                <c:pt idx="405">
                  <c:v>1.157</c:v>
                </c:pt>
                <c:pt idx="406">
                  <c:v>1.157</c:v>
                </c:pt>
                <c:pt idx="407">
                  <c:v>1.157</c:v>
                </c:pt>
                <c:pt idx="408">
                  <c:v>1.157</c:v>
                </c:pt>
                <c:pt idx="409">
                  <c:v>1.157</c:v>
                </c:pt>
                <c:pt idx="410">
                  <c:v>1.157</c:v>
                </c:pt>
                <c:pt idx="411">
                  <c:v>1.157</c:v>
                </c:pt>
                <c:pt idx="412">
                  <c:v>1.157</c:v>
                </c:pt>
                <c:pt idx="413">
                  <c:v>1.157</c:v>
                </c:pt>
                <c:pt idx="414">
                  <c:v>1.157</c:v>
                </c:pt>
                <c:pt idx="415">
                  <c:v>1.161</c:v>
                </c:pt>
                <c:pt idx="416">
                  <c:v>1.161</c:v>
                </c:pt>
                <c:pt idx="417">
                  <c:v>1.161</c:v>
                </c:pt>
                <c:pt idx="418">
                  <c:v>1.161</c:v>
                </c:pt>
                <c:pt idx="419">
                  <c:v>1.161</c:v>
                </c:pt>
                <c:pt idx="420">
                  <c:v>1.161</c:v>
                </c:pt>
                <c:pt idx="421">
                  <c:v>1.161</c:v>
                </c:pt>
                <c:pt idx="422">
                  <c:v>1.161</c:v>
                </c:pt>
                <c:pt idx="423">
                  <c:v>1.161</c:v>
                </c:pt>
                <c:pt idx="424">
                  <c:v>1.161</c:v>
                </c:pt>
                <c:pt idx="425">
                  <c:v>1.161</c:v>
                </c:pt>
                <c:pt idx="426">
                  <c:v>1.161</c:v>
                </c:pt>
                <c:pt idx="427">
                  <c:v>1.161</c:v>
                </c:pt>
                <c:pt idx="428">
                  <c:v>1.161</c:v>
                </c:pt>
                <c:pt idx="429">
                  <c:v>1.161</c:v>
                </c:pt>
                <c:pt idx="430">
                  <c:v>1.161</c:v>
                </c:pt>
                <c:pt idx="431">
                  <c:v>1.161</c:v>
                </c:pt>
                <c:pt idx="432">
                  <c:v>1.161</c:v>
                </c:pt>
                <c:pt idx="433">
                  <c:v>1.161</c:v>
                </c:pt>
                <c:pt idx="434">
                  <c:v>1.161</c:v>
                </c:pt>
                <c:pt idx="435">
                  <c:v>1.161</c:v>
                </c:pt>
                <c:pt idx="436">
                  <c:v>1.161</c:v>
                </c:pt>
                <c:pt idx="437">
                  <c:v>1.161</c:v>
                </c:pt>
                <c:pt idx="438">
                  <c:v>1.161</c:v>
                </c:pt>
                <c:pt idx="439">
                  <c:v>1.161</c:v>
                </c:pt>
                <c:pt idx="440">
                  <c:v>1.161</c:v>
                </c:pt>
                <c:pt idx="441">
                  <c:v>1.161</c:v>
                </c:pt>
                <c:pt idx="442">
                  <c:v>1.161</c:v>
                </c:pt>
                <c:pt idx="443">
                  <c:v>1.161</c:v>
                </c:pt>
                <c:pt idx="444">
                  <c:v>1.161</c:v>
                </c:pt>
                <c:pt idx="445">
                  <c:v>1.161</c:v>
                </c:pt>
                <c:pt idx="446">
                  <c:v>1.161</c:v>
                </c:pt>
                <c:pt idx="447">
                  <c:v>1.161</c:v>
                </c:pt>
                <c:pt idx="448">
                  <c:v>1.161</c:v>
                </c:pt>
                <c:pt idx="449">
                  <c:v>1.161</c:v>
                </c:pt>
                <c:pt idx="450">
                  <c:v>1.161</c:v>
                </c:pt>
                <c:pt idx="451">
                  <c:v>1.161</c:v>
                </c:pt>
                <c:pt idx="452">
                  <c:v>1.161</c:v>
                </c:pt>
                <c:pt idx="453">
                  <c:v>1.161</c:v>
                </c:pt>
                <c:pt idx="454">
                  <c:v>1.161</c:v>
                </c:pt>
                <c:pt idx="455">
                  <c:v>1.161</c:v>
                </c:pt>
                <c:pt idx="456">
                  <c:v>1.161</c:v>
                </c:pt>
                <c:pt idx="457">
                  <c:v>1.161</c:v>
                </c:pt>
                <c:pt idx="458">
                  <c:v>1.161</c:v>
                </c:pt>
                <c:pt idx="459">
                  <c:v>1.161</c:v>
                </c:pt>
                <c:pt idx="460">
                  <c:v>1.161</c:v>
                </c:pt>
                <c:pt idx="461">
                  <c:v>1.161</c:v>
                </c:pt>
                <c:pt idx="462">
                  <c:v>1.161</c:v>
                </c:pt>
                <c:pt idx="463">
                  <c:v>1.161</c:v>
                </c:pt>
                <c:pt idx="464">
                  <c:v>1.161</c:v>
                </c:pt>
                <c:pt idx="465">
                  <c:v>1.161</c:v>
                </c:pt>
                <c:pt idx="466">
                  <c:v>1.161</c:v>
                </c:pt>
                <c:pt idx="467">
                  <c:v>1.161</c:v>
                </c:pt>
                <c:pt idx="468">
                  <c:v>1.161</c:v>
                </c:pt>
                <c:pt idx="469">
                  <c:v>1.161</c:v>
                </c:pt>
                <c:pt idx="470">
                  <c:v>1.161</c:v>
                </c:pt>
                <c:pt idx="471">
                  <c:v>1.161</c:v>
                </c:pt>
                <c:pt idx="472">
                  <c:v>1.161</c:v>
                </c:pt>
                <c:pt idx="473">
                  <c:v>1.161</c:v>
                </c:pt>
                <c:pt idx="474">
                  <c:v>1.161</c:v>
                </c:pt>
                <c:pt idx="475">
                  <c:v>1.161</c:v>
                </c:pt>
                <c:pt idx="476">
                  <c:v>1.161</c:v>
                </c:pt>
                <c:pt idx="477">
                  <c:v>1.161</c:v>
                </c:pt>
                <c:pt idx="478">
                  <c:v>1.161</c:v>
                </c:pt>
                <c:pt idx="479">
                  <c:v>1.161</c:v>
                </c:pt>
                <c:pt idx="480">
                  <c:v>1.161</c:v>
                </c:pt>
                <c:pt idx="481">
                  <c:v>1.161</c:v>
                </c:pt>
                <c:pt idx="482">
                  <c:v>1.161</c:v>
                </c:pt>
                <c:pt idx="483">
                  <c:v>1.161</c:v>
                </c:pt>
                <c:pt idx="484">
                  <c:v>1.161</c:v>
                </c:pt>
                <c:pt idx="485">
                  <c:v>1.161</c:v>
                </c:pt>
                <c:pt idx="486">
                  <c:v>1.161</c:v>
                </c:pt>
                <c:pt idx="487">
                  <c:v>1.161</c:v>
                </c:pt>
                <c:pt idx="488">
                  <c:v>1.161</c:v>
                </c:pt>
                <c:pt idx="489">
                  <c:v>1.161</c:v>
                </c:pt>
                <c:pt idx="490">
                  <c:v>1.161</c:v>
                </c:pt>
                <c:pt idx="491">
                  <c:v>1.161</c:v>
                </c:pt>
                <c:pt idx="492">
                  <c:v>1.161</c:v>
                </c:pt>
                <c:pt idx="493">
                  <c:v>1.161</c:v>
                </c:pt>
                <c:pt idx="494">
                  <c:v>1.161</c:v>
                </c:pt>
                <c:pt idx="495">
                  <c:v>1.161</c:v>
                </c:pt>
                <c:pt idx="496">
                  <c:v>1.161</c:v>
                </c:pt>
                <c:pt idx="497">
                  <c:v>1.161</c:v>
                </c:pt>
                <c:pt idx="498">
                  <c:v>1.161</c:v>
                </c:pt>
                <c:pt idx="499">
                  <c:v>1.161</c:v>
                </c:pt>
                <c:pt idx="500">
                  <c:v>1.161</c:v>
                </c:pt>
                <c:pt idx="501">
                  <c:v>1.161</c:v>
                </c:pt>
                <c:pt idx="502">
                  <c:v>1.161</c:v>
                </c:pt>
                <c:pt idx="503">
                  <c:v>1.161</c:v>
                </c:pt>
                <c:pt idx="504">
                  <c:v>1.161</c:v>
                </c:pt>
                <c:pt idx="505">
                  <c:v>1.161</c:v>
                </c:pt>
                <c:pt idx="506">
                  <c:v>1.161</c:v>
                </c:pt>
                <c:pt idx="507">
                  <c:v>1.161</c:v>
                </c:pt>
                <c:pt idx="508">
                  <c:v>1.161</c:v>
                </c:pt>
                <c:pt idx="509">
                  <c:v>1.161</c:v>
                </c:pt>
                <c:pt idx="510">
                  <c:v>1.161</c:v>
                </c:pt>
                <c:pt idx="511">
                  <c:v>1.161</c:v>
                </c:pt>
                <c:pt idx="512">
                  <c:v>1.161</c:v>
                </c:pt>
                <c:pt idx="513">
                  <c:v>1.161</c:v>
                </c:pt>
                <c:pt idx="514">
                  <c:v>1.161</c:v>
                </c:pt>
                <c:pt idx="515">
                  <c:v>1.161</c:v>
                </c:pt>
                <c:pt idx="516">
                  <c:v>1.161</c:v>
                </c:pt>
                <c:pt idx="517">
                  <c:v>1.161</c:v>
                </c:pt>
                <c:pt idx="518">
                  <c:v>1.161</c:v>
                </c:pt>
                <c:pt idx="519">
                  <c:v>1.161</c:v>
                </c:pt>
                <c:pt idx="520">
                  <c:v>1.161</c:v>
                </c:pt>
                <c:pt idx="521">
                  <c:v>1.161</c:v>
                </c:pt>
                <c:pt idx="522">
                  <c:v>1.161</c:v>
                </c:pt>
                <c:pt idx="523">
                  <c:v>1.161</c:v>
                </c:pt>
                <c:pt idx="524">
                  <c:v>1.161</c:v>
                </c:pt>
                <c:pt idx="525">
                  <c:v>1.161</c:v>
                </c:pt>
                <c:pt idx="526">
                  <c:v>1.161</c:v>
                </c:pt>
                <c:pt idx="527">
                  <c:v>1.161</c:v>
                </c:pt>
                <c:pt idx="528">
                  <c:v>1.161</c:v>
                </c:pt>
                <c:pt idx="529">
                  <c:v>1.165</c:v>
                </c:pt>
                <c:pt idx="530">
                  <c:v>1.165</c:v>
                </c:pt>
                <c:pt idx="531">
                  <c:v>1.165</c:v>
                </c:pt>
                <c:pt idx="532">
                  <c:v>1.165</c:v>
                </c:pt>
                <c:pt idx="533">
                  <c:v>1.165</c:v>
                </c:pt>
                <c:pt idx="534">
                  <c:v>1.165</c:v>
                </c:pt>
                <c:pt idx="535">
                  <c:v>1.165</c:v>
                </c:pt>
                <c:pt idx="536">
                  <c:v>1.165</c:v>
                </c:pt>
                <c:pt idx="537">
                  <c:v>1.165</c:v>
                </c:pt>
                <c:pt idx="538">
                  <c:v>1.165</c:v>
                </c:pt>
                <c:pt idx="539">
                  <c:v>1.165</c:v>
                </c:pt>
                <c:pt idx="540">
                  <c:v>1.165</c:v>
                </c:pt>
                <c:pt idx="541">
                  <c:v>1.161</c:v>
                </c:pt>
                <c:pt idx="542">
                  <c:v>1.161</c:v>
                </c:pt>
                <c:pt idx="543">
                  <c:v>1.161</c:v>
                </c:pt>
                <c:pt idx="544">
                  <c:v>1.161</c:v>
                </c:pt>
                <c:pt idx="545">
                  <c:v>1.161</c:v>
                </c:pt>
                <c:pt idx="546">
                  <c:v>1.161</c:v>
                </c:pt>
                <c:pt idx="547">
                  <c:v>1.161</c:v>
                </c:pt>
                <c:pt idx="548">
                  <c:v>1.161</c:v>
                </c:pt>
                <c:pt idx="549">
                  <c:v>1.161</c:v>
                </c:pt>
                <c:pt idx="550">
                  <c:v>1.161</c:v>
                </c:pt>
                <c:pt idx="551">
                  <c:v>1.161</c:v>
                </c:pt>
                <c:pt idx="552">
                  <c:v>1.161</c:v>
                </c:pt>
                <c:pt idx="553">
                  <c:v>1.165</c:v>
                </c:pt>
                <c:pt idx="554">
                  <c:v>1.165</c:v>
                </c:pt>
                <c:pt idx="555">
                  <c:v>1.165</c:v>
                </c:pt>
                <c:pt idx="556">
                  <c:v>1.165</c:v>
                </c:pt>
                <c:pt idx="557">
                  <c:v>1.165</c:v>
                </c:pt>
                <c:pt idx="558">
                  <c:v>1.165</c:v>
                </c:pt>
                <c:pt idx="559">
                  <c:v>1.165</c:v>
                </c:pt>
                <c:pt idx="560">
                  <c:v>1.165</c:v>
                </c:pt>
                <c:pt idx="561">
                  <c:v>1.165</c:v>
                </c:pt>
                <c:pt idx="562">
                  <c:v>1.165</c:v>
                </c:pt>
                <c:pt idx="563">
                  <c:v>1.165</c:v>
                </c:pt>
                <c:pt idx="564">
                  <c:v>1.165</c:v>
                </c:pt>
                <c:pt idx="565">
                  <c:v>1.165</c:v>
                </c:pt>
                <c:pt idx="566">
                  <c:v>1.165</c:v>
                </c:pt>
                <c:pt idx="567">
                  <c:v>1.165</c:v>
                </c:pt>
                <c:pt idx="568">
                  <c:v>1.165</c:v>
                </c:pt>
                <c:pt idx="569">
                  <c:v>1.165</c:v>
                </c:pt>
                <c:pt idx="570">
                  <c:v>1.165</c:v>
                </c:pt>
                <c:pt idx="571">
                  <c:v>1.165</c:v>
                </c:pt>
                <c:pt idx="572">
                  <c:v>1.165</c:v>
                </c:pt>
                <c:pt idx="573">
                  <c:v>1.169</c:v>
                </c:pt>
                <c:pt idx="574">
                  <c:v>1.169</c:v>
                </c:pt>
                <c:pt idx="575">
                  <c:v>1.169</c:v>
                </c:pt>
                <c:pt idx="576">
                  <c:v>1.169</c:v>
                </c:pt>
                <c:pt idx="577">
                  <c:v>1.169</c:v>
                </c:pt>
                <c:pt idx="578">
                  <c:v>1.169</c:v>
                </c:pt>
                <c:pt idx="579">
                  <c:v>1.169</c:v>
                </c:pt>
                <c:pt idx="580">
                  <c:v>1.169</c:v>
                </c:pt>
                <c:pt idx="581">
                  <c:v>1.169</c:v>
                </c:pt>
                <c:pt idx="582">
                  <c:v>1.169</c:v>
                </c:pt>
                <c:pt idx="583">
                  <c:v>1.169</c:v>
                </c:pt>
                <c:pt idx="584">
                  <c:v>1.169</c:v>
                </c:pt>
                <c:pt idx="585">
                  <c:v>1.169</c:v>
                </c:pt>
                <c:pt idx="586">
                  <c:v>1.169</c:v>
                </c:pt>
                <c:pt idx="587">
                  <c:v>1.165</c:v>
                </c:pt>
                <c:pt idx="588">
                  <c:v>1.165</c:v>
                </c:pt>
                <c:pt idx="589">
                  <c:v>1.165</c:v>
                </c:pt>
                <c:pt idx="590">
                  <c:v>1.165</c:v>
                </c:pt>
                <c:pt idx="591">
                  <c:v>1.165</c:v>
                </c:pt>
                <c:pt idx="592">
                  <c:v>1.165</c:v>
                </c:pt>
                <c:pt idx="593">
                  <c:v>1.165</c:v>
                </c:pt>
                <c:pt idx="594">
                  <c:v>1.165</c:v>
                </c:pt>
                <c:pt idx="595">
                  <c:v>1.165</c:v>
                </c:pt>
                <c:pt idx="596">
                  <c:v>1.165</c:v>
                </c:pt>
                <c:pt idx="597">
                  <c:v>1.165</c:v>
                </c:pt>
                <c:pt idx="598">
                  <c:v>1.165</c:v>
                </c:pt>
                <c:pt idx="599">
                  <c:v>1.165</c:v>
                </c:pt>
                <c:pt idx="600">
                  <c:v>1.165</c:v>
                </c:pt>
                <c:pt idx="601">
                  <c:v>1.165</c:v>
                </c:pt>
                <c:pt idx="602">
                  <c:v>1.165</c:v>
                </c:pt>
                <c:pt idx="603">
                  <c:v>1.165</c:v>
                </c:pt>
                <c:pt idx="604">
                  <c:v>1.165</c:v>
                </c:pt>
                <c:pt idx="605">
                  <c:v>1.165</c:v>
                </c:pt>
                <c:pt idx="606">
                  <c:v>1.165</c:v>
                </c:pt>
                <c:pt idx="607">
                  <c:v>1.165</c:v>
                </c:pt>
                <c:pt idx="608">
                  <c:v>1.165</c:v>
                </c:pt>
                <c:pt idx="609">
                  <c:v>1.165</c:v>
                </c:pt>
                <c:pt idx="610">
                  <c:v>1.165</c:v>
                </c:pt>
                <c:pt idx="611">
                  <c:v>1.165</c:v>
                </c:pt>
                <c:pt idx="612">
                  <c:v>1.165</c:v>
                </c:pt>
                <c:pt idx="613">
                  <c:v>1.165</c:v>
                </c:pt>
                <c:pt idx="614">
                  <c:v>1.165</c:v>
                </c:pt>
                <c:pt idx="615">
                  <c:v>1.165</c:v>
                </c:pt>
                <c:pt idx="616">
                  <c:v>1.161</c:v>
                </c:pt>
                <c:pt idx="617">
                  <c:v>1.161</c:v>
                </c:pt>
                <c:pt idx="618">
                  <c:v>1.161</c:v>
                </c:pt>
                <c:pt idx="619">
                  <c:v>1.161</c:v>
                </c:pt>
                <c:pt idx="620">
                  <c:v>1.165</c:v>
                </c:pt>
                <c:pt idx="621">
                  <c:v>1.165</c:v>
                </c:pt>
                <c:pt idx="622">
                  <c:v>1.165</c:v>
                </c:pt>
                <c:pt idx="623">
                  <c:v>1.165</c:v>
                </c:pt>
                <c:pt idx="624">
                  <c:v>1.165</c:v>
                </c:pt>
                <c:pt idx="625">
                  <c:v>1.165</c:v>
                </c:pt>
                <c:pt idx="626">
                  <c:v>1.165</c:v>
                </c:pt>
                <c:pt idx="627">
                  <c:v>1.165</c:v>
                </c:pt>
                <c:pt idx="628">
                  <c:v>1.165</c:v>
                </c:pt>
                <c:pt idx="629">
                  <c:v>1.165</c:v>
                </c:pt>
                <c:pt idx="630">
                  <c:v>1.165</c:v>
                </c:pt>
                <c:pt idx="631">
                  <c:v>1.165</c:v>
                </c:pt>
                <c:pt idx="632">
                  <c:v>1.165</c:v>
                </c:pt>
                <c:pt idx="633">
                  <c:v>1.165</c:v>
                </c:pt>
                <c:pt idx="634">
                  <c:v>1.165</c:v>
                </c:pt>
                <c:pt idx="635">
                  <c:v>1.165</c:v>
                </c:pt>
                <c:pt idx="636">
                  <c:v>1.165</c:v>
                </c:pt>
                <c:pt idx="637">
                  <c:v>1.165</c:v>
                </c:pt>
                <c:pt idx="638">
                  <c:v>1.165</c:v>
                </c:pt>
                <c:pt idx="639">
                  <c:v>1.165</c:v>
                </c:pt>
                <c:pt idx="640">
                  <c:v>1.165</c:v>
                </c:pt>
                <c:pt idx="641">
                  <c:v>1.161</c:v>
                </c:pt>
                <c:pt idx="642">
                  <c:v>1.165</c:v>
                </c:pt>
                <c:pt idx="643">
                  <c:v>1.165</c:v>
                </c:pt>
                <c:pt idx="644">
                  <c:v>1.165</c:v>
                </c:pt>
                <c:pt idx="645">
                  <c:v>1.165</c:v>
                </c:pt>
                <c:pt idx="646">
                  <c:v>1.165</c:v>
                </c:pt>
                <c:pt idx="647">
                  <c:v>1.165</c:v>
                </c:pt>
                <c:pt idx="648">
                  <c:v>1.165</c:v>
                </c:pt>
                <c:pt idx="649">
                  <c:v>1.165</c:v>
                </c:pt>
                <c:pt idx="650">
                  <c:v>1.165</c:v>
                </c:pt>
                <c:pt idx="651">
                  <c:v>1.165</c:v>
                </c:pt>
                <c:pt idx="652">
                  <c:v>1.165</c:v>
                </c:pt>
                <c:pt idx="653">
                  <c:v>1.165</c:v>
                </c:pt>
                <c:pt idx="654">
                  <c:v>1.165</c:v>
                </c:pt>
                <c:pt idx="655">
                  <c:v>1.165</c:v>
                </c:pt>
                <c:pt idx="656">
                  <c:v>1.165</c:v>
                </c:pt>
                <c:pt idx="657">
                  <c:v>1.165</c:v>
                </c:pt>
                <c:pt idx="658">
                  <c:v>1.165</c:v>
                </c:pt>
                <c:pt idx="659">
                  <c:v>1.165</c:v>
                </c:pt>
                <c:pt idx="660">
                  <c:v>1.165</c:v>
                </c:pt>
                <c:pt idx="661">
                  <c:v>1.165</c:v>
                </c:pt>
                <c:pt idx="662">
                  <c:v>1.165</c:v>
                </c:pt>
                <c:pt idx="663">
                  <c:v>1.165</c:v>
                </c:pt>
                <c:pt idx="664">
                  <c:v>1.165</c:v>
                </c:pt>
                <c:pt idx="665">
                  <c:v>1.165</c:v>
                </c:pt>
                <c:pt idx="666">
                  <c:v>1.165</c:v>
                </c:pt>
                <c:pt idx="667">
                  <c:v>1.165</c:v>
                </c:pt>
                <c:pt idx="668">
                  <c:v>1.165</c:v>
                </c:pt>
                <c:pt idx="669">
                  <c:v>1.165</c:v>
                </c:pt>
                <c:pt idx="670">
                  <c:v>1.165</c:v>
                </c:pt>
                <c:pt idx="671">
                  <c:v>1.165</c:v>
                </c:pt>
                <c:pt idx="672">
                  <c:v>1.165</c:v>
                </c:pt>
                <c:pt idx="673">
                  <c:v>1.165</c:v>
                </c:pt>
                <c:pt idx="674">
                  <c:v>1.165</c:v>
                </c:pt>
                <c:pt idx="675">
                  <c:v>1.165</c:v>
                </c:pt>
                <c:pt idx="676">
                  <c:v>1.165</c:v>
                </c:pt>
                <c:pt idx="677">
                  <c:v>1.165</c:v>
                </c:pt>
                <c:pt idx="678">
                  <c:v>1.165</c:v>
                </c:pt>
                <c:pt idx="679">
                  <c:v>1.165</c:v>
                </c:pt>
                <c:pt idx="680">
                  <c:v>1.165</c:v>
                </c:pt>
                <c:pt idx="681">
                  <c:v>1.165</c:v>
                </c:pt>
                <c:pt idx="682">
                  <c:v>1.165</c:v>
                </c:pt>
                <c:pt idx="683">
                  <c:v>1.165</c:v>
                </c:pt>
                <c:pt idx="684">
                  <c:v>1.165</c:v>
                </c:pt>
                <c:pt idx="685">
                  <c:v>1.165</c:v>
                </c:pt>
                <c:pt idx="686">
                  <c:v>1.165</c:v>
                </c:pt>
                <c:pt idx="687">
                  <c:v>1.165</c:v>
                </c:pt>
                <c:pt idx="688">
                  <c:v>1.165</c:v>
                </c:pt>
                <c:pt idx="689">
                  <c:v>1.165</c:v>
                </c:pt>
                <c:pt idx="690">
                  <c:v>1.165</c:v>
                </c:pt>
                <c:pt idx="691">
                  <c:v>1.165</c:v>
                </c:pt>
                <c:pt idx="692">
                  <c:v>1.165</c:v>
                </c:pt>
                <c:pt idx="693">
                  <c:v>1.165</c:v>
                </c:pt>
                <c:pt idx="694">
                  <c:v>1.165</c:v>
                </c:pt>
                <c:pt idx="695">
                  <c:v>1.165</c:v>
                </c:pt>
                <c:pt idx="696">
                  <c:v>1.169</c:v>
                </c:pt>
                <c:pt idx="697">
                  <c:v>1.169</c:v>
                </c:pt>
                <c:pt idx="698">
                  <c:v>1.169</c:v>
                </c:pt>
                <c:pt idx="699">
                  <c:v>1.169</c:v>
                </c:pt>
                <c:pt idx="700">
                  <c:v>1.169</c:v>
                </c:pt>
                <c:pt idx="701">
                  <c:v>1.169</c:v>
                </c:pt>
                <c:pt idx="702">
                  <c:v>1.169</c:v>
                </c:pt>
                <c:pt idx="703">
                  <c:v>1.169</c:v>
                </c:pt>
                <c:pt idx="704">
                  <c:v>1.169</c:v>
                </c:pt>
                <c:pt idx="705">
                  <c:v>1.169</c:v>
                </c:pt>
                <c:pt idx="706">
                  <c:v>1.169</c:v>
                </c:pt>
                <c:pt idx="707">
                  <c:v>1.169</c:v>
                </c:pt>
                <c:pt idx="708">
                  <c:v>1.169</c:v>
                </c:pt>
                <c:pt idx="709">
                  <c:v>1.169</c:v>
                </c:pt>
                <c:pt idx="710">
                  <c:v>1.173</c:v>
                </c:pt>
                <c:pt idx="711">
                  <c:v>1.173</c:v>
                </c:pt>
                <c:pt idx="712">
                  <c:v>1.173</c:v>
                </c:pt>
                <c:pt idx="713">
                  <c:v>1.173</c:v>
                </c:pt>
                <c:pt idx="714">
                  <c:v>1.173</c:v>
                </c:pt>
                <c:pt idx="715">
                  <c:v>1.173</c:v>
                </c:pt>
                <c:pt idx="716">
                  <c:v>1.173</c:v>
                </c:pt>
                <c:pt idx="717">
                  <c:v>1.173</c:v>
                </c:pt>
                <c:pt idx="718">
                  <c:v>1.173</c:v>
                </c:pt>
                <c:pt idx="719">
                  <c:v>1.173</c:v>
                </c:pt>
                <c:pt idx="720">
                  <c:v>1.173</c:v>
                </c:pt>
                <c:pt idx="721">
                  <c:v>1.173</c:v>
                </c:pt>
                <c:pt idx="722">
                  <c:v>1.173</c:v>
                </c:pt>
                <c:pt idx="723">
                  <c:v>1.173</c:v>
                </c:pt>
                <c:pt idx="724">
                  <c:v>1.173</c:v>
                </c:pt>
                <c:pt idx="725">
                  <c:v>1.173</c:v>
                </c:pt>
                <c:pt idx="726">
                  <c:v>1.173</c:v>
                </c:pt>
                <c:pt idx="727">
                  <c:v>1.173</c:v>
                </c:pt>
                <c:pt idx="728">
                  <c:v>1.173</c:v>
                </c:pt>
                <c:pt idx="729">
                  <c:v>1.173</c:v>
                </c:pt>
                <c:pt idx="730">
                  <c:v>1.173</c:v>
                </c:pt>
                <c:pt idx="731">
                  <c:v>1.173</c:v>
                </c:pt>
                <c:pt idx="732">
                  <c:v>1.173</c:v>
                </c:pt>
                <c:pt idx="733">
                  <c:v>1.173</c:v>
                </c:pt>
                <c:pt idx="734">
                  <c:v>1.173</c:v>
                </c:pt>
                <c:pt idx="735">
                  <c:v>1.173</c:v>
                </c:pt>
                <c:pt idx="736">
                  <c:v>1.173</c:v>
                </c:pt>
                <c:pt idx="737">
                  <c:v>1.173</c:v>
                </c:pt>
                <c:pt idx="738">
                  <c:v>1.173</c:v>
                </c:pt>
                <c:pt idx="739">
                  <c:v>1.173</c:v>
                </c:pt>
                <c:pt idx="740">
                  <c:v>1.173</c:v>
                </c:pt>
                <c:pt idx="741">
                  <c:v>1.173</c:v>
                </c:pt>
                <c:pt idx="742">
                  <c:v>1.173</c:v>
                </c:pt>
                <c:pt idx="743">
                  <c:v>1.173</c:v>
                </c:pt>
                <c:pt idx="744">
                  <c:v>1.173</c:v>
                </c:pt>
                <c:pt idx="745">
                  <c:v>1.173</c:v>
                </c:pt>
                <c:pt idx="746">
                  <c:v>1.173</c:v>
                </c:pt>
                <c:pt idx="747">
                  <c:v>1.173</c:v>
                </c:pt>
                <c:pt idx="748">
                  <c:v>1.173</c:v>
                </c:pt>
                <c:pt idx="749">
                  <c:v>1.173</c:v>
                </c:pt>
                <c:pt idx="750">
                  <c:v>1.173</c:v>
                </c:pt>
                <c:pt idx="751">
                  <c:v>1.173</c:v>
                </c:pt>
                <c:pt idx="752">
                  <c:v>1.173</c:v>
                </c:pt>
                <c:pt idx="753">
                  <c:v>1.173</c:v>
                </c:pt>
                <c:pt idx="754">
                  <c:v>1.173</c:v>
                </c:pt>
                <c:pt idx="755">
                  <c:v>1.173</c:v>
                </c:pt>
                <c:pt idx="756">
                  <c:v>1.173</c:v>
                </c:pt>
                <c:pt idx="757">
                  <c:v>1.173</c:v>
                </c:pt>
                <c:pt idx="758">
                  <c:v>1.173</c:v>
                </c:pt>
                <c:pt idx="759">
                  <c:v>1.173</c:v>
                </c:pt>
                <c:pt idx="760">
                  <c:v>1.173</c:v>
                </c:pt>
                <c:pt idx="761">
                  <c:v>1.173</c:v>
                </c:pt>
                <c:pt idx="762">
                  <c:v>1.173</c:v>
                </c:pt>
                <c:pt idx="763">
                  <c:v>1.173</c:v>
                </c:pt>
                <c:pt idx="764">
                  <c:v>1.173</c:v>
                </c:pt>
                <c:pt idx="765">
                  <c:v>1.173</c:v>
                </c:pt>
                <c:pt idx="766">
                  <c:v>1.173</c:v>
                </c:pt>
                <c:pt idx="767">
                  <c:v>1.173</c:v>
                </c:pt>
                <c:pt idx="768">
                  <c:v>1.173</c:v>
                </c:pt>
                <c:pt idx="769">
                  <c:v>1.173</c:v>
                </c:pt>
                <c:pt idx="770">
                  <c:v>1.177</c:v>
                </c:pt>
                <c:pt idx="771">
                  <c:v>1.177</c:v>
                </c:pt>
                <c:pt idx="772">
                  <c:v>1.173</c:v>
                </c:pt>
                <c:pt idx="773">
                  <c:v>1.177</c:v>
                </c:pt>
                <c:pt idx="774">
                  <c:v>1.177</c:v>
                </c:pt>
                <c:pt idx="775">
                  <c:v>1.177</c:v>
                </c:pt>
                <c:pt idx="776">
                  <c:v>1.177</c:v>
                </c:pt>
                <c:pt idx="777">
                  <c:v>1.177</c:v>
                </c:pt>
                <c:pt idx="778">
                  <c:v>1.177</c:v>
                </c:pt>
                <c:pt idx="779">
                  <c:v>1.177</c:v>
                </c:pt>
                <c:pt idx="780">
                  <c:v>1.177</c:v>
                </c:pt>
                <c:pt idx="781">
                  <c:v>1.177</c:v>
                </c:pt>
                <c:pt idx="782">
                  <c:v>1.177</c:v>
                </c:pt>
                <c:pt idx="783">
                  <c:v>1.177</c:v>
                </c:pt>
                <c:pt idx="784">
                  <c:v>1.177</c:v>
                </c:pt>
                <c:pt idx="785">
                  <c:v>1.177</c:v>
                </c:pt>
                <c:pt idx="786">
                  <c:v>1.177</c:v>
                </c:pt>
                <c:pt idx="787">
                  <c:v>1.177</c:v>
                </c:pt>
                <c:pt idx="788">
                  <c:v>1.177</c:v>
                </c:pt>
                <c:pt idx="789">
                  <c:v>1.177</c:v>
                </c:pt>
                <c:pt idx="790">
                  <c:v>1.177</c:v>
                </c:pt>
                <c:pt idx="791">
                  <c:v>1.177</c:v>
                </c:pt>
                <c:pt idx="792">
                  <c:v>1.177</c:v>
                </c:pt>
                <c:pt idx="793">
                  <c:v>1.181</c:v>
                </c:pt>
                <c:pt idx="794">
                  <c:v>1.177</c:v>
                </c:pt>
                <c:pt idx="795">
                  <c:v>1.177</c:v>
                </c:pt>
                <c:pt idx="796">
                  <c:v>1.177</c:v>
                </c:pt>
                <c:pt idx="797">
                  <c:v>1.177</c:v>
                </c:pt>
                <c:pt idx="798">
                  <c:v>1.177</c:v>
                </c:pt>
                <c:pt idx="799">
                  <c:v>1.177</c:v>
                </c:pt>
                <c:pt idx="800">
                  <c:v>1.177</c:v>
                </c:pt>
                <c:pt idx="801">
                  <c:v>1.177</c:v>
                </c:pt>
                <c:pt idx="802">
                  <c:v>1.177</c:v>
                </c:pt>
                <c:pt idx="803">
                  <c:v>1.181</c:v>
                </c:pt>
                <c:pt idx="804">
                  <c:v>1.181</c:v>
                </c:pt>
                <c:pt idx="805">
                  <c:v>1.181</c:v>
                </c:pt>
                <c:pt idx="806">
                  <c:v>1.181</c:v>
                </c:pt>
                <c:pt idx="807">
                  <c:v>1.181</c:v>
                </c:pt>
                <c:pt idx="808">
                  <c:v>1.181</c:v>
                </c:pt>
                <c:pt idx="809">
                  <c:v>1.181</c:v>
                </c:pt>
                <c:pt idx="810">
                  <c:v>1.181</c:v>
                </c:pt>
                <c:pt idx="811">
                  <c:v>1.181</c:v>
                </c:pt>
                <c:pt idx="812">
                  <c:v>1.181</c:v>
                </c:pt>
                <c:pt idx="813">
                  <c:v>1.181</c:v>
                </c:pt>
                <c:pt idx="814">
                  <c:v>1.181</c:v>
                </c:pt>
                <c:pt idx="815">
                  <c:v>1.181</c:v>
                </c:pt>
                <c:pt idx="816">
                  <c:v>1.181</c:v>
                </c:pt>
                <c:pt idx="817">
                  <c:v>1.181</c:v>
                </c:pt>
                <c:pt idx="818">
                  <c:v>1.181</c:v>
                </c:pt>
                <c:pt idx="819">
                  <c:v>1.181</c:v>
                </c:pt>
                <c:pt idx="820">
                  <c:v>1.181</c:v>
                </c:pt>
                <c:pt idx="821">
                  <c:v>1.181</c:v>
                </c:pt>
                <c:pt idx="822">
                  <c:v>1.181</c:v>
                </c:pt>
                <c:pt idx="823">
                  <c:v>1.181</c:v>
                </c:pt>
                <c:pt idx="824">
                  <c:v>1.181</c:v>
                </c:pt>
                <c:pt idx="825">
                  <c:v>1.181</c:v>
                </c:pt>
                <c:pt idx="826">
                  <c:v>1.181</c:v>
                </c:pt>
                <c:pt idx="827">
                  <c:v>1.181</c:v>
                </c:pt>
                <c:pt idx="828">
                  <c:v>1.181</c:v>
                </c:pt>
                <c:pt idx="829">
                  <c:v>1.181</c:v>
                </c:pt>
                <c:pt idx="830">
                  <c:v>1.181</c:v>
                </c:pt>
                <c:pt idx="831">
                  <c:v>1.181</c:v>
                </c:pt>
                <c:pt idx="832">
                  <c:v>1.181</c:v>
                </c:pt>
                <c:pt idx="833">
                  <c:v>1.181</c:v>
                </c:pt>
                <c:pt idx="834">
                  <c:v>1.181</c:v>
                </c:pt>
                <c:pt idx="835">
                  <c:v>1.181</c:v>
                </c:pt>
                <c:pt idx="836">
                  <c:v>1.181</c:v>
                </c:pt>
                <c:pt idx="837">
                  <c:v>1.181</c:v>
                </c:pt>
                <c:pt idx="838">
                  <c:v>1.181</c:v>
                </c:pt>
                <c:pt idx="839">
                  <c:v>1.181</c:v>
                </c:pt>
                <c:pt idx="840">
                  <c:v>1.181</c:v>
                </c:pt>
                <c:pt idx="841">
                  <c:v>1.181</c:v>
                </c:pt>
                <c:pt idx="842">
                  <c:v>1.181</c:v>
                </c:pt>
                <c:pt idx="843">
                  <c:v>1.181</c:v>
                </c:pt>
                <c:pt idx="844">
                  <c:v>1.181</c:v>
                </c:pt>
                <c:pt idx="845">
                  <c:v>1.181</c:v>
                </c:pt>
                <c:pt idx="846">
                  <c:v>1.181</c:v>
                </c:pt>
                <c:pt idx="847">
                  <c:v>1.181</c:v>
                </c:pt>
                <c:pt idx="848">
                  <c:v>1.181</c:v>
                </c:pt>
                <c:pt idx="849">
                  <c:v>1.181</c:v>
                </c:pt>
                <c:pt idx="850">
                  <c:v>1.181</c:v>
                </c:pt>
                <c:pt idx="851">
                  <c:v>1.181</c:v>
                </c:pt>
                <c:pt idx="852">
                  <c:v>1.181</c:v>
                </c:pt>
                <c:pt idx="853">
                  <c:v>1.181</c:v>
                </c:pt>
                <c:pt idx="854">
                  <c:v>1.181</c:v>
                </c:pt>
                <c:pt idx="855">
                  <c:v>1.181</c:v>
                </c:pt>
                <c:pt idx="856">
                  <c:v>1.181</c:v>
                </c:pt>
                <c:pt idx="857">
                  <c:v>1.181</c:v>
                </c:pt>
                <c:pt idx="858">
                  <c:v>1.181</c:v>
                </c:pt>
                <c:pt idx="859">
                  <c:v>1.181</c:v>
                </c:pt>
                <c:pt idx="860">
                  <c:v>1.181</c:v>
                </c:pt>
                <c:pt idx="861">
                  <c:v>1.181</c:v>
                </c:pt>
                <c:pt idx="862">
                  <c:v>1.181</c:v>
                </c:pt>
                <c:pt idx="863">
                  <c:v>1.181</c:v>
                </c:pt>
                <c:pt idx="864">
                  <c:v>1.181</c:v>
                </c:pt>
                <c:pt idx="865">
                  <c:v>1.181</c:v>
                </c:pt>
                <c:pt idx="866">
                  <c:v>1.181</c:v>
                </c:pt>
                <c:pt idx="867">
                  <c:v>1.181</c:v>
                </c:pt>
                <c:pt idx="868">
                  <c:v>1.181</c:v>
                </c:pt>
                <c:pt idx="869">
                  <c:v>1.181</c:v>
                </c:pt>
                <c:pt idx="870">
                  <c:v>1.181</c:v>
                </c:pt>
                <c:pt idx="871">
                  <c:v>1.181</c:v>
                </c:pt>
                <c:pt idx="872">
                  <c:v>1.181</c:v>
                </c:pt>
                <c:pt idx="873">
                  <c:v>1.181</c:v>
                </c:pt>
                <c:pt idx="874">
                  <c:v>1.181</c:v>
                </c:pt>
                <c:pt idx="875">
                  <c:v>1.181</c:v>
                </c:pt>
                <c:pt idx="876">
                  <c:v>1.181</c:v>
                </c:pt>
                <c:pt idx="877">
                  <c:v>1.181</c:v>
                </c:pt>
                <c:pt idx="878">
                  <c:v>1.181</c:v>
                </c:pt>
                <c:pt idx="879">
                  <c:v>1.181</c:v>
                </c:pt>
                <c:pt idx="880">
                  <c:v>1.181</c:v>
                </c:pt>
                <c:pt idx="881">
                  <c:v>1.181</c:v>
                </c:pt>
                <c:pt idx="882">
                  <c:v>1.1850000000000001</c:v>
                </c:pt>
                <c:pt idx="883">
                  <c:v>1.1850000000000001</c:v>
                </c:pt>
                <c:pt idx="884">
                  <c:v>1.1850000000000001</c:v>
                </c:pt>
                <c:pt idx="885">
                  <c:v>1.1850000000000001</c:v>
                </c:pt>
                <c:pt idx="886">
                  <c:v>1.1850000000000001</c:v>
                </c:pt>
                <c:pt idx="887">
                  <c:v>1.1850000000000001</c:v>
                </c:pt>
                <c:pt idx="888">
                  <c:v>1.1850000000000001</c:v>
                </c:pt>
                <c:pt idx="889">
                  <c:v>1.1850000000000001</c:v>
                </c:pt>
                <c:pt idx="890">
                  <c:v>1.1850000000000001</c:v>
                </c:pt>
                <c:pt idx="891">
                  <c:v>1.1850000000000001</c:v>
                </c:pt>
                <c:pt idx="892">
                  <c:v>1.1850000000000001</c:v>
                </c:pt>
                <c:pt idx="893">
                  <c:v>1.1850000000000001</c:v>
                </c:pt>
                <c:pt idx="894">
                  <c:v>1.1850000000000001</c:v>
                </c:pt>
                <c:pt idx="895">
                  <c:v>1.1850000000000001</c:v>
                </c:pt>
                <c:pt idx="896">
                  <c:v>1.1850000000000001</c:v>
                </c:pt>
                <c:pt idx="897">
                  <c:v>1.1850000000000001</c:v>
                </c:pt>
                <c:pt idx="898">
                  <c:v>1.1850000000000001</c:v>
                </c:pt>
                <c:pt idx="899">
                  <c:v>1.1850000000000001</c:v>
                </c:pt>
                <c:pt idx="900">
                  <c:v>1.1850000000000001</c:v>
                </c:pt>
                <c:pt idx="901">
                  <c:v>1.1850000000000001</c:v>
                </c:pt>
                <c:pt idx="902">
                  <c:v>1.1850000000000001</c:v>
                </c:pt>
                <c:pt idx="903">
                  <c:v>1.1850000000000001</c:v>
                </c:pt>
                <c:pt idx="904">
                  <c:v>1.1850000000000001</c:v>
                </c:pt>
                <c:pt idx="905">
                  <c:v>1.1850000000000001</c:v>
                </c:pt>
                <c:pt idx="906">
                  <c:v>1.1850000000000001</c:v>
                </c:pt>
                <c:pt idx="907">
                  <c:v>1.1850000000000001</c:v>
                </c:pt>
                <c:pt idx="908">
                  <c:v>1.1850000000000001</c:v>
                </c:pt>
                <c:pt idx="909">
                  <c:v>1.1850000000000001</c:v>
                </c:pt>
                <c:pt idx="910">
                  <c:v>1.1850000000000001</c:v>
                </c:pt>
                <c:pt idx="911">
                  <c:v>1.1850000000000001</c:v>
                </c:pt>
                <c:pt idx="912">
                  <c:v>1.1850000000000001</c:v>
                </c:pt>
                <c:pt idx="913">
                  <c:v>1.1850000000000001</c:v>
                </c:pt>
                <c:pt idx="914">
                  <c:v>1.1850000000000001</c:v>
                </c:pt>
                <c:pt idx="915">
                  <c:v>1.1850000000000001</c:v>
                </c:pt>
                <c:pt idx="916">
                  <c:v>1.1850000000000001</c:v>
                </c:pt>
                <c:pt idx="917">
                  <c:v>1.1850000000000001</c:v>
                </c:pt>
                <c:pt idx="918">
                  <c:v>1.1850000000000001</c:v>
                </c:pt>
                <c:pt idx="919">
                  <c:v>1.1850000000000001</c:v>
                </c:pt>
                <c:pt idx="920">
                  <c:v>1.1850000000000001</c:v>
                </c:pt>
                <c:pt idx="921">
                  <c:v>1.1850000000000001</c:v>
                </c:pt>
                <c:pt idx="922">
                  <c:v>1.1850000000000001</c:v>
                </c:pt>
                <c:pt idx="923">
                  <c:v>1.1850000000000001</c:v>
                </c:pt>
                <c:pt idx="924">
                  <c:v>1.1850000000000001</c:v>
                </c:pt>
                <c:pt idx="925">
                  <c:v>1.1850000000000001</c:v>
                </c:pt>
                <c:pt idx="926">
                  <c:v>1.1850000000000001</c:v>
                </c:pt>
                <c:pt idx="927">
                  <c:v>1.1850000000000001</c:v>
                </c:pt>
                <c:pt idx="928">
                  <c:v>1.1850000000000001</c:v>
                </c:pt>
                <c:pt idx="929">
                  <c:v>1.1850000000000001</c:v>
                </c:pt>
                <c:pt idx="930">
                  <c:v>1.1850000000000001</c:v>
                </c:pt>
                <c:pt idx="931">
                  <c:v>1.1850000000000001</c:v>
                </c:pt>
                <c:pt idx="932">
                  <c:v>1.1850000000000001</c:v>
                </c:pt>
                <c:pt idx="933">
                  <c:v>1.1850000000000001</c:v>
                </c:pt>
                <c:pt idx="934">
                  <c:v>1.1850000000000001</c:v>
                </c:pt>
                <c:pt idx="935">
                  <c:v>1.1850000000000001</c:v>
                </c:pt>
                <c:pt idx="936">
                  <c:v>1.1850000000000001</c:v>
                </c:pt>
                <c:pt idx="937">
                  <c:v>1.1850000000000001</c:v>
                </c:pt>
                <c:pt idx="938">
                  <c:v>1.1850000000000001</c:v>
                </c:pt>
                <c:pt idx="939">
                  <c:v>1.1850000000000001</c:v>
                </c:pt>
                <c:pt idx="940">
                  <c:v>1.1850000000000001</c:v>
                </c:pt>
                <c:pt idx="941">
                  <c:v>1.1850000000000001</c:v>
                </c:pt>
                <c:pt idx="942">
                  <c:v>1.1850000000000001</c:v>
                </c:pt>
                <c:pt idx="943">
                  <c:v>1.1850000000000001</c:v>
                </c:pt>
                <c:pt idx="944">
                  <c:v>1.1850000000000001</c:v>
                </c:pt>
                <c:pt idx="945">
                  <c:v>1.1850000000000001</c:v>
                </c:pt>
                <c:pt idx="946">
                  <c:v>1.1850000000000001</c:v>
                </c:pt>
                <c:pt idx="947">
                  <c:v>1.1850000000000001</c:v>
                </c:pt>
                <c:pt idx="948">
                  <c:v>1.1850000000000001</c:v>
                </c:pt>
                <c:pt idx="949">
                  <c:v>1.1850000000000001</c:v>
                </c:pt>
                <c:pt idx="950">
                  <c:v>1.1850000000000001</c:v>
                </c:pt>
                <c:pt idx="951">
                  <c:v>1.1850000000000001</c:v>
                </c:pt>
                <c:pt idx="952">
                  <c:v>1.181</c:v>
                </c:pt>
                <c:pt idx="953">
                  <c:v>1.181</c:v>
                </c:pt>
                <c:pt idx="954">
                  <c:v>1.181</c:v>
                </c:pt>
                <c:pt idx="955">
                  <c:v>1.181</c:v>
                </c:pt>
                <c:pt idx="956">
                  <c:v>1.181</c:v>
                </c:pt>
                <c:pt idx="957">
                  <c:v>1.181</c:v>
                </c:pt>
                <c:pt idx="958">
                  <c:v>1.181</c:v>
                </c:pt>
                <c:pt idx="959">
                  <c:v>1.181</c:v>
                </c:pt>
                <c:pt idx="960">
                  <c:v>1.181</c:v>
                </c:pt>
                <c:pt idx="961">
                  <c:v>1.181</c:v>
                </c:pt>
                <c:pt idx="962">
                  <c:v>1.181</c:v>
                </c:pt>
                <c:pt idx="963">
                  <c:v>1.1850000000000001</c:v>
                </c:pt>
                <c:pt idx="964">
                  <c:v>1.1850000000000001</c:v>
                </c:pt>
                <c:pt idx="965">
                  <c:v>1.1850000000000001</c:v>
                </c:pt>
                <c:pt idx="966">
                  <c:v>1.1850000000000001</c:v>
                </c:pt>
                <c:pt idx="967">
                  <c:v>1.1850000000000001</c:v>
                </c:pt>
                <c:pt idx="968">
                  <c:v>1.1850000000000001</c:v>
                </c:pt>
                <c:pt idx="969">
                  <c:v>1.1850000000000001</c:v>
                </c:pt>
                <c:pt idx="970">
                  <c:v>1.1850000000000001</c:v>
                </c:pt>
                <c:pt idx="971">
                  <c:v>1.1850000000000001</c:v>
                </c:pt>
                <c:pt idx="972">
                  <c:v>1.1850000000000001</c:v>
                </c:pt>
                <c:pt idx="973">
                  <c:v>1.1850000000000001</c:v>
                </c:pt>
                <c:pt idx="974">
                  <c:v>1.1850000000000001</c:v>
                </c:pt>
                <c:pt idx="975">
                  <c:v>1.1850000000000001</c:v>
                </c:pt>
                <c:pt idx="976">
                  <c:v>1.1850000000000001</c:v>
                </c:pt>
                <c:pt idx="977">
                  <c:v>1.1850000000000001</c:v>
                </c:pt>
                <c:pt idx="978">
                  <c:v>1.1850000000000001</c:v>
                </c:pt>
                <c:pt idx="979">
                  <c:v>1.1850000000000001</c:v>
                </c:pt>
                <c:pt idx="980">
                  <c:v>1.1850000000000001</c:v>
                </c:pt>
                <c:pt idx="981">
                  <c:v>1.1850000000000001</c:v>
                </c:pt>
                <c:pt idx="982">
                  <c:v>1.1850000000000001</c:v>
                </c:pt>
                <c:pt idx="983">
                  <c:v>1.1850000000000001</c:v>
                </c:pt>
                <c:pt idx="984">
                  <c:v>1.1850000000000001</c:v>
                </c:pt>
                <c:pt idx="985">
                  <c:v>1.1850000000000001</c:v>
                </c:pt>
                <c:pt idx="986">
                  <c:v>1.1850000000000001</c:v>
                </c:pt>
                <c:pt idx="987">
                  <c:v>1.1850000000000001</c:v>
                </c:pt>
                <c:pt idx="988">
                  <c:v>1.1850000000000001</c:v>
                </c:pt>
                <c:pt idx="989">
                  <c:v>1.1850000000000001</c:v>
                </c:pt>
                <c:pt idx="990">
                  <c:v>1.1850000000000001</c:v>
                </c:pt>
                <c:pt idx="991">
                  <c:v>1.1850000000000001</c:v>
                </c:pt>
                <c:pt idx="992">
                  <c:v>1.1850000000000001</c:v>
                </c:pt>
                <c:pt idx="993">
                  <c:v>1.1850000000000001</c:v>
                </c:pt>
                <c:pt idx="994">
                  <c:v>1.1850000000000001</c:v>
                </c:pt>
                <c:pt idx="995">
                  <c:v>1.1850000000000001</c:v>
                </c:pt>
                <c:pt idx="996">
                  <c:v>1.1850000000000001</c:v>
                </c:pt>
                <c:pt idx="997">
                  <c:v>1.1850000000000001</c:v>
                </c:pt>
                <c:pt idx="998">
                  <c:v>1.1850000000000001</c:v>
                </c:pt>
                <c:pt idx="999">
                  <c:v>1.1850000000000001</c:v>
                </c:pt>
                <c:pt idx="1000">
                  <c:v>1.1850000000000001</c:v>
                </c:pt>
                <c:pt idx="1001">
                  <c:v>1.1850000000000001</c:v>
                </c:pt>
                <c:pt idx="1002">
                  <c:v>1.1850000000000001</c:v>
                </c:pt>
                <c:pt idx="1003">
                  <c:v>1.1850000000000001</c:v>
                </c:pt>
                <c:pt idx="1004">
                  <c:v>1.1850000000000001</c:v>
                </c:pt>
                <c:pt idx="1005">
                  <c:v>1.1850000000000001</c:v>
                </c:pt>
                <c:pt idx="1006">
                  <c:v>1.1850000000000001</c:v>
                </c:pt>
                <c:pt idx="1007">
                  <c:v>1.1850000000000001</c:v>
                </c:pt>
                <c:pt idx="1008">
                  <c:v>1.1850000000000001</c:v>
                </c:pt>
                <c:pt idx="1009">
                  <c:v>1.1850000000000001</c:v>
                </c:pt>
                <c:pt idx="1010">
                  <c:v>1.1850000000000001</c:v>
                </c:pt>
                <c:pt idx="1011">
                  <c:v>1.1850000000000001</c:v>
                </c:pt>
                <c:pt idx="1012">
                  <c:v>1.1850000000000001</c:v>
                </c:pt>
                <c:pt idx="1013">
                  <c:v>1.1850000000000001</c:v>
                </c:pt>
                <c:pt idx="1014">
                  <c:v>1.1850000000000001</c:v>
                </c:pt>
                <c:pt idx="1015">
                  <c:v>1.1890000000000001</c:v>
                </c:pt>
                <c:pt idx="1016">
                  <c:v>1.1890000000000001</c:v>
                </c:pt>
                <c:pt idx="1017">
                  <c:v>1.1890000000000001</c:v>
                </c:pt>
                <c:pt idx="1018">
                  <c:v>1.1890000000000001</c:v>
                </c:pt>
                <c:pt idx="1019">
                  <c:v>1.1890000000000001</c:v>
                </c:pt>
                <c:pt idx="1020">
                  <c:v>1.1890000000000001</c:v>
                </c:pt>
                <c:pt idx="1021">
                  <c:v>1.1890000000000001</c:v>
                </c:pt>
                <c:pt idx="1022">
                  <c:v>1.1890000000000001</c:v>
                </c:pt>
                <c:pt idx="1023">
                  <c:v>1.1890000000000001</c:v>
                </c:pt>
                <c:pt idx="1024">
                  <c:v>1.1890000000000001</c:v>
                </c:pt>
                <c:pt idx="1025">
                  <c:v>1.1890000000000001</c:v>
                </c:pt>
                <c:pt idx="1026">
                  <c:v>1.1890000000000001</c:v>
                </c:pt>
                <c:pt idx="1027">
                  <c:v>1.1890000000000001</c:v>
                </c:pt>
                <c:pt idx="1028">
                  <c:v>1.1890000000000001</c:v>
                </c:pt>
                <c:pt idx="1029">
                  <c:v>1.1890000000000001</c:v>
                </c:pt>
                <c:pt idx="1030">
                  <c:v>1.1890000000000001</c:v>
                </c:pt>
                <c:pt idx="1031">
                  <c:v>1.1890000000000001</c:v>
                </c:pt>
                <c:pt idx="1032">
                  <c:v>1.1890000000000001</c:v>
                </c:pt>
                <c:pt idx="1033">
                  <c:v>1.1890000000000001</c:v>
                </c:pt>
                <c:pt idx="1034">
                  <c:v>1.1890000000000001</c:v>
                </c:pt>
                <c:pt idx="1035">
                  <c:v>1.1890000000000001</c:v>
                </c:pt>
                <c:pt idx="1036">
                  <c:v>1.1890000000000001</c:v>
                </c:pt>
                <c:pt idx="1037">
                  <c:v>1.1890000000000001</c:v>
                </c:pt>
                <c:pt idx="1038">
                  <c:v>1.1890000000000001</c:v>
                </c:pt>
                <c:pt idx="1039">
                  <c:v>1.1890000000000001</c:v>
                </c:pt>
                <c:pt idx="1040">
                  <c:v>1.1890000000000001</c:v>
                </c:pt>
                <c:pt idx="1041">
                  <c:v>1.1890000000000001</c:v>
                </c:pt>
                <c:pt idx="1042">
                  <c:v>1.1890000000000001</c:v>
                </c:pt>
                <c:pt idx="1043">
                  <c:v>1.1890000000000001</c:v>
                </c:pt>
                <c:pt idx="1044">
                  <c:v>1.1890000000000001</c:v>
                </c:pt>
                <c:pt idx="1045">
                  <c:v>1.1890000000000001</c:v>
                </c:pt>
                <c:pt idx="1046">
                  <c:v>1.1890000000000001</c:v>
                </c:pt>
                <c:pt idx="1047">
                  <c:v>1.1890000000000001</c:v>
                </c:pt>
                <c:pt idx="1048">
                  <c:v>1.1890000000000001</c:v>
                </c:pt>
                <c:pt idx="1049">
                  <c:v>1.1890000000000001</c:v>
                </c:pt>
                <c:pt idx="1050">
                  <c:v>1.1890000000000001</c:v>
                </c:pt>
                <c:pt idx="1051">
                  <c:v>1.1890000000000001</c:v>
                </c:pt>
                <c:pt idx="1052">
                  <c:v>1.1890000000000001</c:v>
                </c:pt>
                <c:pt idx="1053">
                  <c:v>1.1890000000000001</c:v>
                </c:pt>
                <c:pt idx="1054">
                  <c:v>1.1890000000000001</c:v>
                </c:pt>
                <c:pt idx="1055">
                  <c:v>1.1890000000000001</c:v>
                </c:pt>
                <c:pt idx="1056">
                  <c:v>1.1890000000000001</c:v>
                </c:pt>
                <c:pt idx="1057">
                  <c:v>1.1890000000000001</c:v>
                </c:pt>
                <c:pt idx="1058">
                  <c:v>1.1890000000000001</c:v>
                </c:pt>
                <c:pt idx="1059">
                  <c:v>1.1890000000000001</c:v>
                </c:pt>
                <c:pt idx="1060">
                  <c:v>1.1890000000000001</c:v>
                </c:pt>
                <c:pt idx="1061">
                  <c:v>1.1930000000000001</c:v>
                </c:pt>
                <c:pt idx="1062">
                  <c:v>1.1930000000000001</c:v>
                </c:pt>
                <c:pt idx="1063">
                  <c:v>1.1930000000000001</c:v>
                </c:pt>
                <c:pt idx="1064">
                  <c:v>1.1930000000000001</c:v>
                </c:pt>
                <c:pt idx="1065">
                  <c:v>1.1930000000000001</c:v>
                </c:pt>
                <c:pt idx="1066">
                  <c:v>1.1930000000000001</c:v>
                </c:pt>
                <c:pt idx="1067">
                  <c:v>1.1930000000000001</c:v>
                </c:pt>
                <c:pt idx="1068">
                  <c:v>1.1930000000000001</c:v>
                </c:pt>
                <c:pt idx="1069">
                  <c:v>1.1930000000000001</c:v>
                </c:pt>
                <c:pt idx="1070">
                  <c:v>1.1930000000000001</c:v>
                </c:pt>
                <c:pt idx="1071">
                  <c:v>1.1930000000000001</c:v>
                </c:pt>
                <c:pt idx="1072">
                  <c:v>1.1890000000000001</c:v>
                </c:pt>
                <c:pt idx="1073">
                  <c:v>1.1930000000000001</c:v>
                </c:pt>
                <c:pt idx="1074">
                  <c:v>1.1890000000000001</c:v>
                </c:pt>
                <c:pt idx="1075">
                  <c:v>1.1930000000000001</c:v>
                </c:pt>
                <c:pt idx="1076">
                  <c:v>1.1890000000000001</c:v>
                </c:pt>
                <c:pt idx="1077">
                  <c:v>1.1890000000000001</c:v>
                </c:pt>
                <c:pt idx="1078">
                  <c:v>1.1930000000000001</c:v>
                </c:pt>
                <c:pt idx="1079">
                  <c:v>1.1930000000000001</c:v>
                </c:pt>
                <c:pt idx="1080">
                  <c:v>1.1930000000000001</c:v>
                </c:pt>
                <c:pt idx="1081">
                  <c:v>1.1930000000000001</c:v>
                </c:pt>
                <c:pt idx="1082">
                  <c:v>1.1930000000000001</c:v>
                </c:pt>
                <c:pt idx="1083">
                  <c:v>1.1930000000000001</c:v>
                </c:pt>
                <c:pt idx="1084">
                  <c:v>1.1930000000000001</c:v>
                </c:pt>
                <c:pt idx="1085">
                  <c:v>1.1930000000000001</c:v>
                </c:pt>
                <c:pt idx="1086">
                  <c:v>1.1930000000000001</c:v>
                </c:pt>
                <c:pt idx="1087">
                  <c:v>1.1930000000000001</c:v>
                </c:pt>
                <c:pt idx="1088">
                  <c:v>1.1930000000000001</c:v>
                </c:pt>
                <c:pt idx="1089">
                  <c:v>1.1930000000000001</c:v>
                </c:pt>
                <c:pt idx="1090">
                  <c:v>1.1930000000000001</c:v>
                </c:pt>
                <c:pt idx="1091">
                  <c:v>1.1930000000000001</c:v>
                </c:pt>
                <c:pt idx="1092">
                  <c:v>1.1930000000000001</c:v>
                </c:pt>
                <c:pt idx="1093">
                  <c:v>1.1930000000000001</c:v>
                </c:pt>
                <c:pt idx="1094">
                  <c:v>1.1930000000000001</c:v>
                </c:pt>
                <c:pt idx="1095">
                  <c:v>1.1930000000000001</c:v>
                </c:pt>
                <c:pt idx="1096">
                  <c:v>1.1930000000000001</c:v>
                </c:pt>
                <c:pt idx="1097">
                  <c:v>1.1930000000000001</c:v>
                </c:pt>
                <c:pt idx="1098">
                  <c:v>1.1930000000000001</c:v>
                </c:pt>
                <c:pt idx="1099">
                  <c:v>1.1930000000000001</c:v>
                </c:pt>
                <c:pt idx="1100">
                  <c:v>1.1930000000000001</c:v>
                </c:pt>
                <c:pt idx="1101">
                  <c:v>1.1930000000000001</c:v>
                </c:pt>
                <c:pt idx="1102">
                  <c:v>1.1930000000000001</c:v>
                </c:pt>
                <c:pt idx="1103">
                  <c:v>1.1930000000000001</c:v>
                </c:pt>
                <c:pt idx="1104">
                  <c:v>1.1930000000000001</c:v>
                </c:pt>
                <c:pt idx="1105">
                  <c:v>1.1930000000000001</c:v>
                </c:pt>
                <c:pt idx="1106">
                  <c:v>1.1930000000000001</c:v>
                </c:pt>
                <c:pt idx="1107">
                  <c:v>1.1930000000000001</c:v>
                </c:pt>
                <c:pt idx="1108">
                  <c:v>1.1930000000000001</c:v>
                </c:pt>
                <c:pt idx="1109">
                  <c:v>1.1930000000000001</c:v>
                </c:pt>
                <c:pt idx="1110">
                  <c:v>1.1930000000000001</c:v>
                </c:pt>
                <c:pt idx="1111">
                  <c:v>1.1930000000000001</c:v>
                </c:pt>
                <c:pt idx="1112">
                  <c:v>1.1930000000000001</c:v>
                </c:pt>
                <c:pt idx="1113">
                  <c:v>1.1930000000000001</c:v>
                </c:pt>
                <c:pt idx="1114">
                  <c:v>1.1930000000000001</c:v>
                </c:pt>
                <c:pt idx="1115">
                  <c:v>1.1930000000000001</c:v>
                </c:pt>
                <c:pt idx="1116">
                  <c:v>1.1930000000000001</c:v>
                </c:pt>
                <c:pt idx="1117">
                  <c:v>1.1930000000000001</c:v>
                </c:pt>
                <c:pt idx="1118">
                  <c:v>1.1930000000000001</c:v>
                </c:pt>
                <c:pt idx="1119">
                  <c:v>1.1930000000000001</c:v>
                </c:pt>
                <c:pt idx="1120">
                  <c:v>1.1930000000000001</c:v>
                </c:pt>
                <c:pt idx="1121">
                  <c:v>1.1890000000000001</c:v>
                </c:pt>
                <c:pt idx="1122">
                  <c:v>1.1930000000000001</c:v>
                </c:pt>
                <c:pt idx="1123">
                  <c:v>1.1890000000000001</c:v>
                </c:pt>
                <c:pt idx="1124">
                  <c:v>1.1890000000000001</c:v>
                </c:pt>
                <c:pt idx="1125">
                  <c:v>1.1890000000000001</c:v>
                </c:pt>
                <c:pt idx="1126">
                  <c:v>1.1890000000000001</c:v>
                </c:pt>
                <c:pt idx="1127">
                  <c:v>1.1890000000000001</c:v>
                </c:pt>
                <c:pt idx="1128">
                  <c:v>1.1890000000000001</c:v>
                </c:pt>
                <c:pt idx="1129">
                  <c:v>1.1890000000000001</c:v>
                </c:pt>
                <c:pt idx="1130">
                  <c:v>1.1890000000000001</c:v>
                </c:pt>
                <c:pt idx="1131">
                  <c:v>1.1890000000000001</c:v>
                </c:pt>
                <c:pt idx="1132">
                  <c:v>1.1890000000000001</c:v>
                </c:pt>
                <c:pt idx="1133">
                  <c:v>1.1890000000000001</c:v>
                </c:pt>
                <c:pt idx="1134">
                  <c:v>1.1890000000000001</c:v>
                </c:pt>
                <c:pt idx="1135">
                  <c:v>1.1890000000000001</c:v>
                </c:pt>
                <c:pt idx="1136">
                  <c:v>1.1890000000000001</c:v>
                </c:pt>
                <c:pt idx="1137">
                  <c:v>1.1890000000000001</c:v>
                </c:pt>
                <c:pt idx="1138">
                  <c:v>1.1890000000000001</c:v>
                </c:pt>
                <c:pt idx="1139">
                  <c:v>1.1890000000000001</c:v>
                </c:pt>
                <c:pt idx="1140">
                  <c:v>1.1890000000000001</c:v>
                </c:pt>
                <c:pt idx="1141">
                  <c:v>1.1890000000000001</c:v>
                </c:pt>
                <c:pt idx="1142">
                  <c:v>1.1890000000000001</c:v>
                </c:pt>
                <c:pt idx="1143">
                  <c:v>1.1890000000000001</c:v>
                </c:pt>
                <c:pt idx="1144">
                  <c:v>1.1890000000000001</c:v>
                </c:pt>
                <c:pt idx="1145">
                  <c:v>1.1890000000000001</c:v>
                </c:pt>
                <c:pt idx="1146">
                  <c:v>1.1890000000000001</c:v>
                </c:pt>
                <c:pt idx="1147">
                  <c:v>1.1890000000000001</c:v>
                </c:pt>
                <c:pt idx="1148">
                  <c:v>1.1890000000000001</c:v>
                </c:pt>
                <c:pt idx="1149">
                  <c:v>1.1890000000000001</c:v>
                </c:pt>
                <c:pt idx="1150">
                  <c:v>1.1890000000000001</c:v>
                </c:pt>
                <c:pt idx="1151">
                  <c:v>1.1890000000000001</c:v>
                </c:pt>
                <c:pt idx="1152">
                  <c:v>1.1890000000000001</c:v>
                </c:pt>
                <c:pt idx="1153">
                  <c:v>1.1890000000000001</c:v>
                </c:pt>
                <c:pt idx="1154">
                  <c:v>1.1890000000000001</c:v>
                </c:pt>
                <c:pt idx="1155">
                  <c:v>1.1890000000000001</c:v>
                </c:pt>
                <c:pt idx="1156">
                  <c:v>1.1930000000000001</c:v>
                </c:pt>
                <c:pt idx="1157">
                  <c:v>1.1930000000000001</c:v>
                </c:pt>
                <c:pt idx="1158">
                  <c:v>1.1930000000000001</c:v>
                </c:pt>
                <c:pt idx="1159">
                  <c:v>1.1930000000000001</c:v>
                </c:pt>
                <c:pt idx="1160">
                  <c:v>1.1930000000000001</c:v>
                </c:pt>
                <c:pt idx="1161">
                  <c:v>1.1930000000000001</c:v>
                </c:pt>
                <c:pt idx="1162">
                  <c:v>1.1930000000000001</c:v>
                </c:pt>
                <c:pt idx="1163">
                  <c:v>1.1930000000000001</c:v>
                </c:pt>
                <c:pt idx="1164">
                  <c:v>1.1930000000000001</c:v>
                </c:pt>
                <c:pt idx="1165">
                  <c:v>1.1930000000000001</c:v>
                </c:pt>
                <c:pt idx="1166">
                  <c:v>1.1890000000000001</c:v>
                </c:pt>
                <c:pt idx="1167">
                  <c:v>1.1930000000000001</c:v>
                </c:pt>
                <c:pt idx="1168">
                  <c:v>1.1890000000000001</c:v>
                </c:pt>
                <c:pt idx="1169">
                  <c:v>1.1890000000000001</c:v>
                </c:pt>
                <c:pt idx="1170">
                  <c:v>1.1890000000000001</c:v>
                </c:pt>
                <c:pt idx="1171">
                  <c:v>1.1890000000000001</c:v>
                </c:pt>
                <c:pt idx="1172">
                  <c:v>1.1890000000000001</c:v>
                </c:pt>
                <c:pt idx="1173">
                  <c:v>1.1890000000000001</c:v>
                </c:pt>
                <c:pt idx="1174">
                  <c:v>1.1930000000000001</c:v>
                </c:pt>
                <c:pt idx="1175">
                  <c:v>1.1930000000000001</c:v>
                </c:pt>
                <c:pt idx="1176">
                  <c:v>1.1890000000000001</c:v>
                </c:pt>
                <c:pt idx="1177">
                  <c:v>1.1890000000000001</c:v>
                </c:pt>
                <c:pt idx="1178">
                  <c:v>1.1930000000000001</c:v>
                </c:pt>
                <c:pt idx="1179">
                  <c:v>1.1930000000000001</c:v>
                </c:pt>
                <c:pt idx="1180">
                  <c:v>1.1930000000000001</c:v>
                </c:pt>
                <c:pt idx="1181">
                  <c:v>1.1930000000000001</c:v>
                </c:pt>
                <c:pt idx="1182">
                  <c:v>1.1890000000000001</c:v>
                </c:pt>
                <c:pt idx="1183">
                  <c:v>1.1930000000000001</c:v>
                </c:pt>
                <c:pt idx="1184">
                  <c:v>1.1930000000000001</c:v>
                </c:pt>
                <c:pt idx="1185">
                  <c:v>1.1930000000000001</c:v>
                </c:pt>
                <c:pt idx="1186">
                  <c:v>1.1930000000000001</c:v>
                </c:pt>
                <c:pt idx="1187">
                  <c:v>1.1930000000000001</c:v>
                </c:pt>
                <c:pt idx="1188">
                  <c:v>1.1930000000000001</c:v>
                </c:pt>
                <c:pt idx="1189">
                  <c:v>1.1930000000000001</c:v>
                </c:pt>
                <c:pt idx="1190">
                  <c:v>1.1930000000000001</c:v>
                </c:pt>
                <c:pt idx="1191">
                  <c:v>1.1930000000000001</c:v>
                </c:pt>
                <c:pt idx="1192">
                  <c:v>1.1930000000000001</c:v>
                </c:pt>
                <c:pt idx="1193">
                  <c:v>1.1930000000000001</c:v>
                </c:pt>
                <c:pt idx="1194">
                  <c:v>1.1930000000000001</c:v>
                </c:pt>
                <c:pt idx="1195">
                  <c:v>1.1930000000000001</c:v>
                </c:pt>
                <c:pt idx="1196">
                  <c:v>1.1930000000000001</c:v>
                </c:pt>
                <c:pt idx="1197">
                  <c:v>1.1930000000000001</c:v>
                </c:pt>
                <c:pt idx="1198">
                  <c:v>1.1930000000000001</c:v>
                </c:pt>
                <c:pt idx="1199">
                  <c:v>1.1930000000000001</c:v>
                </c:pt>
                <c:pt idx="1200">
                  <c:v>1.1930000000000001</c:v>
                </c:pt>
                <c:pt idx="1201">
                  <c:v>1.1930000000000001</c:v>
                </c:pt>
                <c:pt idx="1202">
                  <c:v>1.1930000000000001</c:v>
                </c:pt>
                <c:pt idx="1203">
                  <c:v>1.1930000000000001</c:v>
                </c:pt>
                <c:pt idx="1204">
                  <c:v>1.1930000000000001</c:v>
                </c:pt>
                <c:pt idx="1205">
                  <c:v>1.1930000000000001</c:v>
                </c:pt>
                <c:pt idx="1206">
                  <c:v>1.1930000000000001</c:v>
                </c:pt>
                <c:pt idx="1207">
                  <c:v>1.1930000000000001</c:v>
                </c:pt>
                <c:pt idx="1208">
                  <c:v>1.1930000000000001</c:v>
                </c:pt>
                <c:pt idx="1209">
                  <c:v>1.1930000000000001</c:v>
                </c:pt>
                <c:pt idx="1210">
                  <c:v>1.1930000000000001</c:v>
                </c:pt>
                <c:pt idx="1211">
                  <c:v>1.1930000000000001</c:v>
                </c:pt>
                <c:pt idx="1212">
                  <c:v>1.1930000000000001</c:v>
                </c:pt>
                <c:pt idx="1213">
                  <c:v>1.1930000000000001</c:v>
                </c:pt>
                <c:pt idx="1214">
                  <c:v>1.1930000000000001</c:v>
                </c:pt>
                <c:pt idx="1215">
                  <c:v>1.1930000000000001</c:v>
                </c:pt>
                <c:pt idx="1216">
                  <c:v>1.1930000000000001</c:v>
                </c:pt>
                <c:pt idx="1217">
                  <c:v>1.1930000000000001</c:v>
                </c:pt>
                <c:pt idx="1218">
                  <c:v>1.1930000000000001</c:v>
                </c:pt>
                <c:pt idx="1219">
                  <c:v>1.1930000000000001</c:v>
                </c:pt>
                <c:pt idx="1220">
                  <c:v>1.1930000000000001</c:v>
                </c:pt>
                <c:pt idx="1221">
                  <c:v>1.1930000000000001</c:v>
                </c:pt>
                <c:pt idx="1222">
                  <c:v>1.1930000000000001</c:v>
                </c:pt>
                <c:pt idx="1223">
                  <c:v>1.1930000000000001</c:v>
                </c:pt>
                <c:pt idx="1224">
                  <c:v>1.1930000000000001</c:v>
                </c:pt>
                <c:pt idx="1225">
                  <c:v>1.1930000000000001</c:v>
                </c:pt>
                <c:pt idx="1226">
                  <c:v>1.1930000000000001</c:v>
                </c:pt>
                <c:pt idx="1227">
                  <c:v>1.1930000000000001</c:v>
                </c:pt>
                <c:pt idx="1228">
                  <c:v>1.1930000000000001</c:v>
                </c:pt>
                <c:pt idx="1229">
                  <c:v>1.1930000000000001</c:v>
                </c:pt>
                <c:pt idx="1230">
                  <c:v>1.1930000000000001</c:v>
                </c:pt>
                <c:pt idx="1231">
                  <c:v>1.1930000000000001</c:v>
                </c:pt>
                <c:pt idx="1232">
                  <c:v>1.1930000000000001</c:v>
                </c:pt>
                <c:pt idx="1233">
                  <c:v>1.1930000000000001</c:v>
                </c:pt>
                <c:pt idx="1234">
                  <c:v>1.1930000000000001</c:v>
                </c:pt>
                <c:pt idx="1235">
                  <c:v>1.1890000000000001</c:v>
                </c:pt>
                <c:pt idx="1236">
                  <c:v>1.1930000000000001</c:v>
                </c:pt>
                <c:pt idx="1237">
                  <c:v>1.1930000000000001</c:v>
                </c:pt>
                <c:pt idx="1238">
                  <c:v>1.1930000000000001</c:v>
                </c:pt>
                <c:pt idx="1239">
                  <c:v>1.1930000000000001</c:v>
                </c:pt>
                <c:pt idx="1240">
                  <c:v>1.1930000000000001</c:v>
                </c:pt>
                <c:pt idx="1241">
                  <c:v>1.1970000000000001</c:v>
                </c:pt>
                <c:pt idx="1242">
                  <c:v>1.1930000000000001</c:v>
                </c:pt>
                <c:pt idx="1243">
                  <c:v>1.1930000000000001</c:v>
                </c:pt>
                <c:pt idx="1244">
                  <c:v>1.1930000000000001</c:v>
                </c:pt>
                <c:pt idx="1245">
                  <c:v>1.1930000000000001</c:v>
                </c:pt>
                <c:pt idx="1246">
                  <c:v>1.1930000000000001</c:v>
                </c:pt>
                <c:pt idx="1247">
                  <c:v>1.1930000000000001</c:v>
                </c:pt>
                <c:pt idx="1248">
                  <c:v>1.1970000000000001</c:v>
                </c:pt>
                <c:pt idx="1249">
                  <c:v>1.1970000000000001</c:v>
                </c:pt>
                <c:pt idx="1250">
                  <c:v>1.1970000000000001</c:v>
                </c:pt>
                <c:pt idx="1251">
                  <c:v>1.1970000000000001</c:v>
                </c:pt>
                <c:pt idx="1252">
                  <c:v>1.1970000000000001</c:v>
                </c:pt>
                <c:pt idx="1253">
                  <c:v>1.1970000000000001</c:v>
                </c:pt>
                <c:pt idx="1254">
                  <c:v>1.1970000000000001</c:v>
                </c:pt>
                <c:pt idx="1255">
                  <c:v>1.1970000000000001</c:v>
                </c:pt>
                <c:pt idx="1256">
                  <c:v>1.1970000000000001</c:v>
                </c:pt>
                <c:pt idx="1257">
                  <c:v>1.1970000000000001</c:v>
                </c:pt>
                <c:pt idx="1258">
                  <c:v>1.1970000000000001</c:v>
                </c:pt>
                <c:pt idx="1259">
                  <c:v>1.1970000000000001</c:v>
                </c:pt>
                <c:pt idx="1260">
                  <c:v>1.1970000000000001</c:v>
                </c:pt>
                <c:pt idx="1261">
                  <c:v>1.1970000000000001</c:v>
                </c:pt>
                <c:pt idx="1262">
                  <c:v>1.1970000000000001</c:v>
                </c:pt>
                <c:pt idx="1263">
                  <c:v>1.1970000000000001</c:v>
                </c:pt>
                <c:pt idx="1264">
                  <c:v>1.1970000000000001</c:v>
                </c:pt>
                <c:pt idx="1265">
                  <c:v>1.1970000000000001</c:v>
                </c:pt>
                <c:pt idx="1266">
                  <c:v>1.1970000000000001</c:v>
                </c:pt>
                <c:pt idx="1267">
                  <c:v>1.1970000000000001</c:v>
                </c:pt>
                <c:pt idx="1268">
                  <c:v>1.1970000000000001</c:v>
                </c:pt>
                <c:pt idx="1269">
                  <c:v>1.1970000000000001</c:v>
                </c:pt>
                <c:pt idx="1270">
                  <c:v>1.1970000000000001</c:v>
                </c:pt>
                <c:pt idx="1271">
                  <c:v>1.1970000000000001</c:v>
                </c:pt>
                <c:pt idx="1272">
                  <c:v>1.1970000000000001</c:v>
                </c:pt>
                <c:pt idx="1273">
                  <c:v>1.1970000000000001</c:v>
                </c:pt>
                <c:pt idx="1274">
                  <c:v>1.1970000000000001</c:v>
                </c:pt>
                <c:pt idx="1275">
                  <c:v>1.1970000000000001</c:v>
                </c:pt>
                <c:pt idx="1276">
                  <c:v>1.1970000000000001</c:v>
                </c:pt>
                <c:pt idx="1277">
                  <c:v>1.1970000000000001</c:v>
                </c:pt>
                <c:pt idx="1278">
                  <c:v>1.1970000000000001</c:v>
                </c:pt>
                <c:pt idx="1279">
                  <c:v>1.1970000000000001</c:v>
                </c:pt>
                <c:pt idx="1280">
                  <c:v>1.1970000000000001</c:v>
                </c:pt>
                <c:pt idx="1281">
                  <c:v>1.1970000000000001</c:v>
                </c:pt>
                <c:pt idx="1282">
                  <c:v>1.1970000000000001</c:v>
                </c:pt>
                <c:pt idx="1283">
                  <c:v>1.1970000000000001</c:v>
                </c:pt>
                <c:pt idx="1284">
                  <c:v>1.1970000000000001</c:v>
                </c:pt>
                <c:pt idx="1285">
                  <c:v>1.1970000000000001</c:v>
                </c:pt>
                <c:pt idx="1286">
                  <c:v>1.1970000000000001</c:v>
                </c:pt>
                <c:pt idx="1287">
                  <c:v>1.1970000000000001</c:v>
                </c:pt>
                <c:pt idx="1288">
                  <c:v>1.1970000000000001</c:v>
                </c:pt>
                <c:pt idx="1289">
                  <c:v>1.1970000000000001</c:v>
                </c:pt>
                <c:pt idx="1290">
                  <c:v>1.1970000000000001</c:v>
                </c:pt>
                <c:pt idx="1291">
                  <c:v>1.1970000000000001</c:v>
                </c:pt>
                <c:pt idx="1292">
                  <c:v>1.1970000000000001</c:v>
                </c:pt>
                <c:pt idx="1293">
                  <c:v>1.1970000000000001</c:v>
                </c:pt>
                <c:pt idx="1294">
                  <c:v>1.1970000000000001</c:v>
                </c:pt>
                <c:pt idx="1295">
                  <c:v>1.1970000000000001</c:v>
                </c:pt>
                <c:pt idx="1296">
                  <c:v>1.1970000000000001</c:v>
                </c:pt>
                <c:pt idx="1297">
                  <c:v>1.1970000000000001</c:v>
                </c:pt>
                <c:pt idx="1298">
                  <c:v>1.1970000000000001</c:v>
                </c:pt>
                <c:pt idx="1299">
                  <c:v>1.1970000000000001</c:v>
                </c:pt>
                <c:pt idx="1300">
                  <c:v>1.1970000000000001</c:v>
                </c:pt>
                <c:pt idx="1301">
                  <c:v>1.1970000000000001</c:v>
                </c:pt>
                <c:pt idx="1302">
                  <c:v>1.1970000000000001</c:v>
                </c:pt>
                <c:pt idx="1303">
                  <c:v>1.1970000000000001</c:v>
                </c:pt>
                <c:pt idx="1304">
                  <c:v>1.1970000000000001</c:v>
                </c:pt>
                <c:pt idx="1305">
                  <c:v>1.1970000000000001</c:v>
                </c:pt>
                <c:pt idx="1306">
                  <c:v>1.1970000000000001</c:v>
                </c:pt>
                <c:pt idx="1307">
                  <c:v>1.1970000000000001</c:v>
                </c:pt>
                <c:pt idx="1308">
                  <c:v>1.1970000000000001</c:v>
                </c:pt>
                <c:pt idx="1309">
                  <c:v>1.1970000000000001</c:v>
                </c:pt>
                <c:pt idx="1310">
                  <c:v>1.1970000000000001</c:v>
                </c:pt>
                <c:pt idx="1311">
                  <c:v>1.1970000000000001</c:v>
                </c:pt>
                <c:pt idx="1312">
                  <c:v>1.1970000000000001</c:v>
                </c:pt>
                <c:pt idx="1313">
                  <c:v>1.1970000000000001</c:v>
                </c:pt>
                <c:pt idx="1314">
                  <c:v>1.1970000000000001</c:v>
                </c:pt>
                <c:pt idx="1315">
                  <c:v>1.1970000000000001</c:v>
                </c:pt>
                <c:pt idx="1316">
                  <c:v>1.1970000000000001</c:v>
                </c:pt>
                <c:pt idx="1317">
                  <c:v>1.1970000000000001</c:v>
                </c:pt>
                <c:pt idx="1318">
                  <c:v>1.1970000000000001</c:v>
                </c:pt>
                <c:pt idx="1319">
                  <c:v>1.1970000000000001</c:v>
                </c:pt>
                <c:pt idx="1320">
                  <c:v>1.1970000000000001</c:v>
                </c:pt>
                <c:pt idx="1321">
                  <c:v>1.1970000000000001</c:v>
                </c:pt>
                <c:pt idx="1322">
                  <c:v>1.1970000000000001</c:v>
                </c:pt>
                <c:pt idx="1323">
                  <c:v>1.1970000000000001</c:v>
                </c:pt>
                <c:pt idx="1324">
                  <c:v>1.1970000000000001</c:v>
                </c:pt>
                <c:pt idx="1325">
                  <c:v>1.1970000000000001</c:v>
                </c:pt>
                <c:pt idx="1326">
                  <c:v>1.1970000000000001</c:v>
                </c:pt>
                <c:pt idx="1327">
                  <c:v>1.1970000000000001</c:v>
                </c:pt>
                <c:pt idx="1328">
                  <c:v>1.1970000000000001</c:v>
                </c:pt>
                <c:pt idx="1329">
                  <c:v>1.1970000000000001</c:v>
                </c:pt>
                <c:pt idx="1330">
                  <c:v>1.1970000000000001</c:v>
                </c:pt>
                <c:pt idx="1331">
                  <c:v>1.1970000000000001</c:v>
                </c:pt>
                <c:pt idx="1332">
                  <c:v>1.1970000000000001</c:v>
                </c:pt>
                <c:pt idx="1333">
                  <c:v>1.1970000000000001</c:v>
                </c:pt>
                <c:pt idx="1334">
                  <c:v>1.1970000000000001</c:v>
                </c:pt>
                <c:pt idx="1335">
                  <c:v>1.1970000000000001</c:v>
                </c:pt>
                <c:pt idx="1336">
                  <c:v>1.1970000000000001</c:v>
                </c:pt>
                <c:pt idx="1337">
                  <c:v>1.1970000000000001</c:v>
                </c:pt>
                <c:pt idx="1338">
                  <c:v>1.1970000000000001</c:v>
                </c:pt>
                <c:pt idx="1339">
                  <c:v>1.1970000000000001</c:v>
                </c:pt>
                <c:pt idx="1340">
                  <c:v>1.1970000000000001</c:v>
                </c:pt>
                <c:pt idx="1341">
                  <c:v>1.1970000000000001</c:v>
                </c:pt>
                <c:pt idx="1342">
                  <c:v>1.1970000000000001</c:v>
                </c:pt>
                <c:pt idx="1343">
                  <c:v>1.1970000000000001</c:v>
                </c:pt>
                <c:pt idx="1344">
                  <c:v>1.200999999999997</c:v>
                </c:pt>
                <c:pt idx="1345">
                  <c:v>1.200999999999997</c:v>
                </c:pt>
                <c:pt idx="1346">
                  <c:v>1.200999999999997</c:v>
                </c:pt>
                <c:pt idx="1347">
                  <c:v>1.200999999999997</c:v>
                </c:pt>
                <c:pt idx="1348">
                  <c:v>1.200999999999997</c:v>
                </c:pt>
                <c:pt idx="1349">
                  <c:v>1.200999999999997</c:v>
                </c:pt>
                <c:pt idx="1350">
                  <c:v>1.200999999999997</c:v>
                </c:pt>
                <c:pt idx="1351">
                  <c:v>1.200999999999997</c:v>
                </c:pt>
                <c:pt idx="1352">
                  <c:v>1.200999999999997</c:v>
                </c:pt>
                <c:pt idx="1353">
                  <c:v>1.200999999999997</c:v>
                </c:pt>
                <c:pt idx="1354">
                  <c:v>1.200999999999997</c:v>
                </c:pt>
                <c:pt idx="1355">
                  <c:v>1.200999999999997</c:v>
                </c:pt>
                <c:pt idx="1356">
                  <c:v>1.200999999999997</c:v>
                </c:pt>
                <c:pt idx="1357">
                  <c:v>1.200999999999997</c:v>
                </c:pt>
                <c:pt idx="1358">
                  <c:v>1.200999999999997</c:v>
                </c:pt>
                <c:pt idx="1359">
                  <c:v>1.200999999999997</c:v>
                </c:pt>
                <c:pt idx="1360">
                  <c:v>1.200999999999997</c:v>
                </c:pt>
                <c:pt idx="1361">
                  <c:v>1.200999999999997</c:v>
                </c:pt>
                <c:pt idx="1362">
                  <c:v>1.200999999999997</c:v>
                </c:pt>
                <c:pt idx="1363">
                  <c:v>1.200999999999997</c:v>
                </c:pt>
                <c:pt idx="1364">
                  <c:v>1.200999999999997</c:v>
                </c:pt>
                <c:pt idx="1365">
                  <c:v>1.200999999999997</c:v>
                </c:pt>
                <c:pt idx="1366">
                  <c:v>1.200999999999997</c:v>
                </c:pt>
                <c:pt idx="1367">
                  <c:v>1.200999999999997</c:v>
                </c:pt>
                <c:pt idx="1368">
                  <c:v>1.200999999999997</c:v>
                </c:pt>
                <c:pt idx="1369">
                  <c:v>1.200999999999997</c:v>
                </c:pt>
                <c:pt idx="1370">
                  <c:v>1.200999999999997</c:v>
                </c:pt>
                <c:pt idx="1371">
                  <c:v>1.200999999999997</c:v>
                </c:pt>
                <c:pt idx="1372">
                  <c:v>1.200999999999997</c:v>
                </c:pt>
                <c:pt idx="1373">
                  <c:v>1.200999999999997</c:v>
                </c:pt>
                <c:pt idx="1374">
                  <c:v>1.200999999999997</c:v>
                </c:pt>
                <c:pt idx="1375">
                  <c:v>1.200999999999997</c:v>
                </c:pt>
                <c:pt idx="1376">
                  <c:v>1.200999999999997</c:v>
                </c:pt>
                <c:pt idx="1377">
                  <c:v>1.200999999999997</c:v>
                </c:pt>
                <c:pt idx="1378">
                  <c:v>1.200999999999997</c:v>
                </c:pt>
                <c:pt idx="1379">
                  <c:v>1.200999999999997</c:v>
                </c:pt>
                <c:pt idx="1380">
                  <c:v>1.200999999999997</c:v>
                </c:pt>
                <c:pt idx="1381">
                  <c:v>1.200999999999997</c:v>
                </c:pt>
                <c:pt idx="1382">
                  <c:v>1.200999999999997</c:v>
                </c:pt>
                <c:pt idx="1383">
                  <c:v>1.200999999999997</c:v>
                </c:pt>
                <c:pt idx="1384">
                  <c:v>1.200999999999997</c:v>
                </c:pt>
                <c:pt idx="1385">
                  <c:v>1.200999999999997</c:v>
                </c:pt>
                <c:pt idx="1386">
                  <c:v>1.204999999999997</c:v>
                </c:pt>
                <c:pt idx="1387">
                  <c:v>1.204999999999997</c:v>
                </c:pt>
                <c:pt idx="1388">
                  <c:v>1.204999999999997</c:v>
                </c:pt>
                <c:pt idx="1389">
                  <c:v>1.204999999999997</c:v>
                </c:pt>
                <c:pt idx="1390">
                  <c:v>1.204999999999997</c:v>
                </c:pt>
                <c:pt idx="1391">
                  <c:v>1.208999999999997</c:v>
                </c:pt>
                <c:pt idx="1392">
                  <c:v>1.208999999999997</c:v>
                </c:pt>
                <c:pt idx="1393">
                  <c:v>1.208999999999997</c:v>
                </c:pt>
                <c:pt idx="1394">
                  <c:v>1.208999999999997</c:v>
                </c:pt>
                <c:pt idx="1395">
                  <c:v>1.208999999999997</c:v>
                </c:pt>
                <c:pt idx="1396">
                  <c:v>1.208999999999997</c:v>
                </c:pt>
                <c:pt idx="1397">
                  <c:v>1.208999999999997</c:v>
                </c:pt>
                <c:pt idx="1398">
                  <c:v>1.208999999999997</c:v>
                </c:pt>
                <c:pt idx="1399">
                  <c:v>1.208999999999997</c:v>
                </c:pt>
                <c:pt idx="1400">
                  <c:v>1.208999999999997</c:v>
                </c:pt>
                <c:pt idx="1401">
                  <c:v>1.208999999999997</c:v>
                </c:pt>
                <c:pt idx="1402">
                  <c:v>1.208999999999997</c:v>
                </c:pt>
                <c:pt idx="1403">
                  <c:v>1.208999999999997</c:v>
                </c:pt>
                <c:pt idx="1404">
                  <c:v>1.208999999999997</c:v>
                </c:pt>
                <c:pt idx="1405">
                  <c:v>1.208999999999997</c:v>
                </c:pt>
                <c:pt idx="1406">
                  <c:v>1.208999999999997</c:v>
                </c:pt>
                <c:pt idx="1407">
                  <c:v>1.208999999999997</c:v>
                </c:pt>
                <c:pt idx="1408">
                  <c:v>1.208999999999997</c:v>
                </c:pt>
                <c:pt idx="1409">
                  <c:v>1.208999999999997</c:v>
                </c:pt>
                <c:pt idx="1410">
                  <c:v>1.208999999999997</c:v>
                </c:pt>
                <c:pt idx="1411">
                  <c:v>1.208999999999997</c:v>
                </c:pt>
                <c:pt idx="1412">
                  <c:v>1.208999999999997</c:v>
                </c:pt>
                <c:pt idx="1413">
                  <c:v>1.208999999999997</c:v>
                </c:pt>
                <c:pt idx="1414">
                  <c:v>1.208999999999997</c:v>
                </c:pt>
                <c:pt idx="1415">
                  <c:v>1.208999999999997</c:v>
                </c:pt>
                <c:pt idx="1416">
                  <c:v>1.208999999999997</c:v>
                </c:pt>
                <c:pt idx="1417">
                  <c:v>1.208999999999997</c:v>
                </c:pt>
                <c:pt idx="1418">
                  <c:v>1.204999999999997</c:v>
                </c:pt>
                <c:pt idx="1419">
                  <c:v>1.204999999999997</c:v>
                </c:pt>
                <c:pt idx="1420">
                  <c:v>1.208999999999997</c:v>
                </c:pt>
                <c:pt idx="1421">
                  <c:v>1.208999999999997</c:v>
                </c:pt>
                <c:pt idx="1422">
                  <c:v>1.208999999999997</c:v>
                </c:pt>
                <c:pt idx="1423">
                  <c:v>1.208999999999997</c:v>
                </c:pt>
                <c:pt idx="1424">
                  <c:v>1.216999999999997</c:v>
                </c:pt>
                <c:pt idx="1425">
                  <c:v>1.220999999999997</c:v>
                </c:pt>
                <c:pt idx="1426">
                  <c:v>1.216999999999997</c:v>
                </c:pt>
                <c:pt idx="1427">
                  <c:v>1.216999999999997</c:v>
                </c:pt>
                <c:pt idx="1428">
                  <c:v>1.216999999999997</c:v>
                </c:pt>
                <c:pt idx="1429">
                  <c:v>1.216999999999997</c:v>
                </c:pt>
                <c:pt idx="1430">
                  <c:v>1.216999999999997</c:v>
                </c:pt>
                <c:pt idx="1431">
                  <c:v>1.216999999999997</c:v>
                </c:pt>
                <c:pt idx="1432">
                  <c:v>1.216999999999997</c:v>
                </c:pt>
                <c:pt idx="1433">
                  <c:v>1.216999999999997</c:v>
                </c:pt>
                <c:pt idx="1434">
                  <c:v>1.216999999999997</c:v>
                </c:pt>
                <c:pt idx="1435">
                  <c:v>1.216999999999997</c:v>
                </c:pt>
                <c:pt idx="1436">
                  <c:v>1.216999999999997</c:v>
                </c:pt>
                <c:pt idx="1437">
                  <c:v>1.216999999999997</c:v>
                </c:pt>
                <c:pt idx="1438">
                  <c:v>1.216999999999997</c:v>
                </c:pt>
                <c:pt idx="1439">
                  <c:v>1.220999999999997</c:v>
                </c:pt>
                <c:pt idx="1440">
                  <c:v>1.220999999999997</c:v>
                </c:pt>
                <c:pt idx="1441">
                  <c:v>1.220999999999997</c:v>
                </c:pt>
                <c:pt idx="1442">
                  <c:v>1.224999999999997</c:v>
                </c:pt>
                <c:pt idx="1443">
                  <c:v>1.220999999999997</c:v>
                </c:pt>
                <c:pt idx="1444">
                  <c:v>1.224999999999997</c:v>
                </c:pt>
                <c:pt idx="1445">
                  <c:v>1.224999999999997</c:v>
                </c:pt>
                <c:pt idx="1446">
                  <c:v>1.224999999999997</c:v>
                </c:pt>
                <c:pt idx="1447">
                  <c:v>1.224999999999997</c:v>
                </c:pt>
                <c:pt idx="1448">
                  <c:v>1.224999999999997</c:v>
                </c:pt>
                <c:pt idx="1449">
                  <c:v>1.224999999999997</c:v>
                </c:pt>
                <c:pt idx="1450">
                  <c:v>1.224999999999997</c:v>
                </c:pt>
                <c:pt idx="1451">
                  <c:v>1.224999999999997</c:v>
                </c:pt>
                <c:pt idx="1452">
                  <c:v>1.224999999999997</c:v>
                </c:pt>
                <c:pt idx="1453">
                  <c:v>1.224999999999997</c:v>
                </c:pt>
                <c:pt idx="1454">
                  <c:v>1.224999999999997</c:v>
                </c:pt>
                <c:pt idx="1455">
                  <c:v>1.224999999999997</c:v>
                </c:pt>
                <c:pt idx="1456">
                  <c:v>1.228999999999997</c:v>
                </c:pt>
                <c:pt idx="1457">
                  <c:v>1.232999999999997</c:v>
                </c:pt>
                <c:pt idx="1458">
                  <c:v>1.232999999999997</c:v>
                </c:pt>
                <c:pt idx="1459">
                  <c:v>1.232999999999997</c:v>
                </c:pt>
                <c:pt idx="1460">
                  <c:v>1.232999999999997</c:v>
                </c:pt>
                <c:pt idx="1461">
                  <c:v>1.232999999999997</c:v>
                </c:pt>
                <c:pt idx="1462">
                  <c:v>1.232999999999997</c:v>
                </c:pt>
                <c:pt idx="1463">
                  <c:v>1.236999999999997</c:v>
                </c:pt>
                <c:pt idx="1464">
                  <c:v>1.236999999999997</c:v>
                </c:pt>
                <c:pt idx="1465">
                  <c:v>1.236999999999997</c:v>
                </c:pt>
                <c:pt idx="1466">
                  <c:v>1.236999999999997</c:v>
                </c:pt>
                <c:pt idx="1467">
                  <c:v>1.236999999999997</c:v>
                </c:pt>
                <c:pt idx="1468">
                  <c:v>1.236999999999997</c:v>
                </c:pt>
                <c:pt idx="1469">
                  <c:v>1.236999999999997</c:v>
                </c:pt>
                <c:pt idx="1470">
                  <c:v>1.236999999999997</c:v>
                </c:pt>
                <c:pt idx="1471">
                  <c:v>1.236999999999997</c:v>
                </c:pt>
                <c:pt idx="1472">
                  <c:v>1.236999999999997</c:v>
                </c:pt>
                <c:pt idx="1473">
                  <c:v>1.236999999999997</c:v>
                </c:pt>
                <c:pt idx="1474">
                  <c:v>1.254</c:v>
                </c:pt>
                <c:pt idx="1475">
                  <c:v>1.278999999999997</c:v>
                </c:pt>
                <c:pt idx="1476">
                  <c:v>1.274</c:v>
                </c:pt>
                <c:pt idx="1477">
                  <c:v>1.27</c:v>
                </c:pt>
                <c:pt idx="1478">
                  <c:v>1.27</c:v>
                </c:pt>
                <c:pt idx="1479">
                  <c:v>1.27</c:v>
                </c:pt>
                <c:pt idx="1480">
                  <c:v>1.274</c:v>
                </c:pt>
                <c:pt idx="1481">
                  <c:v>1.274</c:v>
                </c:pt>
                <c:pt idx="1482">
                  <c:v>1.282999999999997</c:v>
                </c:pt>
                <c:pt idx="1483">
                  <c:v>1.290999999999997</c:v>
                </c:pt>
                <c:pt idx="1484">
                  <c:v>1.290999999999997</c:v>
                </c:pt>
                <c:pt idx="1485">
                  <c:v>1.304</c:v>
                </c:pt>
                <c:pt idx="1486">
                  <c:v>1.3120000000000001</c:v>
                </c:pt>
                <c:pt idx="1487">
                  <c:v>1.325</c:v>
                </c:pt>
                <c:pt idx="1488">
                  <c:v>1.321</c:v>
                </c:pt>
                <c:pt idx="1489">
                  <c:v>1.321</c:v>
                </c:pt>
                <c:pt idx="1490">
                  <c:v>1.321</c:v>
                </c:pt>
                <c:pt idx="1491">
                  <c:v>1.321</c:v>
                </c:pt>
                <c:pt idx="1492">
                  <c:v>1.3080000000000001</c:v>
                </c:pt>
                <c:pt idx="1493">
                  <c:v>1.290999999999997</c:v>
                </c:pt>
                <c:pt idx="1494">
                  <c:v>1.27</c:v>
                </c:pt>
                <c:pt idx="1495">
                  <c:v>1.27</c:v>
                </c:pt>
                <c:pt idx="1496">
                  <c:v>1.266</c:v>
                </c:pt>
                <c:pt idx="1497">
                  <c:v>1.266</c:v>
                </c:pt>
                <c:pt idx="1498">
                  <c:v>1.266</c:v>
                </c:pt>
                <c:pt idx="1499">
                  <c:v>1.262</c:v>
                </c:pt>
                <c:pt idx="1500">
                  <c:v>1.258</c:v>
                </c:pt>
                <c:pt idx="1501">
                  <c:v>1.258</c:v>
                </c:pt>
                <c:pt idx="1502">
                  <c:v>1.258</c:v>
                </c:pt>
                <c:pt idx="1503">
                  <c:v>1.258</c:v>
                </c:pt>
                <c:pt idx="1504">
                  <c:v>1.258</c:v>
                </c:pt>
                <c:pt idx="1505">
                  <c:v>1.266</c:v>
                </c:pt>
                <c:pt idx="1506">
                  <c:v>1.27</c:v>
                </c:pt>
                <c:pt idx="1507">
                  <c:v>1.27</c:v>
                </c:pt>
                <c:pt idx="1508">
                  <c:v>1.274</c:v>
                </c:pt>
                <c:pt idx="1509">
                  <c:v>1.286999999999997</c:v>
                </c:pt>
                <c:pt idx="1510">
                  <c:v>1.2949999999999973</c:v>
                </c:pt>
                <c:pt idx="1511">
                  <c:v>1.304</c:v>
                </c:pt>
                <c:pt idx="1512">
                  <c:v>1.3080000000000001</c:v>
                </c:pt>
                <c:pt idx="1513">
                  <c:v>1.304</c:v>
                </c:pt>
                <c:pt idx="1514">
                  <c:v>1.304</c:v>
                </c:pt>
                <c:pt idx="1515">
                  <c:v>1.3080000000000001</c:v>
                </c:pt>
                <c:pt idx="1516">
                  <c:v>1.3080000000000001</c:v>
                </c:pt>
                <c:pt idx="1517">
                  <c:v>1.3080000000000001</c:v>
                </c:pt>
                <c:pt idx="1518">
                  <c:v>1.3080000000000001</c:v>
                </c:pt>
                <c:pt idx="1519">
                  <c:v>1.304</c:v>
                </c:pt>
                <c:pt idx="1520">
                  <c:v>1.304</c:v>
                </c:pt>
                <c:pt idx="1521">
                  <c:v>1.304</c:v>
                </c:pt>
                <c:pt idx="1522">
                  <c:v>1.304</c:v>
                </c:pt>
                <c:pt idx="1523">
                  <c:v>1.3080000000000001</c:v>
                </c:pt>
                <c:pt idx="1524">
                  <c:v>1.3080000000000001</c:v>
                </c:pt>
                <c:pt idx="1525">
                  <c:v>1.304</c:v>
                </c:pt>
                <c:pt idx="1526">
                  <c:v>1.3080000000000001</c:v>
                </c:pt>
                <c:pt idx="1527">
                  <c:v>1.325</c:v>
                </c:pt>
                <c:pt idx="1528">
                  <c:v>1.351</c:v>
                </c:pt>
                <c:pt idx="1529">
                  <c:v>1.4</c:v>
                </c:pt>
                <c:pt idx="1530">
                  <c:v>1.4089999999999963</c:v>
                </c:pt>
                <c:pt idx="1531">
                  <c:v>1.4229999999999965</c:v>
                </c:pt>
                <c:pt idx="1532">
                  <c:v>1.4269999999999965</c:v>
                </c:pt>
                <c:pt idx="1533">
                  <c:v>1.4139999999999942</c:v>
                </c:pt>
                <c:pt idx="1534">
                  <c:v>1.4139999999999942</c:v>
                </c:pt>
                <c:pt idx="1535">
                  <c:v>1.4049999999999963</c:v>
                </c:pt>
                <c:pt idx="1536">
                  <c:v>1.391</c:v>
                </c:pt>
                <c:pt idx="1537">
                  <c:v>1.373</c:v>
                </c:pt>
                <c:pt idx="1538">
                  <c:v>1.36</c:v>
                </c:pt>
                <c:pt idx="1539">
                  <c:v>1.351</c:v>
                </c:pt>
                <c:pt idx="1540">
                  <c:v>1.351</c:v>
                </c:pt>
                <c:pt idx="1541">
                  <c:v>1.3380000000000001</c:v>
                </c:pt>
                <c:pt idx="1542">
                  <c:v>1.3380000000000001</c:v>
                </c:pt>
                <c:pt idx="1543">
                  <c:v>1.325</c:v>
                </c:pt>
                <c:pt idx="1544">
                  <c:v>1.321</c:v>
                </c:pt>
                <c:pt idx="1545">
                  <c:v>1.3080000000000001</c:v>
                </c:pt>
                <c:pt idx="1546">
                  <c:v>1.304</c:v>
                </c:pt>
                <c:pt idx="1547">
                  <c:v>1.290999999999997</c:v>
                </c:pt>
                <c:pt idx="1548">
                  <c:v>1.282999999999997</c:v>
                </c:pt>
                <c:pt idx="1549">
                  <c:v>1.27</c:v>
                </c:pt>
                <c:pt idx="1550">
                  <c:v>1.27</c:v>
                </c:pt>
                <c:pt idx="1551">
                  <c:v>1.290999999999997</c:v>
                </c:pt>
                <c:pt idx="1552">
                  <c:v>1.321</c:v>
                </c:pt>
                <c:pt idx="1553">
                  <c:v>1.36</c:v>
                </c:pt>
                <c:pt idx="1554">
                  <c:v>1.391</c:v>
                </c:pt>
                <c:pt idx="1555">
                  <c:v>1.478</c:v>
                </c:pt>
                <c:pt idx="1556">
                  <c:v>1.492</c:v>
                </c:pt>
                <c:pt idx="1557">
                  <c:v>1.472999999999997</c:v>
                </c:pt>
                <c:pt idx="1558">
                  <c:v>1.478</c:v>
                </c:pt>
                <c:pt idx="1559">
                  <c:v>1.492</c:v>
                </c:pt>
                <c:pt idx="1560">
                  <c:v>1.472999999999997</c:v>
                </c:pt>
                <c:pt idx="1561">
                  <c:v>1.45</c:v>
                </c:pt>
                <c:pt idx="1562">
                  <c:v>1.4089999999999963</c:v>
                </c:pt>
                <c:pt idx="1563">
                  <c:v>1.395999999999997</c:v>
                </c:pt>
                <c:pt idx="1564">
                  <c:v>1.381999999999997</c:v>
                </c:pt>
                <c:pt idx="1565">
                  <c:v>1.365</c:v>
                </c:pt>
                <c:pt idx="1566">
                  <c:v>1.347</c:v>
                </c:pt>
                <c:pt idx="1567">
                  <c:v>1.3380000000000001</c:v>
                </c:pt>
                <c:pt idx="1568">
                  <c:v>1.325</c:v>
                </c:pt>
                <c:pt idx="1569">
                  <c:v>1.3080000000000001</c:v>
                </c:pt>
                <c:pt idx="1570">
                  <c:v>1.2949999999999973</c:v>
                </c:pt>
                <c:pt idx="1571">
                  <c:v>1.286999999999997</c:v>
                </c:pt>
                <c:pt idx="1572">
                  <c:v>1.27</c:v>
                </c:pt>
                <c:pt idx="1573">
                  <c:v>1.258</c:v>
                </c:pt>
                <c:pt idx="1574">
                  <c:v>1.258</c:v>
                </c:pt>
                <c:pt idx="1575">
                  <c:v>1.258</c:v>
                </c:pt>
                <c:pt idx="1576">
                  <c:v>1.240999999999997</c:v>
                </c:pt>
                <c:pt idx="1577">
                  <c:v>1.224999999999997</c:v>
                </c:pt>
                <c:pt idx="1578">
                  <c:v>1.240999999999997</c:v>
                </c:pt>
                <c:pt idx="1579">
                  <c:v>1.258</c:v>
                </c:pt>
                <c:pt idx="1580">
                  <c:v>1.27</c:v>
                </c:pt>
                <c:pt idx="1581">
                  <c:v>1.274</c:v>
                </c:pt>
                <c:pt idx="1582">
                  <c:v>1.282999999999997</c:v>
                </c:pt>
                <c:pt idx="1583">
                  <c:v>1.304</c:v>
                </c:pt>
                <c:pt idx="1584">
                  <c:v>1.290999999999997</c:v>
                </c:pt>
                <c:pt idx="1585">
                  <c:v>1.286999999999997</c:v>
                </c:pt>
                <c:pt idx="1586">
                  <c:v>1.286999999999997</c:v>
                </c:pt>
                <c:pt idx="1587">
                  <c:v>1.282999999999997</c:v>
                </c:pt>
                <c:pt idx="1588">
                  <c:v>1.274</c:v>
                </c:pt>
                <c:pt idx="1589">
                  <c:v>1.274</c:v>
                </c:pt>
                <c:pt idx="1590">
                  <c:v>1.278999999999997</c:v>
                </c:pt>
                <c:pt idx="1591">
                  <c:v>1.286999999999997</c:v>
                </c:pt>
                <c:pt idx="1592">
                  <c:v>1.286999999999997</c:v>
                </c:pt>
                <c:pt idx="1593">
                  <c:v>1.274</c:v>
                </c:pt>
                <c:pt idx="1594">
                  <c:v>1.266</c:v>
                </c:pt>
                <c:pt idx="1595">
                  <c:v>1.262</c:v>
                </c:pt>
                <c:pt idx="1596">
                  <c:v>1.258</c:v>
                </c:pt>
                <c:pt idx="1597">
                  <c:v>1.266</c:v>
                </c:pt>
                <c:pt idx="1598">
                  <c:v>1.282999999999997</c:v>
                </c:pt>
                <c:pt idx="1599">
                  <c:v>1.286999999999997</c:v>
                </c:pt>
                <c:pt idx="1600">
                  <c:v>1.3080000000000001</c:v>
                </c:pt>
                <c:pt idx="1601">
                  <c:v>1.3120000000000001</c:v>
                </c:pt>
                <c:pt idx="1602">
                  <c:v>1.3340000000000001</c:v>
                </c:pt>
                <c:pt idx="1603">
                  <c:v>1.351</c:v>
                </c:pt>
                <c:pt idx="1604">
                  <c:v>1.347</c:v>
                </c:pt>
                <c:pt idx="1605">
                  <c:v>1.347</c:v>
                </c:pt>
                <c:pt idx="1606">
                  <c:v>1.33</c:v>
                </c:pt>
                <c:pt idx="1607">
                  <c:v>1.3169999999999973</c:v>
                </c:pt>
                <c:pt idx="1608">
                  <c:v>1.304</c:v>
                </c:pt>
                <c:pt idx="1609">
                  <c:v>1.282999999999997</c:v>
                </c:pt>
                <c:pt idx="1610">
                  <c:v>1.254</c:v>
                </c:pt>
                <c:pt idx="1611">
                  <c:v>1.240999999999997</c:v>
                </c:pt>
                <c:pt idx="1612">
                  <c:v>1.224999999999997</c:v>
                </c:pt>
                <c:pt idx="1613">
                  <c:v>1.1930000000000001</c:v>
                </c:pt>
                <c:pt idx="1614">
                  <c:v>1.1970000000000001</c:v>
                </c:pt>
                <c:pt idx="1615">
                  <c:v>1.1890000000000001</c:v>
                </c:pt>
                <c:pt idx="1616">
                  <c:v>1.173</c:v>
                </c:pt>
                <c:pt idx="1617">
                  <c:v>1.173</c:v>
                </c:pt>
                <c:pt idx="1618">
                  <c:v>1.165</c:v>
                </c:pt>
                <c:pt idx="1619">
                  <c:v>1.157</c:v>
                </c:pt>
                <c:pt idx="1620">
                  <c:v>1.145999999999997</c:v>
                </c:pt>
                <c:pt idx="1621">
                  <c:v>1.141999999999997</c:v>
                </c:pt>
                <c:pt idx="1622">
                  <c:v>1.129999999999997</c:v>
                </c:pt>
                <c:pt idx="1623">
                  <c:v>1.085</c:v>
                </c:pt>
                <c:pt idx="1624">
                  <c:v>1.034999999999997</c:v>
                </c:pt>
                <c:pt idx="1625">
                  <c:v>1.014</c:v>
                </c:pt>
                <c:pt idx="1626">
                  <c:v>1</c:v>
                </c:pt>
                <c:pt idx="1627">
                  <c:v>1</c:v>
                </c:pt>
                <c:pt idx="1628">
                  <c:v>1</c:v>
                </c:pt>
                <c:pt idx="1629">
                  <c:v>1</c:v>
                </c:pt>
                <c:pt idx="1630">
                  <c:v>1.006999999999997</c:v>
                </c:pt>
                <c:pt idx="1631">
                  <c:v>1.014</c:v>
                </c:pt>
                <c:pt idx="1632">
                  <c:v>1.01</c:v>
                </c:pt>
                <c:pt idx="1633">
                  <c:v>1</c:v>
                </c:pt>
                <c:pt idx="1634">
                  <c:v>1</c:v>
                </c:pt>
                <c:pt idx="1635">
                  <c:v>1.006999999999997</c:v>
                </c:pt>
                <c:pt idx="1636">
                  <c:v>1.016999999999997</c:v>
                </c:pt>
                <c:pt idx="1637">
                  <c:v>1.030999999999997</c:v>
                </c:pt>
                <c:pt idx="1638">
                  <c:v>1.028</c:v>
                </c:pt>
                <c:pt idx="1639">
                  <c:v>1.016999999999997</c:v>
                </c:pt>
                <c:pt idx="1640">
                  <c:v>1.01</c:v>
                </c:pt>
                <c:pt idx="1641">
                  <c:v>1.028</c:v>
                </c:pt>
                <c:pt idx="1642">
                  <c:v>1.06</c:v>
                </c:pt>
                <c:pt idx="1643">
                  <c:v>1.181</c:v>
                </c:pt>
                <c:pt idx="1644">
                  <c:v>1.056</c:v>
                </c:pt>
                <c:pt idx="1645">
                  <c:v>1.042</c:v>
                </c:pt>
                <c:pt idx="1646">
                  <c:v>1.034</c:v>
                </c:pt>
                <c:pt idx="1647">
                  <c:v>1.028</c:v>
                </c:pt>
                <c:pt idx="1648">
                  <c:v>1.020999999999997</c:v>
                </c:pt>
                <c:pt idx="1649">
                  <c:v>1.01</c:v>
                </c:pt>
                <c:pt idx="1650">
                  <c:v>1</c:v>
                </c:pt>
                <c:pt idx="1651">
                  <c:v>1</c:v>
                </c:pt>
                <c:pt idx="1652">
                  <c:v>1</c:v>
                </c:pt>
                <c:pt idx="1653">
                  <c:v>1</c:v>
                </c:pt>
                <c:pt idx="1654">
                  <c:v>1</c:v>
                </c:pt>
                <c:pt idx="1655">
                  <c:v>1</c:v>
                </c:pt>
                <c:pt idx="1656">
                  <c:v>1</c:v>
                </c:pt>
                <c:pt idx="1657">
                  <c:v>1</c:v>
                </c:pt>
                <c:pt idx="1658">
                  <c:v>1</c:v>
                </c:pt>
                <c:pt idx="1659">
                  <c:v>1</c:v>
                </c:pt>
                <c:pt idx="1660">
                  <c:v>1</c:v>
                </c:pt>
                <c:pt idx="1661">
                  <c:v>1</c:v>
                </c:pt>
                <c:pt idx="1662">
                  <c:v>1</c:v>
                </c:pt>
                <c:pt idx="1663">
                  <c:v>1</c:v>
                </c:pt>
                <c:pt idx="1664">
                  <c:v>1</c:v>
                </c:pt>
                <c:pt idx="1665">
                  <c:v>1</c:v>
                </c:pt>
                <c:pt idx="1666">
                  <c:v>1</c:v>
                </c:pt>
                <c:pt idx="1667">
                  <c:v>1</c:v>
                </c:pt>
                <c:pt idx="1668">
                  <c:v>1</c:v>
                </c:pt>
                <c:pt idx="1669">
                  <c:v>1</c:v>
                </c:pt>
                <c:pt idx="1670">
                  <c:v>1</c:v>
                </c:pt>
                <c:pt idx="1671">
                  <c:v>1</c:v>
                </c:pt>
                <c:pt idx="1672">
                  <c:v>1</c:v>
                </c:pt>
                <c:pt idx="1673">
                  <c:v>1</c:v>
                </c:pt>
                <c:pt idx="1674">
                  <c:v>1</c:v>
                </c:pt>
                <c:pt idx="1675">
                  <c:v>1</c:v>
                </c:pt>
                <c:pt idx="1676">
                  <c:v>1</c:v>
                </c:pt>
                <c:pt idx="1677">
                  <c:v>1</c:v>
                </c:pt>
                <c:pt idx="1678">
                  <c:v>1</c:v>
                </c:pt>
                <c:pt idx="1679">
                  <c:v>1</c:v>
                </c:pt>
                <c:pt idx="1680">
                  <c:v>1</c:v>
                </c:pt>
                <c:pt idx="1681">
                  <c:v>1</c:v>
                </c:pt>
                <c:pt idx="1682">
                  <c:v>1</c:v>
                </c:pt>
                <c:pt idx="1683">
                  <c:v>1</c:v>
                </c:pt>
                <c:pt idx="1684">
                  <c:v>1</c:v>
                </c:pt>
                <c:pt idx="1685">
                  <c:v>1</c:v>
                </c:pt>
                <c:pt idx="1686">
                  <c:v>1</c:v>
                </c:pt>
                <c:pt idx="1687">
                  <c:v>1</c:v>
                </c:pt>
                <c:pt idx="1688">
                  <c:v>1</c:v>
                </c:pt>
                <c:pt idx="1689">
                  <c:v>1</c:v>
                </c:pt>
                <c:pt idx="1690">
                  <c:v>1</c:v>
                </c:pt>
                <c:pt idx="1691">
                  <c:v>1</c:v>
                </c:pt>
                <c:pt idx="1692">
                  <c:v>1</c:v>
                </c:pt>
                <c:pt idx="1693">
                  <c:v>1</c:v>
                </c:pt>
                <c:pt idx="1694">
                  <c:v>1</c:v>
                </c:pt>
                <c:pt idx="1695">
                  <c:v>1</c:v>
                </c:pt>
                <c:pt idx="1696">
                  <c:v>1</c:v>
                </c:pt>
                <c:pt idx="1697">
                  <c:v>1</c:v>
                </c:pt>
                <c:pt idx="1698">
                  <c:v>1</c:v>
                </c:pt>
                <c:pt idx="1699">
                  <c:v>1</c:v>
                </c:pt>
                <c:pt idx="1700">
                  <c:v>1</c:v>
                </c:pt>
                <c:pt idx="1701">
                  <c:v>1</c:v>
                </c:pt>
                <c:pt idx="1702">
                  <c:v>1</c:v>
                </c:pt>
                <c:pt idx="1703">
                  <c:v>1</c:v>
                </c:pt>
                <c:pt idx="1704">
                  <c:v>1</c:v>
                </c:pt>
                <c:pt idx="1705">
                  <c:v>1</c:v>
                </c:pt>
                <c:pt idx="1706">
                  <c:v>1</c:v>
                </c:pt>
                <c:pt idx="1707">
                  <c:v>1</c:v>
                </c:pt>
                <c:pt idx="1708">
                  <c:v>1</c:v>
                </c:pt>
                <c:pt idx="1709">
                  <c:v>1</c:v>
                </c:pt>
                <c:pt idx="1710">
                  <c:v>1</c:v>
                </c:pt>
                <c:pt idx="1711">
                  <c:v>1</c:v>
                </c:pt>
                <c:pt idx="1712">
                  <c:v>1</c:v>
                </c:pt>
                <c:pt idx="1713">
                  <c:v>1</c:v>
                </c:pt>
                <c:pt idx="1714">
                  <c:v>1</c:v>
                </c:pt>
                <c:pt idx="1715">
                  <c:v>1</c:v>
                </c:pt>
                <c:pt idx="1716">
                  <c:v>1</c:v>
                </c:pt>
                <c:pt idx="1717">
                  <c:v>1</c:v>
                </c:pt>
                <c:pt idx="1718">
                  <c:v>1</c:v>
                </c:pt>
                <c:pt idx="1719">
                  <c:v>1</c:v>
                </c:pt>
                <c:pt idx="1720">
                  <c:v>1</c:v>
                </c:pt>
                <c:pt idx="1721">
                  <c:v>1</c:v>
                </c:pt>
                <c:pt idx="1722">
                  <c:v>1</c:v>
                </c:pt>
                <c:pt idx="1723">
                  <c:v>1</c:v>
                </c:pt>
                <c:pt idx="1724">
                  <c:v>1</c:v>
                </c:pt>
                <c:pt idx="1725">
                  <c:v>1</c:v>
                </c:pt>
                <c:pt idx="1726">
                  <c:v>1</c:v>
                </c:pt>
                <c:pt idx="1727">
                  <c:v>1</c:v>
                </c:pt>
                <c:pt idx="1728">
                  <c:v>1</c:v>
                </c:pt>
                <c:pt idx="1729">
                  <c:v>1</c:v>
                </c:pt>
                <c:pt idx="1730">
                  <c:v>1</c:v>
                </c:pt>
                <c:pt idx="1731">
                  <c:v>1</c:v>
                </c:pt>
                <c:pt idx="1732">
                  <c:v>1</c:v>
                </c:pt>
                <c:pt idx="1733">
                  <c:v>1</c:v>
                </c:pt>
                <c:pt idx="1734">
                  <c:v>1</c:v>
                </c:pt>
                <c:pt idx="1735">
                  <c:v>1</c:v>
                </c:pt>
                <c:pt idx="1736">
                  <c:v>1</c:v>
                </c:pt>
                <c:pt idx="1737">
                  <c:v>1</c:v>
                </c:pt>
                <c:pt idx="1738">
                  <c:v>1</c:v>
                </c:pt>
                <c:pt idx="1739">
                  <c:v>1</c:v>
                </c:pt>
                <c:pt idx="1740">
                  <c:v>1</c:v>
                </c:pt>
                <c:pt idx="1741">
                  <c:v>1</c:v>
                </c:pt>
                <c:pt idx="1742">
                  <c:v>1</c:v>
                </c:pt>
                <c:pt idx="1743">
                  <c:v>1</c:v>
                </c:pt>
                <c:pt idx="1744">
                  <c:v>1</c:v>
                </c:pt>
                <c:pt idx="1745">
                  <c:v>1</c:v>
                </c:pt>
                <c:pt idx="1746">
                  <c:v>1</c:v>
                </c:pt>
                <c:pt idx="1747">
                  <c:v>1</c:v>
                </c:pt>
                <c:pt idx="1748">
                  <c:v>1</c:v>
                </c:pt>
                <c:pt idx="1749">
                  <c:v>1</c:v>
                </c:pt>
                <c:pt idx="1750">
                  <c:v>1</c:v>
                </c:pt>
                <c:pt idx="1751">
                  <c:v>1</c:v>
                </c:pt>
                <c:pt idx="1752">
                  <c:v>1</c:v>
                </c:pt>
                <c:pt idx="1753">
                  <c:v>1</c:v>
                </c:pt>
                <c:pt idx="1754">
                  <c:v>1</c:v>
                </c:pt>
                <c:pt idx="1755">
                  <c:v>1</c:v>
                </c:pt>
                <c:pt idx="1756">
                  <c:v>1</c:v>
                </c:pt>
                <c:pt idx="1757">
                  <c:v>1</c:v>
                </c:pt>
                <c:pt idx="1758">
                  <c:v>1</c:v>
                </c:pt>
                <c:pt idx="1759">
                  <c:v>1</c:v>
                </c:pt>
                <c:pt idx="1760">
                  <c:v>1</c:v>
                </c:pt>
                <c:pt idx="1761">
                  <c:v>1</c:v>
                </c:pt>
                <c:pt idx="1762">
                  <c:v>1</c:v>
                </c:pt>
                <c:pt idx="1763">
                  <c:v>1</c:v>
                </c:pt>
                <c:pt idx="1764">
                  <c:v>1</c:v>
                </c:pt>
                <c:pt idx="1765">
                  <c:v>1</c:v>
                </c:pt>
                <c:pt idx="1766">
                  <c:v>1</c:v>
                </c:pt>
                <c:pt idx="1767">
                  <c:v>1</c:v>
                </c:pt>
                <c:pt idx="1768">
                  <c:v>1</c:v>
                </c:pt>
                <c:pt idx="1769">
                  <c:v>1</c:v>
                </c:pt>
                <c:pt idx="1770">
                  <c:v>1</c:v>
                </c:pt>
                <c:pt idx="1771">
                  <c:v>1</c:v>
                </c:pt>
                <c:pt idx="1772">
                  <c:v>1</c:v>
                </c:pt>
                <c:pt idx="1773">
                  <c:v>1</c:v>
                </c:pt>
                <c:pt idx="1774">
                  <c:v>1</c:v>
                </c:pt>
                <c:pt idx="1775">
                  <c:v>1</c:v>
                </c:pt>
                <c:pt idx="1776">
                  <c:v>1</c:v>
                </c:pt>
                <c:pt idx="1777">
                  <c:v>1</c:v>
                </c:pt>
                <c:pt idx="1778">
                  <c:v>1</c:v>
                </c:pt>
                <c:pt idx="1779">
                  <c:v>1</c:v>
                </c:pt>
                <c:pt idx="1780">
                  <c:v>1</c:v>
                </c:pt>
                <c:pt idx="1781">
                  <c:v>1</c:v>
                </c:pt>
                <c:pt idx="1782">
                  <c:v>1</c:v>
                </c:pt>
                <c:pt idx="1783">
                  <c:v>1</c:v>
                </c:pt>
                <c:pt idx="1784">
                  <c:v>1</c:v>
                </c:pt>
                <c:pt idx="1785">
                  <c:v>1</c:v>
                </c:pt>
                <c:pt idx="1786">
                  <c:v>1</c:v>
                </c:pt>
                <c:pt idx="1787">
                  <c:v>1</c:v>
                </c:pt>
                <c:pt idx="1788">
                  <c:v>1</c:v>
                </c:pt>
                <c:pt idx="1789">
                  <c:v>1</c:v>
                </c:pt>
                <c:pt idx="1790">
                  <c:v>1</c:v>
                </c:pt>
                <c:pt idx="1791">
                  <c:v>1</c:v>
                </c:pt>
                <c:pt idx="1792">
                  <c:v>1</c:v>
                </c:pt>
                <c:pt idx="1793">
                  <c:v>1</c:v>
                </c:pt>
                <c:pt idx="1794">
                  <c:v>1</c:v>
                </c:pt>
                <c:pt idx="1795">
                  <c:v>1</c:v>
                </c:pt>
                <c:pt idx="1796">
                  <c:v>1</c:v>
                </c:pt>
                <c:pt idx="1797">
                  <c:v>1</c:v>
                </c:pt>
                <c:pt idx="1798">
                  <c:v>1</c:v>
                </c:pt>
                <c:pt idx="1799">
                  <c:v>1</c:v>
                </c:pt>
                <c:pt idx="1800">
                  <c:v>1</c:v>
                </c:pt>
                <c:pt idx="1801">
                  <c:v>1</c:v>
                </c:pt>
                <c:pt idx="1802">
                  <c:v>1</c:v>
                </c:pt>
                <c:pt idx="1803">
                  <c:v>1</c:v>
                </c:pt>
                <c:pt idx="1804">
                  <c:v>1</c:v>
                </c:pt>
                <c:pt idx="1805">
                  <c:v>1</c:v>
                </c:pt>
                <c:pt idx="1806">
                  <c:v>1.006999999999997</c:v>
                </c:pt>
              </c:numCache>
            </c:numRef>
          </c:yVal>
          <c:smooth val="1"/>
        </c:ser>
        <c:ser>
          <c:idx val="3"/>
          <c:order val="3"/>
          <c:tx>
            <c:v>20 cm</c:v>
          </c:tx>
          <c:spPr>
            <a:ln w="158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'C:\Users\Jonathan\Dropbox\Jonathan_Tarendra\Thesis\Thesis 2014\Paper 5 WETNESS\[Wetness (working file).xlsx]Sheet1'!$A$4:$A$1810</c:f>
              <c:numCache>
                <c:formatCode>General</c:formatCode>
                <c:ptCount val="1807"/>
                <c:pt idx="0">
                  <c:v>41676.708333333336</c:v>
                </c:pt>
                <c:pt idx="1">
                  <c:v>41676.75</c:v>
                </c:pt>
                <c:pt idx="2">
                  <c:v>41676.791666666504</c:v>
                </c:pt>
                <c:pt idx="3">
                  <c:v>41676.833333333336</c:v>
                </c:pt>
                <c:pt idx="4">
                  <c:v>41676.875</c:v>
                </c:pt>
                <c:pt idx="5">
                  <c:v>41676.916666666664</c:v>
                </c:pt>
                <c:pt idx="6">
                  <c:v>41676.958333333343</c:v>
                </c:pt>
                <c:pt idx="7">
                  <c:v>41677</c:v>
                </c:pt>
                <c:pt idx="8">
                  <c:v>41677.041666666584</c:v>
                </c:pt>
                <c:pt idx="9">
                  <c:v>41677.083333333336</c:v>
                </c:pt>
                <c:pt idx="10">
                  <c:v>41677.124999999993</c:v>
                </c:pt>
                <c:pt idx="11">
                  <c:v>41677.166666666584</c:v>
                </c:pt>
                <c:pt idx="12">
                  <c:v>41677.208333333336</c:v>
                </c:pt>
                <c:pt idx="13">
                  <c:v>41677.25</c:v>
                </c:pt>
                <c:pt idx="14">
                  <c:v>41677.291666666504</c:v>
                </c:pt>
                <c:pt idx="15">
                  <c:v>41677.333333333336</c:v>
                </c:pt>
                <c:pt idx="16">
                  <c:v>41677.375</c:v>
                </c:pt>
                <c:pt idx="17">
                  <c:v>41677.416666666664</c:v>
                </c:pt>
                <c:pt idx="18">
                  <c:v>41677.458333333343</c:v>
                </c:pt>
                <c:pt idx="19">
                  <c:v>41677.5</c:v>
                </c:pt>
                <c:pt idx="20">
                  <c:v>41677.541666666584</c:v>
                </c:pt>
                <c:pt idx="21">
                  <c:v>41677.583333333336</c:v>
                </c:pt>
                <c:pt idx="22">
                  <c:v>41677.624999999993</c:v>
                </c:pt>
                <c:pt idx="23">
                  <c:v>41677.666666666584</c:v>
                </c:pt>
                <c:pt idx="24">
                  <c:v>41677.708333333336</c:v>
                </c:pt>
                <c:pt idx="25">
                  <c:v>41677.75</c:v>
                </c:pt>
                <c:pt idx="26">
                  <c:v>41677.791666666504</c:v>
                </c:pt>
                <c:pt idx="27">
                  <c:v>41677.833333333336</c:v>
                </c:pt>
                <c:pt idx="28">
                  <c:v>41677.875</c:v>
                </c:pt>
                <c:pt idx="29">
                  <c:v>41677.916666666664</c:v>
                </c:pt>
                <c:pt idx="30">
                  <c:v>41677.958333333343</c:v>
                </c:pt>
                <c:pt idx="31">
                  <c:v>41678</c:v>
                </c:pt>
                <c:pt idx="32">
                  <c:v>41678.041666666584</c:v>
                </c:pt>
                <c:pt idx="33">
                  <c:v>41678.083333333336</c:v>
                </c:pt>
                <c:pt idx="34">
                  <c:v>41678.124999999993</c:v>
                </c:pt>
                <c:pt idx="35">
                  <c:v>41678.166666666584</c:v>
                </c:pt>
                <c:pt idx="36">
                  <c:v>41678.208333333336</c:v>
                </c:pt>
                <c:pt idx="37">
                  <c:v>41678.25</c:v>
                </c:pt>
                <c:pt idx="38">
                  <c:v>41678.291666666504</c:v>
                </c:pt>
                <c:pt idx="39">
                  <c:v>41678.333333333336</c:v>
                </c:pt>
                <c:pt idx="40">
                  <c:v>41678.375</c:v>
                </c:pt>
                <c:pt idx="41">
                  <c:v>41678.416666666664</c:v>
                </c:pt>
                <c:pt idx="42">
                  <c:v>41678.458333333343</c:v>
                </c:pt>
                <c:pt idx="43">
                  <c:v>41678.5</c:v>
                </c:pt>
                <c:pt idx="44">
                  <c:v>41678.541666666584</c:v>
                </c:pt>
                <c:pt idx="45">
                  <c:v>41678.583333333336</c:v>
                </c:pt>
                <c:pt idx="46">
                  <c:v>41678.624999999993</c:v>
                </c:pt>
                <c:pt idx="47">
                  <c:v>41678.666666666584</c:v>
                </c:pt>
                <c:pt idx="48">
                  <c:v>41678.708333333336</c:v>
                </c:pt>
                <c:pt idx="49">
                  <c:v>41678.75</c:v>
                </c:pt>
                <c:pt idx="50">
                  <c:v>41678.791666666504</c:v>
                </c:pt>
                <c:pt idx="51">
                  <c:v>41678.833333333336</c:v>
                </c:pt>
                <c:pt idx="52">
                  <c:v>41678.875</c:v>
                </c:pt>
                <c:pt idx="53">
                  <c:v>41678.916666666664</c:v>
                </c:pt>
                <c:pt idx="54">
                  <c:v>41678.958333333343</c:v>
                </c:pt>
                <c:pt idx="55">
                  <c:v>41679</c:v>
                </c:pt>
                <c:pt idx="56">
                  <c:v>41679.041666666584</c:v>
                </c:pt>
                <c:pt idx="57">
                  <c:v>41679.083333333336</c:v>
                </c:pt>
                <c:pt idx="58">
                  <c:v>41679.124999999993</c:v>
                </c:pt>
                <c:pt idx="59">
                  <c:v>41679.166666666584</c:v>
                </c:pt>
                <c:pt idx="60">
                  <c:v>41679.208333333336</c:v>
                </c:pt>
                <c:pt idx="61">
                  <c:v>41679.25</c:v>
                </c:pt>
                <c:pt idx="62">
                  <c:v>41679.291666666504</c:v>
                </c:pt>
                <c:pt idx="63">
                  <c:v>41679.333333333336</c:v>
                </c:pt>
                <c:pt idx="64">
                  <c:v>41679.375</c:v>
                </c:pt>
                <c:pt idx="65">
                  <c:v>41679.416666666664</c:v>
                </c:pt>
                <c:pt idx="66">
                  <c:v>41679.458333333343</c:v>
                </c:pt>
                <c:pt idx="67">
                  <c:v>41679.5</c:v>
                </c:pt>
                <c:pt idx="68">
                  <c:v>41679.541666666584</c:v>
                </c:pt>
                <c:pt idx="69">
                  <c:v>41679.583333333336</c:v>
                </c:pt>
                <c:pt idx="70">
                  <c:v>41679.624999999993</c:v>
                </c:pt>
                <c:pt idx="71">
                  <c:v>41679.666666666584</c:v>
                </c:pt>
                <c:pt idx="72">
                  <c:v>41679.708333333336</c:v>
                </c:pt>
                <c:pt idx="73">
                  <c:v>41679.75</c:v>
                </c:pt>
                <c:pt idx="74">
                  <c:v>41679.791666666504</c:v>
                </c:pt>
                <c:pt idx="75">
                  <c:v>41679.833333333336</c:v>
                </c:pt>
                <c:pt idx="76">
                  <c:v>41679.875</c:v>
                </c:pt>
                <c:pt idx="77">
                  <c:v>41679.916666666664</c:v>
                </c:pt>
                <c:pt idx="78">
                  <c:v>41679.958333333343</c:v>
                </c:pt>
                <c:pt idx="79">
                  <c:v>41680</c:v>
                </c:pt>
                <c:pt idx="80">
                  <c:v>41680.041666666584</c:v>
                </c:pt>
                <c:pt idx="81">
                  <c:v>41680.083333333336</c:v>
                </c:pt>
                <c:pt idx="82">
                  <c:v>41680.124999999993</c:v>
                </c:pt>
                <c:pt idx="83">
                  <c:v>41680.166666666584</c:v>
                </c:pt>
                <c:pt idx="84">
                  <c:v>41680.208333333336</c:v>
                </c:pt>
                <c:pt idx="85">
                  <c:v>41680.25</c:v>
                </c:pt>
                <c:pt idx="86">
                  <c:v>41680.291666666504</c:v>
                </c:pt>
                <c:pt idx="87">
                  <c:v>41680.333333333336</c:v>
                </c:pt>
                <c:pt idx="88">
                  <c:v>41680.375</c:v>
                </c:pt>
                <c:pt idx="89">
                  <c:v>41680.416666666664</c:v>
                </c:pt>
                <c:pt idx="90">
                  <c:v>41680.458333333343</c:v>
                </c:pt>
                <c:pt idx="91">
                  <c:v>41680.5</c:v>
                </c:pt>
                <c:pt idx="92">
                  <c:v>41680.541666666584</c:v>
                </c:pt>
                <c:pt idx="93">
                  <c:v>41680.583333333336</c:v>
                </c:pt>
                <c:pt idx="94">
                  <c:v>41680.624999999993</c:v>
                </c:pt>
                <c:pt idx="95">
                  <c:v>41680.666666666584</c:v>
                </c:pt>
                <c:pt idx="96">
                  <c:v>41680.708333333336</c:v>
                </c:pt>
                <c:pt idx="97">
                  <c:v>41680.75</c:v>
                </c:pt>
                <c:pt idx="98">
                  <c:v>41680.791666666504</c:v>
                </c:pt>
                <c:pt idx="99">
                  <c:v>41680.833333333336</c:v>
                </c:pt>
                <c:pt idx="100">
                  <c:v>41680.875</c:v>
                </c:pt>
                <c:pt idx="101">
                  <c:v>41680.916666666664</c:v>
                </c:pt>
                <c:pt idx="102">
                  <c:v>41680.958333333343</c:v>
                </c:pt>
                <c:pt idx="103">
                  <c:v>41681</c:v>
                </c:pt>
                <c:pt idx="104">
                  <c:v>41681.041666666584</c:v>
                </c:pt>
                <c:pt idx="105">
                  <c:v>41681.083333333336</c:v>
                </c:pt>
                <c:pt idx="106">
                  <c:v>41681.124999999993</c:v>
                </c:pt>
                <c:pt idx="107">
                  <c:v>41681.166666666584</c:v>
                </c:pt>
                <c:pt idx="108">
                  <c:v>41681.208333333336</c:v>
                </c:pt>
                <c:pt idx="109">
                  <c:v>41681.25</c:v>
                </c:pt>
                <c:pt idx="110">
                  <c:v>41681.291666666504</c:v>
                </c:pt>
                <c:pt idx="111">
                  <c:v>41681.333333333336</c:v>
                </c:pt>
                <c:pt idx="112">
                  <c:v>41681.375</c:v>
                </c:pt>
                <c:pt idx="113">
                  <c:v>41681.416666666664</c:v>
                </c:pt>
                <c:pt idx="114">
                  <c:v>41681.458333333343</c:v>
                </c:pt>
                <c:pt idx="115">
                  <c:v>41681.5</c:v>
                </c:pt>
                <c:pt idx="116">
                  <c:v>41681.541666666584</c:v>
                </c:pt>
                <c:pt idx="117">
                  <c:v>41681.583333333336</c:v>
                </c:pt>
                <c:pt idx="118">
                  <c:v>41681.624999999993</c:v>
                </c:pt>
                <c:pt idx="119">
                  <c:v>41681.666666666584</c:v>
                </c:pt>
                <c:pt idx="120">
                  <c:v>41681.708333333336</c:v>
                </c:pt>
                <c:pt idx="121">
                  <c:v>41681.75</c:v>
                </c:pt>
                <c:pt idx="122">
                  <c:v>41681.791666666504</c:v>
                </c:pt>
                <c:pt idx="123">
                  <c:v>41681.833333333336</c:v>
                </c:pt>
                <c:pt idx="124">
                  <c:v>41681.875</c:v>
                </c:pt>
                <c:pt idx="125">
                  <c:v>41681.916666666664</c:v>
                </c:pt>
                <c:pt idx="126">
                  <c:v>41681.958333333343</c:v>
                </c:pt>
                <c:pt idx="127">
                  <c:v>41682</c:v>
                </c:pt>
                <c:pt idx="128">
                  <c:v>41682.041666666584</c:v>
                </c:pt>
                <c:pt idx="129">
                  <c:v>41682.083333333336</c:v>
                </c:pt>
                <c:pt idx="130">
                  <c:v>41682.124999999993</c:v>
                </c:pt>
                <c:pt idx="131">
                  <c:v>41682.166666666584</c:v>
                </c:pt>
                <c:pt idx="132">
                  <c:v>41682.208333333336</c:v>
                </c:pt>
                <c:pt idx="133">
                  <c:v>41682.25</c:v>
                </c:pt>
                <c:pt idx="134">
                  <c:v>41682.291666666504</c:v>
                </c:pt>
                <c:pt idx="135">
                  <c:v>41682.333333333336</c:v>
                </c:pt>
                <c:pt idx="136">
                  <c:v>41682.375</c:v>
                </c:pt>
                <c:pt idx="137">
                  <c:v>41682.416666666664</c:v>
                </c:pt>
                <c:pt idx="138">
                  <c:v>41682.458333333343</c:v>
                </c:pt>
                <c:pt idx="139">
                  <c:v>41682.5</c:v>
                </c:pt>
                <c:pt idx="140">
                  <c:v>41682.541666666584</c:v>
                </c:pt>
                <c:pt idx="141">
                  <c:v>41682.583333333336</c:v>
                </c:pt>
                <c:pt idx="142">
                  <c:v>41682.624999999993</c:v>
                </c:pt>
                <c:pt idx="143">
                  <c:v>41682.666666666584</c:v>
                </c:pt>
                <c:pt idx="144">
                  <c:v>41682.708333333336</c:v>
                </c:pt>
                <c:pt idx="145">
                  <c:v>41682.75</c:v>
                </c:pt>
                <c:pt idx="146">
                  <c:v>41682.791666666504</c:v>
                </c:pt>
                <c:pt idx="147">
                  <c:v>41682.833333333336</c:v>
                </c:pt>
                <c:pt idx="148">
                  <c:v>41682.875</c:v>
                </c:pt>
                <c:pt idx="149">
                  <c:v>41682.916666666664</c:v>
                </c:pt>
                <c:pt idx="150">
                  <c:v>41682.958333333343</c:v>
                </c:pt>
                <c:pt idx="151">
                  <c:v>41683</c:v>
                </c:pt>
                <c:pt idx="152">
                  <c:v>41683.041666666584</c:v>
                </c:pt>
                <c:pt idx="153">
                  <c:v>41683.083333333336</c:v>
                </c:pt>
                <c:pt idx="154">
                  <c:v>41683.124999999993</c:v>
                </c:pt>
                <c:pt idx="155">
                  <c:v>41683.166666666584</c:v>
                </c:pt>
                <c:pt idx="156">
                  <c:v>41683.208333333336</c:v>
                </c:pt>
                <c:pt idx="157">
                  <c:v>41683.25</c:v>
                </c:pt>
                <c:pt idx="158">
                  <c:v>41683.291666666504</c:v>
                </c:pt>
                <c:pt idx="159">
                  <c:v>41683.333333333336</c:v>
                </c:pt>
                <c:pt idx="160">
                  <c:v>41683.375</c:v>
                </c:pt>
                <c:pt idx="161">
                  <c:v>41683.416666666664</c:v>
                </c:pt>
                <c:pt idx="162">
                  <c:v>41683.458333333343</c:v>
                </c:pt>
                <c:pt idx="163">
                  <c:v>41683.5</c:v>
                </c:pt>
                <c:pt idx="164">
                  <c:v>41683.541666666584</c:v>
                </c:pt>
                <c:pt idx="165">
                  <c:v>41683.583333333336</c:v>
                </c:pt>
                <c:pt idx="166">
                  <c:v>41683.624999999993</c:v>
                </c:pt>
                <c:pt idx="167">
                  <c:v>41683.666666666584</c:v>
                </c:pt>
                <c:pt idx="168">
                  <c:v>41683.708333333336</c:v>
                </c:pt>
                <c:pt idx="169">
                  <c:v>41683.75</c:v>
                </c:pt>
                <c:pt idx="170">
                  <c:v>41683.791666666504</c:v>
                </c:pt>
                <c:pt idx="171">
                  <c:v>41683.833333333336</c:v>
                </c:pt>
                <c:pt idx="172">
                  <c:v>41683.875</c:v>
                </c:pt>
                <c:pt idx="173">
                  <c:v>41683.916666666664</c:v>
                </c:pt>
                <c:pt idx="174">
                  <c:v>41683.958333333343</c:v>
                </c:pt>
                <c:pt idx="175">
                  <c:v>41684</c:v>
                </c:pt>
                <c:pt idx="176">
                  <c:v>41684.041666666584</c:v>
                </c:pt>
                <c:pt idx="177">
                  <c:v>41684.083333333336</c:v>
                </c:pt>
                <c:pt idx="178">
                  <c:v>41684.124999999993</c:v>
                </c:pt>
                <c:pt idx="179">
                  <c:v>41684.166666666584</c:v>
                </c:pt>
                <c:pt idx="180">
                  <c:v>41684.208333333336</c:v>
                </c:pt>
                <c:pt idx="181">
                  <c:v>41684.25</c:v>
                </c:pt>
                <c:pt idx="182">
                  <c:v>41684.291666666504</c:v>
                </c:pt>
                <c:pt idx="183">
                  <c:v>41684.333333333336</c:v>
                </c:pt>
                <c:pt idx="184">
                  <c:v>41684.375</c:v>
                </c:pt>
                <c:pt idx="185">
                  <c:v>41684.416666666664</c:v>
                </c:pt>
                <c:pt idx="186">
                  <c:v>41684.458333333343</c:v>
                </c:pt>
                <c:pt idx="187">
                  <c:v>41684.5</c:v>
                </c:pt>
                <c:pt idx="188">
                  <c:v>41684.541666666584</c:v>
                </c:pt>
                <c:pt idx="189">
                  <c:v>41684.583333333336</c:v>
                </c:pt>
                <c:pt idx="190">
                  <c:v>41684.624999999993</c:v>
                </c:pt>
                <c:pt idx="191">
                  <c:v>41684.666666666584</c:v>
                </c:pt>
                <c:pt idx="192">
                  <c:v>41684.708333333336</c:v>
                </c:pt>
                <c:pt idx="193">
                  <c:v>41684.75</c:v>
                </c:pt>
                <c:pt idx="194">
                  <c:v>41684.791666666504</c:v>
                </c:pt>
                <c:pt idx="195">
                  <c:v>41684.833333333336</c:v>
                </c:pt>
                <c:pt idx="196">
                  <c:v>41684.875</c:v>
                </c:pt>
                <c:pt idx="197">
                  <c:v>41684.916666666664</c:v>
                </c:pt>
                <c:pt idx="198">
                  <c:v>41684.958333333343</c:v>
                </c:pt>
                <c:pt idx="199">
                  <c:v>41685</c:v>
                </c:pt>
                <c:pt idx="200">
                  <c:v>41685.041666666584</c:v>
                </c:pt>
                <c:pt idx="201">
                  <c:v>41685.083333333336</c:v>
                </c:pt>
                <c:pt idx="202">
                  <c:v>41685.124999999993</c:v>
                </c:pt>
                <c:pt idx="203">
                  <c:v>41685.166666666584</c:v>
                </c:pt>
                <c:pt idx="204">
                  <c:v>41685.208333333336</c:v>
                </c:pt>
                <c:pt idx="205">
                  <c:v>41685.25</c:v>
                </c:pt>
                <c:pt idx="206">
                  <c:v>41685.291666666504</c:v>
                </c:pt>
                <c:pt idx="207">
                  <c:v>41685.333333333336</c:v>
                </c:pt>
                <c:pt idx="208">
                  <c:v>41685.375</c:v>
                </c:pt>
                <c:pt idx="209">
                  <c:v>41685.416666666664</c:v>
                </c:pt>
                <c:pt idx="210">
                  <c:v>41685.458333333343</c:v>
                </c:pt>
                <c:pt idx="211">
                  <c:v>41685.5</c:v>
                </c:pt>
                <c:pt idx="212">
                  <c:v>41685.541666666584</c:v>
                </c:pt>
                <c:pt idx="213">
                  <c:v>41685.583333333336</c:v>
                </c:pt>
                <c:pt idx="214">
                  <c:v>41685.624999999993</c:v>
                </c:pt>
                <c:pt idx="215">
                  <c:v>41685.666666666584</c:v>
                </c:pt>
                <c:pt idx="216">
                  <c:v>41685.708333333336</c:v>
                </c:pt>
                <c:pt idx="217">
                  <c:v>41685.75</c:v>
                </c:pt>
                <c:pt idx="218">
                  <c:v>41685.791666666504</c:v>
                </c:pt>
                <c:pt idx="219">
                  <c:v>41685.833333333336</c:v>
                </c:pt>
                <c:pt idx="220">
                  <c:v>41685.875</c:v>
                </c:pt>
                <c:pt idx="221">
                  <c:v>41685.916666666664</c:v>
                </c:pt>
                <c:pt idx="222">
                  <c:v>41685.958333333343</c:v>
                </c:pt>
                <c:pt idx="223">
                  <c:v>41686</c:v>
                </c:pt>
                <c:pt idx="224">
                  <c:v>41686.041666666584</c:v>
                </c:pt>
                <c:pt idx="225">
                  <c:v>41686.083333333336</c:v>
                </c:pt>
                <c:pt idx="226">
                  <c:v>41686.124999999993</c:v>
                </c:pt>
                <c:pt idx="227">
                  <c:v>41686.166666666584</c:v>
                </c:pt>
                <c:pt idx="228">
                  <c:v>41686.208333333336</c:v>
                </c:pt>
                <c:pt idx="229">
                  <c:v>41686.25</c:v>
                </c:pt>
                <c:pt idx="230">
                  <c:v>41686.291666666504</c:v>
                </c:pt>
                <c:pt idx="231">
                  <c:v>41686.333333333336</c:v>
                </c:pt>
                <c:pt idx="232">
                  <c:v>41686.375</c:v>
                </c:pt>
                <c:pt idx="233">
                  <c:v>41686.416666666664</c:v>
                </c:pt>
                <c:pt idx="234">
                  <c:v>41686.458333333343</c:v>
                </c:pt>
                <c:pt idx="235">
                  <c:v>41686.5</c:v>
                </c:pt>
                <c:pt idx="236">
                  <c:v>41686.541666666584</c:v>
                </c:pt>
                <c:pt idx="237">
                  <c:v>41686.583333333336</c:v>
                </c:pt>
                <c:pt idx="238">
                  <c:v>41686.624999999993</c:v>
                </c:pt>
                <c:pt idx="239">
                  <c:v>41686.666666666584</c:v>
                </c:pt>
                <c:pt idx="240">
                  <c:v>41686.708333333336</c:v>
                </c:pt>
                <c:pt idx="241">
                  <c:v>41686.75</c:v>
                </c:pt>
                <c:pt idx="242">
                  <c:v>41686.791666666504</c:v>
                </c:pt>
                <c:pt idx="243">
                  <c:v>41686.833333333336</c:v>
                </c:pt>
                <c:pt idx="244">
                  <c:v>41686.875</c:v>
                </c:pt>
                <c:pt idx="245">
                  <c:v>41686.916666666664</c:v>
                </c:pt>
                <c:pt idx="246">
                  <c:v>41686.958333333343</c:v>
                </c:pt>
                <c:pt idx="247">
                  <c:v>41687</c:v>
                </c:pt>
                <c:pt idx="248">
                  <c:v>41687.041666666584</c:v>
                </c:pt>
                <c:pt idx="249">
                  <c:v>41687.083333333336</c:v>
                </c:pt>
                <c:pt idx="250">
                  <c:v>41687.124999999993</c:v>
                </c:pt>
                <c:pt idx="251">
                  <c:v>41687.166666666584</c:v>
                </c:pt>
                <c:pt idx="252">
                  <c:v>41687.208333333336</c:v>
                </c:pt>
                <c:pt idx="253">
                  <c:v>41687.25</c:v>
                </c:pt>
                <c:pt idx="254">
                  <c:v>41687.291666666504</c:v>
                </c:pt>
                <c:pt idx="255">
                  <c:v>41687.333333333336</c:v>
                </c:pt>
                <c:pt idx="256">
                  <c:v>41687.375</c:v>
                </c:pt>
                <c:pt idx="257">
                  <c:v>41687.416666666664</c:v>
                </c:pt>
                <c:pt idx="258">
                  <c:v>41687.458333333343</c:v>
                </c:pt>
                <c:pt idx="259">
                  <c:v>41687.5</c:v>
                </c:pt>
                <c:pt idx="260">
                  <c:v>41687.541666666584</c:v>
                </c:pt>
                <c:pt idx="261">
                  <c:v>41687.583333333336</c:v>
                </c:pt>
                <c:pt idx="262">
                  <c:v>41687.624999999993</c:v>
                </c:pt>
                <c:pt idx="263">
                  <c:v>41687.666666666584</c:v>
                </c:pt>
                <c:pt idx="264">
                  <c:v>41687.708333333336</c:v>
                </c:pt>
                <c:pt idx="265">
                  <c:v>41687.75</c:v>
                </c:pt>
                <c:pt idx="266">
                  <c:v>41687.791666666504</c:v>
                </c:pt>
                <c:pt idx="267">
                  <c:v>41687.833333333336</c:v>
                </c:pt>
                <c:pt idx="268">
                  <c:v>41687.875</c:v>
                </c:pt>
                <c:pt idx="269">
                  <c:v>41687.916666666664</c:v>
                </c:pt>
                <c:pt idx="270">
                  <c:v>41687.958333333343</c:v>
                </c:pt>
                <c:pt idx="271">
                  <c:v>41688</c:v>
                </c:pt>
                <c:pt idx="272">
                  <c:v>41688.041666666584</c:v>
                </c:pt>
                <c:pt idx="273">
                  <c:v>41688.083333333336</c:v>
                </c:pt>
                <c:pt idx="274">
                  <c:v>41688.124999999993</c:v>
                </c:pt>
                <c:pt idx="275">
                  <c:v>41688.166666666584</c:v>
                </c:pt>
                <c:pt idx="276">
                  <c:v>41688.208333333336</c:v>
                </c:pt>
                <c:pt idx="277">
                  <c:v>41688.25</c:v>
                </c:pt>
                <c:pt idx="278">
                  <c:v>41688.291666666504</c:v>
                </c:pt>
                <c:pt idx="279">
                  <c:v>41688.333333333336</c:v>
                </c:pt>
                <c:pt idx="280">
                  <c:v>41688.375</c:v>
                </c:pt>
                <c:pt idx="281">
                  <c:v>41688.416666666664</c:v>
                </c:pt>
                <c:pt idx="282">
                  <c:v>41688.458333333343</c:v>
                </c:pt>
                <c:pt idx="283">
                  <c:v>41688.5</c:v>
                </c:pt>
                <c:pt idx="284">
                  <c:v>41688.541666666584</c:v>
                </c:pt>
                <c:pt idx="285">
                  <c:v>41688.583333333336</c:v>
                </c:pt>
                <c:pt idx="286">
                  <c:v>41688.624999999993</c:v>
                </c:pt>
                <c:pt idx="287">
                  <c:v>41688.666666666584</c:v>
                </c:pt>
                <c:pt idx="288">
                  <c:v>41688.708333333336</c:v>
                </c:pt>
                <c:pt idx="289">
                  <c:v>41688.75</c:v>
                </c:pt>
                <c:pt idx="290">
                  <c:v>41688.791666666504</c:v>
                </c:pt>
                <c:pt idx="291">
                  <c:v>41688.833333333336</c:v>
                </c:pt>
                <c:pt idx="292">
                  <c:v>41688.875</c:v>
                </c:pt>
                <c:pt idx="293">
                  <c:v>41688.916666666664</c:v>
                </c:pt>
                <c:pt idx="294">
                  <c:v>41688.958333333343</c:v>
                </c:pt>
                <c:pt idx="295">
                  <c:v>41689</c:v>
                </c:pt>
                <c:pt idx="296">
                  <c:v>41689.041666666584</c:v>
                </c:pt>
                <c:pt idx="297">
                  <c:v>41689.083333333336</c:v>
                </c:pt>
                <c:pt idx="298">
                  <c:v>41689.124999999993</c:v>
                </c:pt>
                <c:pt idx="299">
                  <c:v>41689.166666666584</c:v>
                </c:pt>
                <c:pt idx="300">
                  <c:v>41689.208333333336</c:v>
                </c:pt>
                <c:pt idx="301">
                  <c:v>41689.25</c:v>
                </c:pt>
                <c:pt idx="302">
                  <c:v>41689.291666666504</c:v>
                </c:pt>
                <c:pt idx="303">
                  <c:v>41689.333333333336</c:v>
                </c:pt>
                <c:pt idx="304">
                  <c:v>41689.375</c:v>
                </c:pt>
                <c:pt idx="305">
                  <c:v>41689.416666666664</c:v>
                </c:pt>
                <c:pt idx="306">
                  <c:v>41689.458333333343</c:v>
                </c:pt>
                <c:pt idx="307">
                  <c:v>41689.5</c:v>
                </c:pt>
                <c:pt idx="308">
                  <c:v>41689.541666666584</c:v>
                </c:pt>
                <c:pt idx="309">
                  <c:v>41689.583333333336</c:v>
                </c:pt>
                <c:pt idx="310">
                  <c:v>41689.624999999993</c:v>
                </c:pt>
                <c:pt idx="311">
                  <c:v>41689.666666666584</c:v>
                </c:pt>
                <c:pt idx="312">
                  <c:v>41689.708333333336</c:v>
                </c:pt>
                <c:pt idx="313">
                  <c:v>41689.75</c:v>
                </c:pt>
                <c:pt idx="314">
                  <c:v>41689.791666666504</c:v>
                </c:pt>
                <c:pt idx="315">
                  <c:v>41689.833333333336</c:v>
                </c:pt>
                <c:pt idx="316">
                  <c:v>41689.875</c:v>
                </c:pt>
                <c:pt idx="317">
                  <c:v>41689.916666666664</c:v>
                </c:pt>
                <c:pt idx="318">
                  <c:v>41689.958333333343</c:v>
                </c:pt>
                <c:pt idx="319">
                  <c:v>41690</c:v>
                </c:pt>
                <c:pt idx="320">
                  <c:v>41690.041666666584</c:v>
                </c:pt>
                <c:pt idx="321">
                  <c:v>41690.083333333336</c:v>
                </c:pt>
                <c:pt idx="322">
                  <c:v>41690.124999999993</c:v>
                </c:pt>
                <c:pt idx="323">
                  <c:v>41690.166666666584</c:v>
                </c:pt>
                <c:pt idx="324">
                  <c:v>41690.208333333336</c:v>
                </c:pt>
                <c:pt idx="325">
                  <c:v>41690.25</c:v>
                </c:pt>
                <c:pt idx="326">
                  <c:v>41690.291666666504</c:v>
                </c:pt>
                <c:pt idx="327">
                  <c:v>41690.333333333336</c:v>
                </c:pt>
                <c:pt idx="328">
                  <c:v>41690.375</c:v>
                </c:pt>
                <c:pt idx="329">
                  <c:v>41690.416666666664</c:v>
                </c:pt>
                <c:pt idx="330">
                  <c:v>41690.458333333343</c:v>
                </c:pt>
                <c:pt idx="331">
                  <c:v>41690.5</c:v>
                </c:pt>
                <c:pt idx="332">
                  <c:v>41690.541666666584</c:v>
                </c:pt>
                <c:pt idx="333">
                  <c:v>41690.583333333336</c:v>
                </c:pt>
                <c:pt idx="334">
                  <c:v>41690.624999999993</c:v>
                </c:pt>
                <c:pt idx="335">
                  <c:v>41690.666666666584</c:v>
                </c:pt>
                <c:pt idx="336">
                  <c:v>41690.708333333336</c:v>
                </c:pt>
                <c:pt idx="337">
                  <c:v>41690.75</c:v>
                </c:pt>
                <c:pt idx="338">
                  <c:v>41690.791666666504</c:v>
                </c:pt>
                <c:pt idx="339">
                  <c:v>41690.833333333336</c:v>
                </c:pt>
                <c:pt idx="340">
                  <c:v>41690.875</c:v>
                </c:pt>
                <c:pt idx="341">
                  <c:v>41690.916666666664</c:v>
                </c:pt>
                <c:pt idx="342">
                  <c:v>41690.958333333343</c:v>
                </c:pt>
                <c:pt idx="343">
                  <c:v>41691</c:v>
                </c:pt>
                <c:pt idx="344">
                  <c:v>41691.041666666584</c:v>
                </c:pt>
                <c:pt idx="345">
                  <c:v>41691.083333333336</c:v>
                </c:pt>
                <c:pt idx="346">
                  <c:v>41691.124999999993</c:v>
                </c:pt>
                <c:pt idx="347">
                  <c:v>41691.166666666584</c:v>
                </c:pt>
                <c:pt idx="348">
                  <c:v>41691.208333333336</c:v>
                </c:pt>
                <c:pt idx="349">
                  <c:v>41691.25</c:v>
                </c:pt>
                <c:pt idx="350">
                  <c:v>41691.291666666504</c:v>
                </c:pt>
                <c:pt idx="351">
                  <c:v>41691.333333333336</c:v>
                </c:pt>
                <c:pt idx="352">
                  <c:v>41691.375</c:v>
                </c:pt>
                <c:pt idx="353">
                  <c:v>41691.416666666664</c:v>
                </c:pt>
                <c:pt idx="354">
                  <c:v>41691.458333333343</c:v>
                </c:pt>
                <c:pt idx="355">
                  <c:v>41691.5</c:v>
                </c:pt>
                <c:pt idx="356">
                  <c:v>41691.541666666584</c:v>
                </c:pt>
                <c:pt idx="357">
                  <c:v>41691.583333333336</c:v>
                </c:pt>
                <c:pt idx="358">
                  <c:v>41691.624999999993</c:v>
                </c:pt>
                <c:pt idx="359">
                  <c:v>41691.666666666584</c:v>
                </c:pt>
                <c:pt idx="360">
                  <c:v>41691.708333333336</c:v>
                </c:pt>
                <c:pt idx="361">
                  <c:v>41691.75</c:v>
                </c:pt>
                <c:pt idx="362">
                  <c:v>41691.791666666504</c:v>
                </c:pt>
                <c:pt idx="363">
                  <c:v>41691.833333333336</c:v>
                </c:pt>
                <c:pt idx="364">
                  <c:v>41691.875</c:v>
                </c:pt>
                <c:pt idx="365">
                  <c:v>41691.916666666664</c:v>
                </c:pt>
                <c:pt idx="366">
                  <c:v>41691.958333333343</c:v>
                </c:pt>
                <c:pt idx="367">
                  <c:v>41692</c:v>
                </c:pt>
                <c:pt idx="368">
                  <c:v>41692.041666666584</c:v>
                </c:pt>
                <c:pt idx="369">
                  <c:v>41692.083333333336</c:v>
                </c:pt>
                <c:pt idx="370">
                  <c:v>41692.124999999993</c:v>
                </c:pt>
                <c:pt idx="371">
                  <c:v>41692.166666666584</c:v>
                </c:pt>
                <c:pt idx="372">
                  <c:v>41692.208333333336</c:v>
                </c:pt>
                <c:pt idx="373">
                  <c:v>41692.25</c:v>
                </c:pt>
                <c:pt idx="374">
                  <c:v>41692.291666666504</c:v>
                </c:pt>
                <c:pt idx="375">
                  <c:v>41692.333333333336</c:v>
                </c:pt>
                <c:pt idx="376">
                  <c:v>41692.375</c:v>
                </c:pt>
                <c:pt idx="377">
                  <c:v>41692.416666666664</c:v>
                </c:pt>
                <c:pt idx="378">
                  <c:v>41692.458333333343</c:v>
                </c:pt>
                <c:pt idx="379">
                  <c:v>41692.5</c:v>
                </c:pt>
                <c:pt idx="380">
                  <c:v>41692.541666666584</c:v>
                </c:pt>
                <c:pt idx="381">
                  <c:v>41692.583333333336</c:v>
                </c:pt>
                <c:pt idx="382">
                  <c:v>41692.624999999993</c:v>
                </c:pt>
                <c:pt idx="383">
                  <c:v>41692.666666666584</c:v>
                </c:pt>
                <c:pt idx="384">
                  <c:v>41692.708333333336</c:v>
                </c:pt>
                <c:pt idx="385">
                  <c:v>41692.75</c:v>
                </c:pt>
                <c:pt idx="386">
                  <c:v>41692.791666666504</c:v>
                </c:pt>
                <c:pt idx="387">
                  <c:v>41692.833333333336</c:v>
                </c:pt>
                <c:pt idx="388">
                  <c:v>41692.875</c:v>
                </c:pt>
                <c:pt idx="389">
                  <c:v>41692.916666666664</c:v>
                </c:pt>
                <c:pt idx="390">
                  <c:v>41692.958333333343</c:v>
                </c:pt>
                <c:pt idx="391">
                  <c:v>41693</c:v>
                </c:pt>
                <c:pt idx="392">
                  <c:v>41693.041666666584</c:v>
                </c:pt>
                <c:pt idx="393">
                  <c:v>41693.083333333336</c:v>
                </c:pt>
                <c:pt idx="394">
                  <c:v>41693.124999999993</c:v>
                </c:pt>
                <c:pt idx="395">
                  <c:v>41693.166666666584</c:v>
                </c:pt>
                <c:pt idx="396">
                  <c:v>41693.208333333336</c:v>
                </c:pt>
                <c:pt idx="397">
                  <c:v>41693.25</c:v>
                </c:pt>
                <c:pt idx="398">
                  <c:v>41693.291666666504</c:v>
                </c:pt>
                <c:pt idx="399">
                  <c:v>41693.333333333336</c:v>
                </c:pt>
                <c:pt idx="400">
                  <c:v>41693.375</c:v>
                </c:pt>
                <c:pt idx="401">
                  <c:v>41693.416666666664</c:v>
                </c:pt>
                <c:pt idx="402">
                  <c:v>41693.458333333343</c:v>
                </c:pt>
                <c:pt idx="403">
                  <c:v>41693.5</c:v>
                </c:pt>
                <c:pt idx="404">
                  <c:v>41693.541666666584</c:v>
                </c:pt>
                <c:pt idx="405">
                  <c:v>41693.583333333336</c:v>
                </c:pt>
                <c:pt idx="406">
                  <c:v>41693.624999999993</c:v>
                </c:pt>
                <c:pt idx="407">
                  <c:v>41693.666666666584</c:v>
                </c:pt>
                <c:pt idx="408">
                  <c:v>41693.708333333336</c:v>
                </c:pt>
                <c:pt idx="409">
                  <c:v>41693.75</c:v>
                </c:pt>
                <c:pt idx="410">
                  <c:v>41693.791666666504</c:v>
                </c:pt>
                <c:pt idx="411">
                  <c:v>41693.833333333336</c:v>
                </c:pt>
                <c:pt idx="412">
                  <c:v>41693.875</c:v>
                </c:pt>
                <c:pt idx="413">
                  <c:v>41693.916666666664</c:v>
                </c:pt>
                <c:pt idx="414">
                  <c:v>41693.958333333343</c:v>
                </c:pt>
                <c:pt idx="415">
                  <c:v>41694</c:v>
                </c:pt>
                <c:pt idx="416">
                  <c:v>41694.041666666584</c:v>
                </c:pt>
                <c:pt idx="417">
                  <c:v>41694.083333333336</c:v>
                </c:pt>
                <c:pt idx="418">
                  <c:v>41694.124999999993</c:v>
                </c:pt>
                <c:pt idx="419">
                  <c:v>41694.166666666584</c:v>
                </c:pt>
                <c:pt idx="420">
                  <c:v>41694.208333333336</c:v>
                </c:pt>
                <c:pt idx="421">
                  <c:v>41694.25</c:v>
                </c:pt>
                <c:pt idx="422">
                  <c:v>41694.291666666504</c:v>
                </c:pt>
                <c:pt idx="423">
                  <c:v>41694.333333333336</c:v>
                </c:pt>
                <c:pt idx="424">
                  <c:v>41694.375</c:v>
                </c:pt>
                <c:pt idx="425">
                  <c:v>41694.416666666664</c:v>
                </c:pt>
                <c:pt idx="426">
                  <c:v>41694.458333333343</c:v>
                </c:pt>
                <c:pt idx="427">
                  <c:v>41694.5</c:v>
                </c:pt>
                <c:pt idx="428">
                  <c:v>41694.541666666584</c:v>
                </c:pt>
                <c:pt idx="429">
                  <c:v>41694.583333333336</c:v>
                </c:pt>
                <c:pt idx="430">
                  <c:v>41694.624999999993</c:v>
                </c:pt>
                <c:pt idx="431">
                  <c:v>41694.666666666584</c:v>
                </c:pt>
                <c:pt idx="432">
                  <c:v>41694.708333333336</c:v>
                </c:pt>
                <c:pt idx="433">
                  <c:v>41694.75</c:v>
                </c:pt>
                <c:pt idx="434">
                  <c:v>41694.791666666504</c:v>
                </c:pt>
                <c:pt idx="435">
                  <c:v>41694.833333333336</c:v>
                </c:pt>
                <c:pt idx="436">
                  <c:v>41694.875</c:v>
                </c:pt>
                <c:pt idx="437">
                  <c:v>41694.916666666664</c:v>
                </c:pt>
                <c:pt idx="438">
                  <c:v>41694.958333333343</c:v>
                </c:pt>
                <c:pt idx="439">
                  <c:v>41695</c:v>
                </c:pt>
                <c:pt idx="440">
                  <c:v>41695.041666666584</c:v>
                </c:pt>
                <c:pt idx="441">
                  <c:v>41695.083333333336</c:v>
                </c:pt>
                <c:pt idx="442">
                  <c:v>41695.124999999993</c:v>
                </c:pt>
                <c:pt idx="443">
                  <c:v>41695.166666666584</c:v>
                </c:pt>
                <c:pt idx="444">
                  <c:v>41695.208333333336</c:v>
                </c:pt>
                <c:pt idx="445">
                  <c:v>41695.25</c:v>
                </c:pt>
                <c:pt idx="446">
                  <c:v>41695.291666666504</c:v>
                </c:pt>
                <c:pt idx="447">
                  <c:v>41695.333333333336</c:v>
                </c:pt>
                <c:pt idx="448">
                  <c:v>41695.375</c:v>
                </c:pt>
                <c:pt idx="449">
                  <c:v>41695.416666666664</c:v>
                </c:pt>
                <c:pt idx="450">
                  <c:v>41695.458333333343</c:v>
                </c:pt>
                <c:pt idx="451">
                  <c:v>41695.5</c:v>
                </c:pt>
                <c:pt idx="452">
                  <c:v>41695.541666666584</c:v>
                </c:pt>
                <c:pt idx="453">
                  <c:v>41695.583333333336</c:v>
                </c:pt>
                <c:pt idx="454">
                  <c:v>41695.624999999993</c:v>
                </c:pt>
                <c:pt idx="455">
                  <c:v>41695.666666666584</c:v>
                </c:pt>
                <c:pt idx="456">
                  <c:v>41695.708333333336</c:v>
                </c:pt>
                <c:pt idx="457">
                  <c:v>41695.75</c:v>
                </c:pt>
                <c:pt idx="458">
                  <c:v>41695.791666666504</c:v>
                </c:pt>
                <c:pt idx="459">
                  <c:v>41695.833333333336</c:v>
                </c:pt>
                <c:pt idx="460">
                  <c:v>41695.875</c:v>
                </c:pt>
                <c:pt idx="461">
                  <c:v>41695.916666666664</c:v>
                </c:pt>
                <c:pt idx="462">
                  <c:v>41695.958333333343</c:v>
                </c:pt>
                <c:pt idx="463">
                  <c:v>41696</c:v>
                </c:pt>
                <c:pt idx="464">
                  <c:v>41696.041666666584</c:v>
                </c:pt>
                <c:pt idx="465">
                  <c:v>41696.083333333336</c:v>
                </c:pt>
                <c:pt idx="466">
                  <c:v>41696.124999999993</c:v>
                </c:pt>
                <c:pt idx="467">
                  <c:v>41696.166666666584</c:v>
                </c:pt>
                <c:pt idx="468">
                  <c:v>41696.208333333336</c:v>
                </c:pt>
                <c:pt idx="469">
                  <c:v>41696.25</c:v>
                </c:pt>
                <c:pt idx="470">
                  <c:v>41696.291666666504</c:v>
                </c:pt>
                <c:pt idx="471">
                  <c:v>41696.333333333336</c:v>
                </c:pt>
                <c:pt idx="472">
                  <c:v>41696.375</c:v>
                </c:pt>
                <c:pt idx="473">
                  <c:v>41696.416666666664</c:v>
                </c:pt>
                <c:pt idx="474">
                  <c:v>41696.458333333343</c:v>
                </c:pt>
                <c:pt idx="475">
                  <c:v>41696.5</c:v>
                </c:pt>
                <c:pt idx="476">
                  <c:v>41696.541666666584</c:v>
                </c:pt>
                <c:pt idx="477">
                  <c:v>41696.583333333336</c:v>
                </c:pt>
                <c:pt idx="478">
                  <c:v>41696.624999999993</c:v>
                </c:pt>
                <c:pt idx="479">
                  <c:v>41696.666666666584</c:v>
                </c:pt>
                <c:pt idx="480">
                  <c:v>41696.708333333336</c:v>
                </c:pt>
                <c:pt idx="481">
                  <c:v>41696.75</c:v>
                </c:pt>
                <c:pt idx="482">
                  <c:v>41696.791666666504</c:v>
                </c:pt>
                <c:pt idx="483">
                  <c:v>41696.833333333336</c:v>
                </c:pt>
                <c:pt idx="484">
                  <c:v>41696.875</c:v>
                </c:pt>
                <c:pt idx="485">
                  <c:v>41696.916666666664</c:v>
                </c:pt>
                <c:pt idx="486">
                  <c:v>41696.958333333343</c:v>
                </c:pt>
                <c:pt idx="487">
                  <c:v>41697</c:v>
                </c:pt>
                <c:pt idx="488">
                  <c:v>41697.041666666584</c:v>
                </c:pt>
                <c:pt idx="489">
                  <c:v>41697.083333333336</c:v>
                </c:pt>
                <c:pt idx="490">
                  <c:v>41697.124999999993</c:v>
                </c:pt>
                <c:pt idx="491">
                  <c:v>41697.166666666584</c:v>
                </c:pt>
                <c:pt idx="492">
                  <c:v>41697.208333333336</c:v>
                </c:pt>
                <c:pt idx="493">
                  <c:v>41697.25</c:v>
                </c:pt>
                <c:pt idx="494">
                  <c:v>41697.291666666504</c:v>
                </c:pt>
                <c:pt idx="495">
                  <c:v>41697.333333333336</c:v>
                </c:pt>
                <c:pt idx="496">
                  <c:v>41697.375</c:v>
                </c:pt>
                <c:pt idx="497">
                  <c:v>41697.416666666664</c:v>
                </c:pt>
                <c:pt idx="498">
                  <c:v>41697.458333333343</c:v>
                </c:pt>
                <c:pt idx="499">
                  <c:v>41697.5</c:v>
                </c:pt>
                <c:pt idx="500">
                  <c:v>41697.541666666584</c:v>
                </c:pt>
                <c:pt idx="501">
                  <c:v>41697.583333333336</c:v>
                </c:pt>
                <c:pt idx="502">
                  <c:v>41697.624999999993</c:v>
                </c:pt>
                <c:pt idx="503">
                  <c:v>41697.666666666584</c:v>
                </c:pt>
                <c:pt idx="504">
                  <c:v>41697.708333333336</c:v>
                </c:pt>
                <c:pt idx="505">
                  <c:v>41697.75</c:v>
                </c:pt>
                <c:pt idx="506">
                  <c:v>41697.791666666504</c:v>
                </c:pt>
                <c:pt idx="507">
                  <c:v>41697.833333333336</c:v>
                </c:pt>
                <c:pt idx="508">
                  <c:v>41697.875</c:v>
                </c:pt>
                <c:pt idx="509">
                  <c:v>41697.916666666664</c:v>
                </c:pt>
                <c:pt idx="510">
                  <c:v>41697.958333333343</c:v>
                </c:pt>
                <c:pt idx="511">
                  <c:v>41698</c:v>
                </c:pt>
                <c:pt idx="512">
                  <c:v>41698.041666666584</c:v>
                </c:pt>
                <c:pt idx="513">
                  <c:v>41698.083333333336</c:v>
                </c:pt>
                <c:pt idx="514">
                  <c:v>41698.124999999993</c:v>
                </c:pt>
                <c:pt idx="515">
                  <c:v>41698.166666666584</c:v>
                </c:pt>
                <c:pt idx="516">
                  <c:v>41698.208333333336</c:v>
                </c:pt>
                <c:pt idx="517">
                  <c:v>41698.25</c:v>
                </c:pt>
                <c:pt idx="518">
                  <c:v>41698.291666666504</c:v>
                </c:pt>
                <c:pt idx="519">
                  <c:v>41698.333333333336</c:v>
                </c:pt>
                <c:pt idx="520">
                  <c:v>41698.375</c:v>
                </c:pt>
                <c:pt idx="521">
                  <c:v>41698.416666666664</c:v>
                </c:pt>
                <c:pt idx="522">
                  <c:v>41698.458333333343</c:v>
                </c:pt>
                <c:pt idx="523">
                  <c:v>41698.5</c:v>
                </c:pt>
                <c:pt idx="524">
                  <c:v>41698.541666666584</c:v>
                </c:pt>
                <c:pt idx="525">
                  <c:v>41698.583333333336</c:v>
                </c:pt>
                <c:pt idx="526">
                  <c:v>41698.624999999993</c:v>
                </c:pt>
                <c:pt idx="527">
                  <c:v>41698.666666666584</c:v>
                </c:pt>
                <c:pt idx="528">
                  <c:v>41698.708333333336</c:v>
                </c:pt>
                <c:pt idx="529">
                  <c:v>41698.75</c:v>
                </c:pt>
                <c:pt idx="530">
                  <c:v>41698.791666666504</c:v>
                </c:pt>
                <c:pt idx="531">
                  <c:v>41698.833333333336</c:v>
                </c:pt>
                <c:pt idx="532">
                  <c:v>41698.875</c:v>
                </c:pt>
                <c:pt idx="533">
                  <c:v>41698.916666666664</c:v>
                </c:pt>
                <c:pt idx="534">
                  <c:v>41698.958333333343</c:v>
                </c:pt>
                <c:pt idx="535">
                  <c:v>41699</c:v>
                </c:pt>
                <c:pt idx="536">
                  <c:v>41699.041666666584</c:v>
                </c:pt>
                <c:pt idx="537">
                  <c:v>41699.083333333336</c:v>
                </c:pt>
                <c:pt idx="538">
                  <c:v>41699.124999999993</c:v>
                </c:pt>
                <c:pt idx="539">
                  <c:v>41699.166666666584</c:v>
                </c:pt>
                <c:pt idx="540">
                  <c:v>41699.208333333336</c:v>
                </c:pt>
                <c:pt idx="541">
                  <c:v>41699.25</c:v>
                </c:pt>
                <c:pt idx="542">
                  <c:v>41699.291666666504</c:v>
                </c:pt>
                <c:pt idx="543">
                  <c:v>41699.333333333336</c:v>
                </c:pt>
                <c:pt idx="544">
                  <c:v>41699.375</c:v>
                </c:pt>
                <c:pt idx="545">
                  <c:v>41699.416666666664</c:v>
                </c:pt>
                <c:pt idx="546">
                  <c:v>41699.458333333343</c:v>
                </c:pt>
                <c:pt idx="547">
                  <c:v>41699.5</c:v>
                </c:pt>
                <c:pt idx="548">
                  <c:v>41699.541666666584</c:v>
                </c:pt>
                <c:pt idx="549">
                  <c:v>41699.583333333336</c:v>
                </c:pt>
                <c:pt idx="550">
                  <c:v>41699.624999999993</c:v>
                </c:pt>
                <c:pt idx="551">
                  <c:v>41699.666666666584</c:v>
                </c:pt>
                <c:pt idx="552">
                  <c:v>41699.708333333336</c:v>
                </c:pt>
                <c:pt idx="553">
                  <c:v>41699.75</c:v>
                </c:pt>
                <c:pt idx="554">
                  <c:v>41699.791666666504</c:v>
                </c:pt>
                <c:pt idx="555">
                  <c:v>41699.833333333336</c:v>
                </c:pt>
                <c:pt idx="556">
                  <c:v>41699.875</c:v>
                </c:pt>
                <c:pt idx="557">
                  <c:v>41699.916666666664</c:v>
                </c:pt>
                <c:pt idx="558">
                  <c:v>41699.958333333343</c:v>
                </c:pt>
                <c:pt idx="559">
                  <c:v>41700</c:v>
                </c:pt>
                <c:pt idx="560">
                  <c:v>41700.041666666584</c:v>
                </c:pt>
                <c:pt idx="561">
                  <c:v>41700.083333333336</c:v>
                </c:pt>
                <c:pt idx="562">
                  <c:v>41700.124999999993</c:v>
                </c:pt>
                <c:pt idx="563">
                  <c:v>41700.166666666584</c:v>
                </c:pt>
                <c:pt idx="564">
                  <c:v>41700.208333333336</c:v>
                </c:pt>
                <c:pt idx="565">
                  <c:v>41700.25</c:v>
                </c:pt>
                <c:pt idx="566">
                  <c:v>41700.291666666504</c:v>
                </c:pt>
                <c:pt idx="567">
                  <c:v>41700.333333333336</c:v>
                </c:pt>
                <c:pt idx="568">
                  <c:v>41700.375</c:v>
                </c:pt>
                <c:pt idx="569">
                  <c:v>41700.416666666664</c:v>
                </c:pt>
                <c:pt idx="570">
                  <c:v>41700.458333333343</c:v>
                </c:pt>
                <c:pt idx="571">
                  <c:v>41700.5</c:v>
                </c:pt>
                <c:pt idx="572">
                  <c:v>41700.541666666584</c:v>
                </c:pt>
                <c:pt idx="573">
                  <c:v>41700.583333333336</c:v>
                </c:pt>
                <c:pt idx="574">
                  <c:v>41700.624999999993</c:v>
                </c:pt>
                <c:pt idx="575">
                  <c:v>41700.666666666584</c:v>
                </c:pt>
                <c:pt idx="576">
                  <c:v>41700.708333333336</c:v>
                </c:pt>
                <c:pt idx="577">
                  <c:v>41700.75</c:v>
                </c:pt>
                <c:pt idx="578">
                  <c:v>41700.791666666504</c:v>
                </c:pt>
                <c:pt idx="579">
                  <c:v>41700.833333333336</c:v>
                </c:pt>
                <c:pt idx="580">
                  <c:v>41700.875</c:v>
                </c:pt>
                <c:pt idx="581">
                  <c:v>41700.916666666664</c:v>
                </c:pt>
                <c:pt idx="582">
                  <c:v>41700.958333333343</c:v>
                </c:pt>
                <c:pt idx="583">
                  <c:v>41701</c:v>
                </c:pt>
                <c:pt idx="584">
                  <c:v>41701.041666666584</c:v>
                </c:pt>
                <c:pt idx="585">
                  <c:v>41701.083333333336</c:v>
                </c:pt>
                <c:pt idx="586">
                  <c:v>41701.124999999993</c:v>
                </c:pt>
                <c:pt idx="587">
                  <c:v>41701.166666666584</c:v>
                </c:pt>
                <c:pt idx="588">
                  <c:v>41701.208333333336</c:v>
                </c:pt>
                <c:pt idx="589">
                  <c:v>41701.25</c:v>
                </c:pt>
                <c:pt idx="590">
                  <c:v>41701.291666666504</c:v>
                </c:pt>
                <c:pt idx="591">
                  <c:v>41701.333333333336</c:v>
                </c:pt>
                <c:pt idx="592">
                  <c:v>41701.375</c:v>
                </c:pt>
                <c:pt idx="593">
                  <c:v>41701.416666666664</c:v>
                </c:pt>
                <c:pt idx="594">
                  <c:v>41701.458333333343</c:v>
                </c:pt>
                <c:pt idx="595">
                  <c:v>41701.5</c:v>
                </c:pt>
                <c:pt idx="596">
                  <c:v>41701.541666666584</c:v>
                </c:pt>
                <c:pt idx="597">
                  <c:v>41701.583333333336</c:v>
                </c:pt>
                <c:pt idx="598">
                  <c:v>41701.624999999993</c:v>
                </c:pt>
                <c:pt idx="599">
                  <c:v>41701.666666666584</c:v>
                </c:pt>
                <c:pt idx="600">
                  <c:v>41701.708333333336</c:v>
                </c:pt>
                <c:pt idx="601">
                  <c:v>41701.75</c:v>
                </c:pt>
                <c:pt idx="602">
                  <c:v>41701.791666666504</c:v>
                </c:pt>
                <c:pt idx="603">
                  <c:v>41701.833333333336</c:v>
                </c:pt>
                <c:pt idx="604">
                  <c:v>41701.875</c:v>
                </c:pt>
                <c:pt idx="605">
                  <c:v>41701.916666666664</c:v>
                </c:pt>
                <c:pt idx="606">
                  <c:v>41701.958333333343</c:v>
                </c:pt>
                <c:pt idx="607">
                  <c:v>41702</c:v>
                </c:pt>
                <c:pt idx="608">
                  <c:v>41702.041666666584</c:v>
                </c:pt>
                <c:pt idx="609">
                  <c:v>41702.083333333336</c:v>
                </c:pt>
                <c:pt idx="610">
                  <c:v>41702.124999999993</c:v>
                </c:pt>
                <c:pt idx="611">
                  <c:v>41702.166666666584</c:v>
                </c:pt>
                <c:pt idx="612">
                  <c:v>41702.208333333336</c:v>
                </c:pt>
                <c:pt idx="613">
                  <c:v>41702.25</c:v>
                </c:pt>
                <c:pt idx="614">
                  <c:v>41702.291666666504</c:v>
                </c:pt>
                <c:pt idx="615">
                  <c:v>41702.333333333336</c:v>
                </c:pt>
                <c:pt idx="616">
                  <c:v>41702.375</c:v>
                </c:pt>
                <c:pt idx="617">
                  <c:v>41702.416666666664</c:v>
                </c:pt>
                <c:pt idx="618">
                  <c:v>41702.458333333343</c:v>
                </c:pt>
                <c:pt idx="619">
                  <c:v>41702.5</c:v>
                </c:pt>
                <c:pt idx="620">
                  <c:v>41702.541666666584</c:v>
                </c:pt>
                <c:pt idx="621">
                  <c:v>41702.583333333336</c:v>
                </c:pt>
                <c:pt idx="622">
                  <c:v>41702.624999999993</c:v>
                </c:pt>
                <c:pt idx="623">
                  <c:v>41702.666666666584</c:v>
                </c:pt>
                <c:pt idx="624">
                  <c:v>41702.708333333336</c:v>
                </c:pt>
                <c:pt idx="625">
                  <c:v>41702.75</c:v>
                </c:pt>
                <c:pt idx="626">
                  <c:v>41702.791666666504</c:v>
                </c:pt>
                <c:pt idx="627">
                  <c:v>41702.833333333336</c:v>
                </c:pt>
                <c:pt idx="628">
                  <c:v>41702.875</c:v>
                </c:pt>
                <c:pt idx="629">
                  <c:v>41702.916666666664</c:v>
                </c:pt>
                <c:pt idx="630">
                  <c:v>41702.958333333343</c:v>
                </c:pt>
                <c:pt idx="631">
                  <c:v>41703</c:v>
                </c:pt>
                <c:pt idx="632">
                  <c:v>41703.041666666584</c:v>
                </c:pt>
                <c:pt idx="633">
                  <c:v>41703.083333333336</c:v>
                </c:pt>
                <c:pt idx="634">
                  <c:v>41703.124999999993</c:v>
                </c:pt>
                <c:pt idx="635">
                  <c:v>41703.166666666584</c:v>
                </c:pt>
                <c:pt idx="636">
                  <c:v>41703.208333333336</c:v>
                </c:pt>
                <c:pt idx="637">
                  <c:v>41703.25</c:v>
                </c:pt>
                <c:pt idx="638">
                  <c:v>41703.291666666504</c:v>
                </c:pt>
                <c:pt idx="639">
                  <c:v>41703.333333333336</c:v>
                </c:pt>
                <c:pt idx="640">
                  <c:v>41703.375</c:v>
                </c:pt>
                <c:pt idx="641">
                  <c:v>41703.416666666664</c:v>
                </c:pt>
                <c:pt idx="642">
                  <c:v>41703.458333333343</c:v>
                </c:pt>
                <c:pt idx="643">
                  <c:v>41703.5</c:v>
                </c:pt>
                <c:pt idx="644">
                  <c:v>41703.541666666584</c:v>
                </c:pt>
                <c:pt idx="645">
                  <c:v>41703.583333333336</c:v>
                </c:pt>
                <c:pt idx="646">
                  <c:v>41703.624999999993</c:v>
                </c:pt>
                <c:pt idx="647">
                  <c:v>41703.666666666584</c:v>
                </c:pt>
                <c:pt idx="648">
                  <c:v>41703.708333333336</c:v>
                </c:pt>
                <c:pt idx="649">
                  <c:v>41703.75</c:v>
                </c:pt>
                <c:pt idx="650">
                  <c:v>41703.791666666504</c:v>
                </c:pt>
                <c:pt idx="651">
                  <c:v>41703.833333333336</c:v>
                </c:pt>
                <c:pt idx="652">
                  <c:v>41703.875</c:v>
                </c:pt>
                <c:pt idx="653">
                  <c:v>41703.916666666664</c:v>
                </c:pt>
                <c:pt idx="654">
                  <c:v>41703.958333333343</c:v>
                </c:pt>
                <c:pt idx="655">
                  <c:v>41704</c:v>
                </c:pt>
                <c:pt idx="656">
                  <c:v>41704.041666666584</c:v>
                </c:pt>
                <c:pt idx="657">
                  <c:v>41704.083333333336</c:v>
                </c:pt>
                <c:pt idx="658">
                  <c:v>41704.124999999993</c:v>
                </c:pt>
                <c:pt idx="659">
                  <c:v>41704.166666666584</c:v>
                </c:pt>
                <c:pt idx="660">
                  <c:v>41704.208333333336</c:v>
                </c:pt>
                <c:pt idx="661">
                  <c:v>41704.25</c:v>
                </c:pt>
                <c:pt idx="662">
                  <c:v>41704.291666666504</c:v>
                </c:pt>
                <c:pt idx="663">
                  <c:v>41704.333333333336</c:v>
                </c:pt>
                <c:pt idx="664">
                  <c:v>41704.375</c:v>
                </c:pt>
                <c:pt idx="665">
                  <c:v>41704.416666666664</c:v>
                </c:pt>
                <c:pt idx="666">
                  <c:v>41704.458333333343</c:v>
                </c:pt>
                <c:pt idx="667">
                  <c:v>41704.5</c:v>
                </c:pt>
                <c:pt idx="668">
                  <c:v>41704.541666666584</c:v>
                </c:pt>
                <c:pt idx="669">
                  <c:v>41704.583333333336</c:v>
                </c:pt>
                <c:pt idx="670">
                  <c:v>41704.624999999993</c:v>
                </c:pt>
                <c:pt idx="671">
                  <c:v>41704.666666666584</c:v>
                </c:pt>
                <c:pt idx="672">
                  <c:v>41704.708333333336</c:v>
                </c:pt>
                <c:pt idx="673">
                  <c:v>41704.75</c:v>
                </c:pt>
                <c:pt idx="674">
                  <c:v>41704.791666666504</c:v>
                </c:pt>
                <c:pt idx="675">
                  <c:v>41704.833333333336</c:v>
                </c:pt>
                <c:pt idx="676">
                  <c:v>41704.875</c:v>
                </c:pt>
                <c:pt idx="677">
                  <c:v>41704.916666666664</c:v>
                </c:pt>
                <c:pt idx="678">
                  <c:v>41704.958333333343</c:v>
                </c:pt>
                <c:pt idx="679">
                  <c:v>41705</c:v>
                </c:pt>
                <c:pt idx="680">
                  <c:v>41705.041666666584</c:v>
                </c:pt>
                <c:pt idx="681">
                  <c:v>41705.083333333336</c:v>
                </c:pt>
                <c:pt idx="682">
                  <c:v>41705.124999999993</c:v>
                </c:pt>
                <c:pt idx="683">
                  <c:v>41705.166666666584</c:v>
                </c:pt>
                <c:pt idx="684">
                  <c:v>41705.208333333336</c:v>
                </c:pt>
                <c:pt idx="685">
                  <c:v>41705.25</c:v>
                </c:pt>
                <c:pt idx="686">
                  <c:v>41705.291666666504</c:v>
                </c:pt>
                <c:pt idx="687">
                  <c:v>41705.333333333336</c:v>
                </c:pt>
                <c:pt idx="688">
                  <c:v>41705.375</c:v>
                </c:pt>
                <c:pt idx="689">
                  <c:v>41705.416666666664</c:v>
                </c:pt>
                <c:pt idx="690">
                  <c:v>41705.458333333343</c:v>
                </c:pt>
                <c:pt idx="691">
                  <c:v>41705.5</c:v>
                </c:pt>
                <c:pt idx="692">
                  <c:v>41705.541666666584</c:v>
                </c:pt>
                <c:pt idx="693">
                  <c:v>41705.583333333336</c:v>
                </c:pt>
                <c:pt idx="694">
                  <c:v>41705.624999999993</c:v>
                </c:pt>
                <c:pt idx="695">
                  <c:v>41705.666666666584</c:v>
                </c:pt>
                <c:pt idx="696">
                  <c:v>41705.708333333336</c:v>
                </c:pt>
                <c:pt idx="697">
                  <c:v>41705.75</c:v>
                </c:pt>
                <c:pt idx="698">
                  <c:v>41705.791666666504</c:v>
                </c:pt>
                <c:pt idx="699">
                  <c:v>41705.833333333336</c:v>
                </c:pt>
                <c:pt idx="700">
                  <c:v>41705.875</c:v>
                </c:pt>
                <c:pt idx="701">
                  <c:v>41705.916666666664</c:v>
                </c:pt>
                <c:pt idx="702">
                  <c:v>41705.958333333343</c:v>
                </c:pt>
                <c:pt idx="703">
                  <c:v>41706</c:v>
                </c:pt>
                <c:pt idx="704">
                  <c:v>41706.041666666584</c:v>
                </c:pt>
                <c:pt idx="705">
                  <c:v>41706.083333333336</c:v>
                </c:pt>
                <c:pt idx="706">
                  <c:v>41706.124999999993</c:v>
                </c:pt>
                <c:pt idx="707">
                  <c:v>41706.166666666584</c:v>
                </c:pt>
                <c:pt idx="708">
                  <c:v>41706.208333333336</c:v>
                </c:pt>
                <c:pt idx="709">
                  <c:v>41706.25</c:v>
                </c:pt>
                <c:pt idx="710">
                  <c:v>41706.291666666504</c:v>
                </c:pt>
                <c:pt idx="711">
                  <c:v>41706.333333333336</c:v>
                </c:pt>
                <c:pt idx="712">
                  <c:v>41706.375</c:v>
                </c:pt>
                <c:pt idx="713">
                  <c:v>41706.416666666664</c:v>
                </c:pt>
                <c:pt idx="714">
                  <c:v>41706.458333333343</c:v>
                </c:pt>
                <c:pt idx="715">
                  <c:v>41706.5</c:v>
                </c:pt>
                <c:pt idx="716">
                  <c:v>41706.541666666584</c:v>
                </c:pt>
                <c:pt idx="717">
                  <c:v>41706.583333333336</c:v>
                </c:pt>
                <c:pt idx="718">
                  <c:v>41706.624999999993</c:v>
                </c:pt>
                <c:pt idx="719">
                  <c:v>41706.666666666584</c:v>
                </c:pt>
                <c:pt idx="720">
                  <c:v>41706.708333333336</c:v>
                </c:pt>
                <c:pt idx="721">
                  <c:v>41706.75</c:v>
                </c:pt>
                <c:pt idx="722">
                  <c:v>41706.791666666504</c:v>
                </c:pt>
                <c:pt idx="723">
                  <c:v>41706.833333333336</c:v>
                </c:pt>
                <c:pt idx="724">
                  <c:v>41706.875</c:v>
                </c:pt>
                <c:pt idx="725">
                  <c:v>41706.916666666664</c:v>
                </c:pt>
                <c:pt idx="726">
                  <c:v>41706.958333333343</c:v>
                </c:pt>
                <c:pt idx="727">
                  <c:v>41707</c:v>
                </c:pt>
                <c:pt idx="728">
                  <c:v>41707.041666666584</c:v>
                </c:pt>
                <c:pt idx="729">
                  <c:v>41707.083333333336</c:v>
                </c:pt>
                <c:pt idx="730">
                  <c:v>41707.124999999993</c:v>
                </c:pt>
                <c:pt idx="731">
                  <c:v>41707.166666666584</c:v>
                </c:pt>
                <c:pt idx="732">
                  <c:v>41707.208333333336</c:v>
                </c:pt>
                <c:pt idx="733">
                  <c:v>41707.25</c:v>
                </c:pt>
                <c:pt idx="734">
                  <c:v>41707.291666666504</c:v>
                </c:pt>
                <c:pt idx="735">
                  <c:v>41707.333333333336</c:v>
                </c:pt>
                <c:pt idx="736">
                  <c:v>41707.375</c:v>
                </c:pt>
                <c:pt idx="737">
                  <c:v>41707.416666666664</c:v>
                </c:pt>
                <c:pt idx="738">
                  <c:v>41707.458333333343</c:v>
                </c:pt>
                <c:pt idx="739">
                  <c:v>41707.5</c:v>
                </c:pt>
                <c:pt idx="740">
                  <c:v>41707.541666666584</c:v>
                </c:pt>
                <c:pt idx="741">
                  <c:v>41707.583333333336</c:v>
                </c:pt>
                <c:pt idx="742">
                  <c:v>41707.624999999993</c:v>
                </c:pt>
                <c:pt idx="743">
                  <c:v>41707.666666666584</c:v>
                </c:pt>
                <c:pt idx="744">
                  <c:v>41707.708333333336</c:v>
                </c:pt>
                <c:pt idx="745">
                  <c:v>41707.75</c:v>
                </c:pt>
                <c:pt idx="746">
                  <c:v>41707.791666666504</c:v>
                </c:pt>
                <c:pt idx="747">
                  <c:v>41707.833333333336</c:v>
                </c:pt>
                <c:pt idx="748">
                  <c:v>41707.875</c:v>
                </c:pt>
                <c:pt idx="749">
                  <c:v>41707.916666666664</c:v>
                </c:pt>
                <c:pt idx="750">
                  <c:v>41707.958333333343</c:v>
                </c:pt>
                <c:pt idx="751">
                  <c:v>41708</c:v>
                </c:pt>
                <c:pt idx="752">
                  <c:v>41708.041666666584</c:v>
                </c:pt>
                <c:pt idx="753">
                  <c:v>41708.083333333336</c:v>
                </c:pt>
                <c:pt idx="754">
                  <c:v>41708.124999999993</c:v>
                </c:pt>
                <c:pt idx="755">
                  <c:v>41708.166666666584</c:v>
                </c:pt>
                <c:pt idx="756">
                  <c:v>41708.208333333336</c:v>
                </c:pt>
                <c:pt idx="757">
                  <c:v>41708.25</c:v>
                </c:pt>
                <c:pt idx="758">
                  <c:v>41708.291666666504</c:v>
                </c:pt>
                <c:pt idx="759">
                  <c:v>41708.333333333336</c:v>
                </c:pt>
                <c:pt idx="760">
                  <c:v>41708.375</c:v>
                </c:pt>
                <c:pt idx="761">
                  <c:v>41708.416666666664</c:v>
                </c:pt>
                <c:pt idx="762">
                  <c:v>41708.458333333343</c:v>
                </c:pt>
                <c:pt idx="763">
                  <c:v>41708.5</c:v>
                </c:pt>
                <c:pt idx="764">
                  <c:v>41708.541666666584</c:v>
                </c:pt>
                <c:pt idx="765">
                  <c:v>41708.583333333336</c:v>
                </c:pt>
                <c:pt idx="766">
                  <c:v>41708.624999999993</c:v>
                </c:pt>
                <c:pt idx="767">
                  <c:v>41708.666666666584</c:v>
                </c:pt>
                <c:pt idx="768">
                  <c:v>41708.708333333336</c:v>
                </c:pt>
                <c:pt idx="769">
                  <c:v>41708.75</c:v>
                </c:pt>
                <c:pt idx="770">
                  <c:v>41708.791666666504</c:v>
                </c:pt>
                <c:pt idx="771">
                  <c:v>41708.833333333336</c:v>
                </c:pt>
                <c:pt idx="772">
                  <c:v>41708.875</c:v>
                </c:pt>
                <c:pt idx="773">
                  <c:v>41708.916666666664</c:v>
                </c:pt>
                <c:pt idx="774">
                  <c:v>41708.958333333343</c:v>
                </c:pt>
                <c:pt idx="775">
                  <c:v>41709</c:v>
                </c:pt>
                <c:pt idx="776">
                  <c:v>41709.041666666584</c:v>
                </c:pt>
                <c:pt idx="777">
                  <c:v>41709.083333333336</c:v>
                </c:pt>
                <c:pt idx="778">
                  <c:v>41709.124999999993</c:v>
                </c:pt>
                <c:pt idx="779">
                  <c:v>41709.166666666584</c:v>
                </c:pt>
                <c:pt idx="780">
                  <c:v>41709.208333333336</c:v>
                </c:pt>
                <c:pt idx="781">
                  <c:v>41709.25</c:v>
                </c:pt>
                <c:pt idx="782">
                  <c:v>41709.291666666504</c:v>
                </c:pt>
                <c:pt idx="783">
                  <c:v>41709.333333333336</c:v>
                </c:pt>
                <c:pt idx="784">
                  <c:v>41709.375</c:v>
                </c:pt>
                <c:pt idx="785">
                  <c:v>41709.416666666664</c:v>
                </c:pt>
                <c:pt idx="786">
                  <c:v>41709.458333333343</c:v>
                </c:pt>
                <c:pt idx="787">
                  <c:v>41709.5</c:v>
                </c:pt>
                <c:pt idx="788">
                  <c:v>41709.541666666584</c:v>
                </c:pt>
                <c:pt idx="789">
                  <c:v>41709.583333333336</c:v>
                </c:pt>
                <c:pt idx="790">
                  <c:v>41709.624999999993</c:v>
                </c:pt>
                <c:pt idx="791">
                  <c:v>41709.666666666584</c:v>
                </c:pt>
                <c:pt idx="792">
                  <c:v>41709.708333333336</c:v>
                </c:pt>
                <c:pt idx="793">
                  <c:v>41709.75</c:v>
                </c:pt>
                <c:pt idx="794">
                  <c:v>41709.791666666504</c:v>
                </c:pt>
                <c:pt idx="795">
                  <c:v>41709.833333333336</c:v>
                </c:pt>
                <c:pt idx="796">
                  <c:v>41709.875</c:v>
                </c:pt>
                <c:pt idx="797">
                  <c:v>41709.916666666664</c:v>
                </c:pt>
                <c:pt idx="798">
                  <c:v>41709.958333333343</c:v>
                </c:pt>
                <c:pt idx="799">
                  <c:v>41710</c:v>
                </c:pt>
                <c:pt idx="800">
                  <c:v>41710.041666666584</c:v>
                </c:pt>
                <c:pt idx="801">
                  <c:v>41710.083333333336</c:v>
                </c:pt>
                <c:pt idx="802">
                  <c:v>41710.124999999993</c:v>
                </c:pt>
                <c:pt idx="803">
                  <c:v>41710.166666666584</c:v>
                </c:pt>
                <c:pt idx="804">
                  <c:v>41710.208333333336</c:v>
                </c:pt>
                <c:pt idx="805">
                  <c:v>41710.25</c:v>
                </c:pt>
                <c:pt idx="806">
                  <c:v>41710.291666666504</c:v>
                </c:pt>
                <c:pt idx="807">
                  <c:v>41710.333333333336</c:v>
                </c:pt>
                <c:pt idx="808">
                  <c:v>41710.375</c:v>
                </c:pt>
                <c:pt idx="809">
                  <c:v>41710.416666666664</c:v>
                </c:pt>
                <c:pt idx="810">
                  <c:v>41710.458333333343</c:v>
                </c:pt>
                <c:pt idx="811">
                  <c:v>41710.5</c:v>
                </c:pt>
                <c:pt idx="812">
                  <c:v>41710.541666666584</c:v>
                </c:pt>
                <c:pt idx="813">
                  <c:v>41710.583333333336</c:v>
                </c:pt>
                <c:pt idx="814">
                  <c:v>41710.624999999993</c:v>
                </c:pt>
                <c:pt idx="815">
                  <c:v>41710.666666666584</c:v>
                </c:pt>
                <c:pt idx="816">
                  <c:v>41710.708333333336</c:v>
                </c:pt>
                <c:pt idx="817">
                  <c:v>41710.75</c:v>
                </c:pt>
                <c:pt idx="818">
                  <c:v>41710.791666666504</c:v>
                </c:pt>
                <c:pt idx="819">
                  <c:v>41710.833333333336</c:v>
                </c:pt>
                <c:pt idx="820">
                  <c:v>41710.875</c:v>
                </c:pt>
                <c:pt idx="821">
                  <c:v>41710.916666666664</c:v>
                </c:pt>
                <c:pt idx="822">
                  <c:v>41710.958333333343</c:v>
                </c:pt>
                <c:pt idx="823">
                  <c:v>41711</c:v>
                </c:pt>
                <c:pt idx="824">
                  <c:v>41711.041666666584</c:v>
                </c:pt>
                <c:pt idx="825">
                  <c:v>41711.083333333336</c:v>
                </c:pt>
                <c:pt idx="826">
                  <c:v>41711.124999999993</c:v>
                </c:pt>
                <c:pt idx="827">
                  <c:v>41711.166666666584</c:v>
                </c:pt>
                <c:pt idx="828">
                  <c:v>41711.208333333336</c:v>
                </c:pt>
                <c:pt idx="829">
                  <c:v>41711.25</c:v>
                </c:pt>
                <c:pt idx="830">
                  <c:v>41711.291666666504</c:v>
                </c:pt>
                <c:pt idx="831">
                  <c:v>41711.333333333336</c:v>
                </c:pt>
                <c:pt idx="832">
                  <c:v>41711.375</c:v>
                </c:pt>
                <c:pt idx="833">
                  <c:v>41711.416666666664</c:v>
                </c:pt>
                <c:pt idx="834">
                  <c:v>41711.458333333343</c:v>
                </c:pt>
                <c:pt idx="835">
                  <c:v>41711.5</c:v>
                </c:pt>
                <c:pt idx="836">
                  <c:v>41711.541666666584</c:v>
                </c:pt>
                <c:pt idx="837">
                  <c:v>41711.583333333336</c:v>
                </c:pt>
                <c:pt idx="838">
                  <c:v>41711.624999999993</c:v>
                </c:pt>
                <c:pt idx="839">
                  <c:v>41711.666666666584</c:v>
                </c:pt>
                <c:pt idx="840">
                  <c:v>41711.708333333336</c:v>
                </c:pt>
                <c:pt idx="841">
                  <c:v>41711.75</c:v>
                </c:pt>
                <c:pt idx="842">
                  <c:v>41711.791666666504</c:v>
                </c:pt>
                <c:pt idx="843">
                  <c:v>41711.833333333336</c:v>
                </c:pt>
                <c:pt idx="844">
                  <c:v>41711.875</c:v>
                </c:pt>
                <c:pt idx="845">
                  <c:v>41711.916666666664</c:v>
                </c:pt>
                <c:pt idx="846">
                  <c:v>41711.958333333343</c:v>
                </c:pt>
                <c:pt idx="847">
                  <c:v>41712</c:v>
                </c:pt>
                <c:pt idx="848">
                  <c:v>41712.041666666584</c:v>
                </c:pt>
                <c:pt idx="849">
                  <c:v>41712.083333333336</c:v>
                </c:pt>
                <c:pt idx="850">
                  <c:v>41712.124999999993</c:v>
                </c:pt>
                <c:pt idx="851">
                  <c:v>41712.166666666584</c:v>
                </c:pt>
                <c:pt idx="852">
                  <c:v>41712.208333333336</c:v>
                </c:pt>
                <c:pt idx="853">
                  <c:v>41712.25</c:v>
                </c:pt>
                <c:pt idx="854">
                  <c:v>41712.291666666504</c:v>
                </c:pt>
                <c:pt idx="855">
                  <c:v>41712.333333333336</c:v>
                </c:pt>
                <c:pt idx="856">
                  <c:v>41712.375</c:v>
                </c:pt>
                <c:pt idx="857">
                  <c:v>41712.416666666664</c:v>
                </c:pt>
                <c:pt idx="858">
                  <c:v>41712.458333333343</c:v>
                </c:pt>
                <c:pt idx="859">
                  <c:v>41712.5</c:v>
                </c:pt>
                <c:pt idx="860">
                  <c:v>41712.541666666584</c:v>
                </c:pt>
                <c:pt idx="861">
                  <c:v>41712.583333333336</c:v>
                </c:pt>
                <c:pt idx="862">
                  <c:v>41712.624999999993</c:v>
                </c:pt>
                <c:pt idx="863">
                  <c:v>41712.666666666584</c:v>
                </c:pt>
                <c:pt idx="864">
                  <c:v>41712.708333333336</c:v>
                </c:pt>
                <c:pt idx="865">
                  <c:v>41712.75</c:v>
                </c:pt>
                <c:pt idx="866">
                  <c:v>41712.791666666504</c:v>
                </c:pt>
                <c:pt idx="867">
                  <c:v>41712.833333333336</c:v>
                </c:pt>
                <c:pt idx="868">
                  <c:v>41712.875</c:v>
                </c:pt>
                <c:pt idx="869">
                  <c:v>41712.916666666664</c:v>
                </c:pt>
                <c:pt idx="870">
                  <c:v>41712.958333333343</c:v>
                </c:pt>
                <c:pt idx="871">
                  <c:v>41713</c:v>
                </c:pt>
                <c:pt idx="872">
                  <c:v>41713.041666666584</c:v>
                </c:pt>
                <c:pt idx="873">
                  <c:v>41713.083333333336</c:v>
                </c:pt>
                <c:pt idx="874">
                  <c:v>41713.124999999993</c:v>
                </c:pt>
                <c:pt idx="875">
                  <c:v>41713.166666666584</c:v>
                </c:pt>
                <c:pt idx="876">
                  <c:v>41713.208333333336</c:v>
                </c:pt>
                <c:pt idx="877">
                  <c:v>41713.25</c:v>
                </c:pt>
                <c:pt idx="878">
                  <c:v>41713.291666666504</c:v>
                </c:pt>
                <c:pt idx="879">
                  <c:v>41713.333333333336</c:v>
                </c:pt>
                <c:pt idx="880">
                  <c:v>41713.375</c:v>
                </c:pt>
                <c:pt idx="881">
                  <c:v>41713.416666666664</c:v>
                </c:pt>
                <c:pt idx="882">
                  <c:v>41713.458333333343</c:v>
                </c:pt>
                <c:pt idx="883">
                  <c:v>41713.5</c:v>
                </c:pt>
                <c:pt idx="884">
                  <c:v>41713.541666666584</c:v>
                </c:pt>
                <c:pt idx="885">
                  <c:v>41713.583333333336</c:v>
                </c:pt>
                <c:pt idx="886">
                  <c:v>41713.624999999993</c:v>
                </c:pt>
                <c:pt idx="887">
                  <c:v>41713.666666666584</c:v>
                </c:pt>
                <c:pt idx="888">
                  <c:v>41713.708333333336</c:v>
                </c:pt>
                <c:pt idx="889">
                  <c:v>41713.75</c:v>
                </c:pt>
                <c:pt idx="890">
                  <c:v>41713.791666666504</c:v>
                </c:pt>
                <c:pt idx="891">
                  <c:v>41713.833333333336</c:v>
                </c:pt>
                <c:pt idx="892">
                  <c:v>41713.875</c:v>
                </c:pt>
                <c:pt idx="893">
                  <c:v>41713.916666666664</c:v>
                </c:pt>
                <c:pt idx="894">
                  <c:v>41713.958333333343</c:v>
                </c:pt>
                <c:pt idx="895">
                  <c:v>41714</c:v>
                </c:pt>
                <c:pt idx="896">
                  <c:v>41714.041666666584</c:v>
                </c:pt>
                <c:pt idx="897">
                  <c:v>41714.083333333336</c:v>
                </c:pt>
                <c:pt idx="898">
                  <c:v>41714.124999999993</c:v>
                </c:pt>
                <c:pt idx="899">
                  <c:v>41714.166666666584</c:v>
                </c:pt>
                <c:pt idx="900">
                  <c:v>41714.208333333336</c:v>
                </c:pt>
                <c:pt idx="901">
                  <c:v>41714.25</c:v>
                </c:pt>
                <c:pt idx="902">
                  <c:v>41714.291666666504</c:v>
                </c:pt>
                <c:pt idx="903">
                  <c:v>41714.333333333336</c:v>
                </c:pt>
                <c:pt idx="904">
                  <c:v>41714.375</c:v>
                </c:pt>
                <c:pt idx="905">
                  <c:v>41714.416666666664</c:v>
                </c:pt>
                <c:pt idx="906">
                  <c:v>41714.458333333343</c:v>
                </c:pt>
                <c:pt idx="907">
                  <c:v>41714.5</c:v>
                </c:pt>
                <c:pt idx="908">
                  <c:v>41714.541666666584</c:v>
                </c:pt>
                <c:pt idx="909">
                  <c:v>41714.583333333336</c:v>
                </c:pt>
                <c:pt idx="910">
                  <c:v>41714.624999999993</c:v>
                </c:pt>
                <c:pt idx="911">
                  <c:v>41714.666666666584</c:v>
                </c:pt>
                <c:pt idx="912">
                  <c:v>41714.708333333336</c:v>
                </c:pt>
                <c:pt idx="913">
                  <c:v>41714.75</c:v>
                </c:pt>
                <c:pt idx="914">
                  <c:v>41714.791666666504</c:v>
                </c:pt>
                <c:pt idx="915">
                  <c:v>41714.833333333336</c:v>
                </c:pt>
                <c:pt idx="916">
                  <c:v>41714.875</c:v>
                </c:pt>
                <c:pt idx="917">
                  <c:v>41714.916666666664</c:v>
                </c:pt>
                <c:pt idx="918">
                  <c:v>41714.958333333343</c:v>
                </c:pt>
                <c:pt idx="919">
                  <c:v>41715</c:v>
                </c:pt>
                <c:pt idx="920">
                  <c:v>41715.041666666584</c:v>
                </c:pt>
                <c:pt idx="921">
                  <c:v>41715.083333333336</c:v>
                </c:pt>
                <c:pt idx="922">
                  <c:v>41715.124999999993</c:v>
                </c:pt>
                <c:pt idx="923">
                  <c:v>41715.166666666584</c:v>
                </c:pt>
                <c:pt idx="924">
                  <c:v>41715.208333333336</c:v>
                </c:pt>
                <c:pt idx="925">
                  <c:v>41715.25</c:v>
                </c:pt>
                <c:pt idx="926">
                  <c:v>41715.291666666504</c:v>
                </c:pt>
                <c:pt idx="927">
                  <c:v>41715.333333333336</c:v>
                </c:pt>
                <c:pt idx="928">
                  <c:v>41715.375</c:v>
                </c:pt>
                <c:pt idx="929">
                  <c:v>41715.416666666664</c:v>
                </c:pt>
                <c:pt idx="930">
                  <c:v>41715.458333333343</c:v>
                </c:pt>
                <c:pt idx="931">
                  <c:v>41715.5</c:v>
                </c:pt>
                <c:pt idx="932">
                  <c:v>41715.541666666584</c:v>
                </c:pt>
                <c:pt idx="933">
                  <c:v>41715.583333333336</c:v>
                </c:pt>
                <c:pt idx="934">
                  <c:v>41715.624999999993</c:v>
                </c:pt>
                <c:pt idx="935">
                  <c:v>41715.666666666584</c:v>
                </c:pt>
                <c:pt idx="936">
                  <c:v>41715.708333333336</c:v>
                </c:pt>
                <c:pt idx="937">
                  <c:v>41715.75</c:v>
                </c:pt>
                <c:pt idx="938">
                  <c:v>41715.791666666504</c:v>
                </c:pt>
                <c:pt idx="939">
                  <c:v>41715.833333333336</c:v>
                </c:pt>
                <c:pt idx="940">
                  <c:v>41715.875</c:v>
                </c:pt>
                <c:pt idx="941">
                  <c:v>41715.916666666664</c:v>
                </c:pt>
                <c:pt idx="942">
                  <c:v>41715.958333333343</c:v>
                </c:pt>
                <c:pt idx="943">
                  <c:v>41716</c:v>
                </c:pt>
                <c:pt idx="944">
                  <c:v>41716.041666666584</c:v>
                </c:pt>
                <c:pt idx="945">
                  <c:v>41716.083333333336</c:v>
                </c:pt>
                <c:pt idx="946">
                  <c:v>41716.124999999993</c:v>
                </c:pt>
                <c:pt idx="947">
                  <c:v>41716.166666666584</c:v>
                </c:pt>
                <c:pt idx="948">
                  <c:v>41716.208333333336</c:v>
                </c:pt>
                <c:pt idx="949">
                  <c:v>41716.25</c:v>
                </c:pt>
                <c:pt idx="950">
                  <c:v>41716.291666666504</c:v>
                </c:pt>
                <c:pt idx="951">
                  <c:v>41716.333333333336</c:v>
                </c:pt>
                <c:pt idx="952">
                  <c:v>41716.375</c:v>
                </c:pt>
                <c:pt idx="953">
                  <c:v>41716.416666666664</c:v>
                </c:pt>
                <c:pt idx="954">
                  <c:v>41716.458333333343</c:v>
                </c:pt>
                <c:pt idx="955">
                  <c:v>41716.5</c:v>
                </c:pt>
                <c:pt idx="956">
                  <c:v>41716.541666666584</c:v>
                </c:pt>
                <c:pt idx="957">
                  <c:v>41716.583333333336</c:v>
                </c:pt>
                <c:pt idx="958">
                  <c:v>41716.624999999993</c:v>
                </c:pt>
                <c:pt idx="959">
                  <c:v>41716.666666666584</c:v>
                </c:pt>
                <c:pt idx="960">
                  <c:v>41716.708333333336</c:v>
                </c:pt>
                <c:pt idx="961">
                  <c:v>41716.75</c:v>
                </c:pt>
                <c:pt idx="962">
                  <c:v>41716.791666666504</c:v>
                </c:pt>
                <c:pt idx="963">
                  <c:v>41716.833333333336</c:v>
                </c:pt>
                <c:pt idx="964">
                  <c:v>41716.875</c:v>
                </c:pt>
                <c:pt idx="965">
                  <c:v>41716.916666666664</c:v>
                </c:pt>
                <c:pt idx="966">
                  <c:v>41716.958333333343</c:v>
                </c:pt>
                <c:pt idx="967">
                  <c:v>41717</c:v>
                </c:pt>
                <c:pt idx="968">
                  <c:v>41717.041666666584</c:v>
                </c:pt>
                <c:pt idx="969">
                  <c:v>41717.083333333336</c:v>
                </c:pt>
                <c:pt idx="970">
                  <c:v>41717.124999999993</c:v>
                </c:pt>
                <c:pt idx="971">
                  <c:v>41717.166666666584</c:v>
                </c:pt>
                <c:pt idx="972">
                  <c:v>41717.208333333336</c:v>
                </c:pt>
                <c:pt idx="973">
                  <c:v>41717.25</c:v>
                </c:pt>
                <c:pt idx="974">
                  <c:v>41717.291666666504</c:v>
                </c:pt>
                <c:pt idx="975">
                  <c:v>41717.333333333336</c:v>
                </c:pt>
                <c:pt idx="976">
                  <c:v>41717.375</c:v>
                </c:pt>
                <c:pt idx="977">
                  <c:v>41717.416666666664</c:v>
                </c:pt>
                <c:pt idx="978">
                  <c:v>41717.458333333343</c:v>
                </c:pt>
                <c:pt idx="979">
                  <c:v>41717.5</c:v>
                </c:pt>
                <c:pt idx="980">
                  <c:v>41717.541666666584</c:v>
                </c:pt>
                <c:pt idx="981">
                  <c:v>41717.583333333336</c:v>
                </c:pt>
                <c:pt idx="982">
                  <c:v>41717.624999999993</c:v>
                </c:pt>
                <c:pt idx="983">
                  <c:v>41717.666666666584</c:v>
                </c:pt>
                <c:pt idx="984">
                  <c:v>41717.708333333336</c:v>
                </c:pt>
                <c:pt idx="985">
                  <c:v>41717.75</c:v>
                </c:pt>
                <c:pt idx="986">
                  <c:v>41717.791666666504</c:v>
                </c:pt>
                <c:pt idx="987">
                  <c:v>41717.833333333336</c:v>
                </c:pt>
                <c:pt idx="988">
                  <c:v>41717.875</c:v>
                </c:pt>
                <c:pt idx="989">
                  <c:v>41717.916666666664</c:v>
                </c:pt>
                <c:pt idx="990">
                  <c:v>41717.958333333343</c:v>
                </c:pt>
                <c:pt idx="991">
                  <c:v>41718</c:v>
                </c:pt>
                <c:pt idx="992">
                  <c:v>41718.041666666584</c:v>
                </c:pt>
                <c:pt idx="993">
                  <c:v>41718.083333333336</c:v>
                </c:pt>
                <c:pt idx="994">
                  <c:v>41718.124999999993</c:v>
                </c:pt>
                <c:pt idx="995">
                  <c:v>41718.166666666584</c:v>
                </c:pt>
                <c:pt idx="996">
                  <c:v>41718.208333333336</c:v>
                </c:pt>
                <c:pt idx="997">
                  <c:v>41718.25</c:v>
                </c:pt>
                <c:pt idx="998">
                  <c:v>41718.291666666504</c:v>
                </c:pt>
                <c:pt idx="999">
                  <c:v>41718.333333333336</c:v>
                </c:pt>
                <c:pt idx="1000">
                  <c:v>41718.375</c:v>
                </c:pt>
                <c:pt idx="1001">
                  <c:v>41718.416666666664</c:v>
                </c:pt>
                <c:pt idx="1002">
                  <c:v>41718.458333333343</c:v>
                </c:pt>
                <c:pt idx="1003">
                  <c:v>41718.5</c:v>
                </c:pt>
                <c:pt idx="1004">
                  <c:v>41718.541666666584</c:v>
                </c:pt>
                <c:pt idx="1005">
                  <c:v>41718.583333333336</c:v>
                </c:pt>
                <c:pt idx="1006">
                  <c:v>41718.624999999993</c:v>
                </c:pt>
                <c:pt idx="1007">
                  <c:v>41718.666666666584</c:v>
                </c:pt>
                <c:pt idx="1008">
                  <c:v>41718.708333333336</c:v>
                </c:pt>
                <c:pt idx="1009">
                  <c:v>41718.75</c:v>
                </c:pt>
                <c:pt idx="1010">
                  <c:v>41718.791666666504</c:v>
                </c:pt>
                <c:pt idx="1011">
                  <c:v>41718.833333333336</c:v>
                </c:pt>
                <c:pt idx="1012">
                  <c:v>41718.875</c:v>
                </c:pt>
                <c:pt idx="1013">
                  <c:v>41718.916666666664</c:v>
                </c:pt>
                <c:pt idx="1014">
                  <c:v>41718.958333333343</c:v>
                </c:pt>
                <c:pt idx="1015">
                  <c:v>41719</c:v>
                </c:pt>
                <c:pt idx="1016">
                  <c:v>41719.041666666584</c:v>
                </c:pt>
                <c:pt idx="1017">
                  <c:v>41719.083333333336</c:v>
                </c:pt>
                <c:pt idx="1018">
                  <c:v>41719.124999999993</c:v>
                </c:pt>
                <c:pt idx="1019">
                  <c:v>41719.166666666584</c:v>
                </c:pt>
                <c:pt idx="1020">
                  <c:v>41719.208333333336</c:v>
                </c:pt>
                <c:pt idx="1021">
                  <c:v>41719.25</c:v>
                </c:pt>
                <c:pt idx="1022">
                  <c:v>41719.291666666504</c:v>
                </c:pt>
                <c:pt idx="1023">
                  <c:v>41719.333333333336</c:v>
                </c:pt>
                <c:pt idx="1024">
                  <c:v>41719.375</c:v>
                </c:pt>
                <c:pt idx="1025">
                  <c:v>41719.416666666664</c:v>
                </c:pt>
                <c:pt idx="1026">
                  <c:v>41719.458333333343</c:v>
                </c:pt>
                <c:pt idx="1027">
                  <c:v>41719.5</c:v>
                </c:pt>
                <c:pt idx="1028">
                  <c:v>41719.541666666584</c:v>
                </c:pt>
                <c:pt idx="1029">
                  <c:v>41719.583333333336</c:v>
                </c:pt>
                <c:pt idx="1030">
                  <c:v>41719.624999999993</c:v>
                </c:pt>
                <c:pt idx="1031">
                  <c:v>41719.666666666584</c:v>
                </c:pt>
                <c:pt idx="1032">
                  <c:v>41719.708333333336</c:v>
                </c:pt>
                <c:pt idx="1033">
                  <c:v>41719.75</c:v>
                </c:pt>
                <c:pt idx="1034">
                  <c:v>41719.791666666504</c:v>
                </c:pt>
                <c:pt idx="1035">
                  <c:v>41719.833333333336</c:v>
                </c:pt>
                <c:pt idx="1036">
                  <c:v>41719.875</c:v>
                </c:pt>
                <c:pt idx="1037">
                  <c:v>41719.916666666664</c:v>
                </c:pt>
                <c:pt idx="1038">
                  <c:v>41719.958333333343</c:v>
                </c:pt>
                <c:pt idx="1039">
                  <c:v>41720</c:v>
                </c:pt>
                <c:pt idx="1040">
                  <c:v>41720.041666666584</c:v>
                </c:pt>
                <c:pt idx="1041">
                  <c:v>41720.083333333336</c:v>
                </c:pt>
                <c:pt idx="1042">
                  <c:v>41720.124999999993</c:v>
                </c:pt>
                <c:pt idx="1043">
                  <c:v>41720.166666666584</c:v>
                </c:pt>
                <c:pt idx="1044">
                  <c:v>41720.208333333336</c:v>
                </c:pt>
                <c:pt idx="1045">
                  <c:v>41720.25</c:v>
                </c:pt>
                <c:pt idx="1046">
                  <c:v>41720.291666666504</c:v>
                </c:pt>
                <c:pt idx="1047">
                  <c:v>41720.333333333336</c:v>
                </c:pt>
                <c:pt idx="1048">
                  <c:v>41720.375</c:v>
                </c:pt>
                <c:pt idx="1049">
                  <c:v>41720.416666666664</c:v>
                </c:pt>
                <c:pt idx="1050">
                  <c:v>41720.458333333343</c:v>
                </c:pt>
                <c:pt idx="1051">
                  <c:v>41720.5</c:v>
                </c:pt>
                <c:pt idx="1052">
                  <c:v>41720.541666666584</c:v>
                </c:pt>
                <c:pt idx="1053">
                  <c:v>41720.583333333336</c:v>
                </c:pt>
                <c:pt idx="1054">
                  <c:v>41720.624999999993</c:v>
                </c:pt>
                <c:pt idx="1055">
                  <c:v>41720.666666666584</c:v>
                </c:pt>
                <c:pt idx="1056">
                  <c:v>41720.708333333336</c:v>
                </c:pt>
                <c:pt idx="1057">
                  <c:v>41720.75</c:v>
                </c:pt>
                <c:pt idx="1058">
                  <c:v>41720.791666666504</c:v>
                </c:pt>
                <c:pt idx="1059">
                  <c:v>41720.833333333336</c:v>
                </c:pt>
                <c:pt idx="1060">
                  <c:v>41720.875</c:v>
                </c:pt>
                <c:pt idx="1061">
                  <c:v>41720.916666666664</c:v>
                </c:pt>
                <c:pt idx="1062">
                  <c:v>41720.958333333343</c:v>
                </c:pt>
                <c:pt idx="1063">
                  <c:v>41721</c:v>
                </c:pt>
                <c:pt idx="1064">
                  <c:v>41721.041666666584</c:v>
                </c:pt>
                <c:pt idx="1065">
                  <c:v>41721.083333333336</c:v>
                </c:pt>
                <c:pt idx="1066">
                  <c:v>41721.124999999993</c:v>
                </c:pt>
                <c:pt idx="1067">
                  <c:v>41721.166666666584</c:v>
                </c:pt>
                <c:pt idx="1068">
                  <c:v>41721.208333333336</c:v>
                </c:pt>
                <c:pt idx="1069">
                  <c:v>41721.25</c:v>
                </c:pt>
                <c:pt idx="1070">
                  <c:v>41721.291666666504</c:v>
                </c:pt>
                <c:pt idx="1071">
                  <c:v>41721.333333333336</c:v>
                </c:pt>
                <c:pt idx="1072">
                  <c:v>41721.375</c:v>
                </c:pt>
                <c:pt idx="1073">
                  <c:v>41721.416666666664</c:v>
                </c:pt>
                <c:pt idx="1074">
                  <c:v>41721.458333333343</c:v>
                </c:pt>
                <c:pt idx="1075">
                  <c:v>41721.5</c:v>
                </c:pt>
                <c:pt idx="1076">
                  <c:v>41721.541666666584</c:v>
                </c:pt>
                <c:pt idx="1077">
                  <c:v>41721.583333333336</c:v>
                </c:pt>
                <c:pt idx="1078">
                  <c:v>41721.624999999993</c:v>
                </c:pt>
                <c:pt idx="1079">
                  <c:v>41721.666666666584</c:v>
                </c:pt>
                <c:pt idx="1080">
                  <c:v>41721.708333333336</c:v>
                </c:pt>
                <c:pt idx="1081">
                  <c:v>41721.75</c:v>
                </c:pt>
                <c:pt idx="1082">
                  <c:v>41721.791666666504</c:v>
                </c:pt>
                <c:pt idx="1083">
                  <c:v>41721.833333333336</c:v>
                </c:pt>
                <c:pt idx="1084">
                  <c:v>41721.875</c:v>
                </c:pt>
                <c:pt idx="1085">
                  <c:v>41721.916666666664</c:v>
                </c:pt>
                <c:pt idx="1086">
                  <c:v>41721.958333333343</c:v>
                </c:pt>
                <c:pt idx="1087">
                  <c:v>41722</c:v>
                </c:pt>
                <c:pt idx="1088">
                  <c:v>41722.041666666584</c:v>
                </c:pt>
                <c:pt idx="1089">
                  <c:v>41722.083333333336</c:v>
                </c:pt>
                <c:pt idx="1090">
                  <c:v>41722.124999999993</c:v>
                </c:pt>
                <c:pt idx="1091">
                  <c:v>41722.166666666584</c:v>
                </c:pt>
                <c:pt idx="1092">
                  <c:v>41722.208333333336</c:v>
                </c:pt>
                <c:pt idx="1093">
                  <c:v>41722.25</c:v>
                </c:pt>
                <c:pt idx="1094">
                  <c:v>41722.291666666504</c:v>
                </c:pt>
                <c:pt idx="1095">
                  <c:v>41722.333333333336</c:v>
                </c:pt>
                <c:pt idx="1096">
                  <c:v>41722.375</c:v>
                </c:pt>
                <c:pt idx="1097">
                  <c:v>41722.416666666664</c:v>
                </c:pt>
                <c:pt idx="1098">
                  <c:v>41722.458333333343</c:v>
                </c:pt>
                <c:pt idx="1099">
                  <c:v>41722.5</c:v>
                </c:pt>
                <c:pt idx="1100">
                  <c:v>41722.541666666584</c:v>
                </c:pt>
                <c:pt idx="1101">
                  <c:v>41722.583333333336</c:v>
                </c:pt>
                <c:pt idx="1102">
                  <c:v>41722.624999999993</c:v>
                </c:pt>
                <c:pt idx="1103">
                  <c:v>41722.666666666584</c:v>
                </c:pt>
                <c:pt idx="1104">
                  <c:v>41722.708333333336</c:v>
                </c:pt>
                <c:pt idx="1105">
                  <c:v>41722.75</c:v>
                </c:pt>
                <c:pt idx="1106">
                  <c:v>41722.791666666504</c:v>
                </c:pt>
                <c:pt idx="1107">
                  <c:v>41722.833333333336</c:v>
                </c:pt>
                <c:pt idx="1108">
                  <c:v>41722.875</c:v>
                </c:pt>
                <c:pt idx="1109">
                  <c:v>41722.916666666664</c:v>
                </c:pt>
                <c:pt idx="1110">
                  <c:v>41722.958333333343</c:v>
                </c:pt>
                <c:pt idx="1111">
                  <c:v>41723</c:v>
                </c:pt>
                <c:pt idx="1112">
                  <c:v>41723.041666666584</c:v>
                </c:pt>
                <c:pt idx="1113">
                  <c:v>41723.083333333336</c:v>
                </c:pt>
                <c:pt idx="1114">
                  <c:v>41723.124999999993</c:v>
                </c:pt>
                <c:pt idx="1115">
                  <c:v>41723.166666666584</c:v>
                </c:pt>
                <c:pt idx="1116">
                  <c:v>41723.208333333336</c:v>
                </c:pt>
                <c:pt idx="1117">
                  <c:v>41723.25</c:v>
                </c:pt>
                <c:pt idx="1118">
                  <c:v>41723.291666666504</c:v>
                </c:pt>
                <c:pt idx="1119">
                  <c:v>41723.333333333336</c:v>
                </c:pt>
                <c:pt idx="1120">
                  <c:v>41723.375</c:v>
                </c:pt>
                <c:pt idx="1121">
                  <c:v>41723.416666666664</c:v>
                </c:pt>
                <c:pt idx="1122">
                  <c:v>41723.458333333343</c:v>
                </c:pt>
                <c:pt idx="1123">
                  <c:v>41723.5</c:v>
                </c:pt>
                <c:pt idx="1124">
                  <c:v>41723.541666666584</c:v>
                </c:pt>
                <c:pt idx="1125">
                  <c:v>41723.583333333336</c:v>
                </c:pt>
                <c:pt idx="1126">
                  <c:v>41723.624999999993</c:v>
                </c:pt>
                <c:pt idx="1127">
                  <c:v>41723.666666666584</c:v>
                </c:pt>
                <c:pt idx="1128">
                  <c:v>41723.708333333336</c:v>
                </c:pt>
                <c:pt idx="1129">
                  <c:v>41723.75</c:v>
                </c:pt>
                <c:pt idx="1130">
                  <c:v>41723.791666666504</c:v>
                </c:pt>
                <c:pt idx="1131">
                  <c:v>41723.833333333336</c:v>
                </c:pt>
                <c:pt idx="1132">
                  <c:v>41723.875</c:v>
                </c:pt>
                <c:pt idx="1133">
                  <c:v>41723.916666666664</c:v>
                </c:pt>
                <c:pt idx="1134">
                  <c:v>41723.958333333343</c:v>
                </c:pt>
                <c:pt idx="1135">
                  <c:v>41724</c:v>
                </c:pt>
                <c:pt idx="1136">
                  <c:v>41724.041666666584</c:v>
                </c:pt>
                <c:pt idx="1137">
                  <c:v>41724.083333333336</c:v>
                </c:pt>
                <c:pt idx="1138">
                  <c:v>41724.124999999993</c:v>
                </c:pt>
                <c:pt idx="1139">
                  <c:v>41724.166666666584</c:v>
                </c:pt>
                <c:pt idx="1140">
                  <c:v>41724.208333333336</c:v>
                </c:pt>
                <c:pt idx="1141">
                  <c:v>41724.25</c:v>
                </c:pt>
                <c:pt idx="1142">
                  <c:v>41724.291666666504</c:v>
                </c:pt>
                <c:pt idx="1143">
                  <c:v>41724.333333333336</c:v>
                </c:pt>
                <c:pt idx="1144">
                  <c:v>41724.375</c:v>
                </c:pt>
                <c:pt idx="1145">
                  <c:v>41724.416666666664</c:v>
                </c:pt>
                <c:pt idx="1146">
                  <c:v>41724.458333333343</c:v>
                </c:pt>
                <c:pt idx="1147">
                  <c:v>41724.5</c:v>
                </c:pt>
                <c:pt idx="1148">
                  <c:v>41724.541666666584</c:v>
                </c:pt>
                <c:pt idx="1149">
                  <c:v>41724.583333333336</c:v>
                </c:pt>
                <c:pt idx="1150">
                  <c:v>41724.624999999993</c:v>
                </c:pt>
                <c:pt idx="1151">
                  <c:v>41724.666666666584</c:v>
                </c:pt>
                <c:pt idx="1152">
                  <c:v>41724.708333333336</c:v>
                </c:pt>
                <c:pt idx="1153">
                  <c:v>41724.75</c:v>
                </c:pt>
                <c:pt idx="1154">
                  <c:v>41724.791666666504</c:v>
                </c:pt>
                <c:pt idx="1155">
                  <c:v>41724.833333333336</c:v>
                </c:pt>
                <c:pt idx="1156">
                  <c:v>41724.875</c:v>
                </c:pt>
                <c:pt idx="1157">
                  <c:v>41724.916666666664</c:v>
                </c:pt>
                <c:pt idx="1158">
                  <c:v>41724.958333333343</c:v>
                </c:pt>
                <c:pt idx="1159">
                  <c:v>41725</c:v>
                </c:pt>
                <c:pt idx="1160">
                  <c:v>41725.041666666584</c:v>
                </c:pt>
                <c:pt idx="1161">
                  <c:v>41725.083333333336</c:v>
                </c:pt>
                <c:pt idx="1162">
                  <c:v>41725.124999999993</c:v>
                </c:pt>
                <c:pt idx="1163">
                  <c:v>41725.166666666584</c:v>
                </c:pt>
                <c:pt idx="1164">
                  <c:v>41725.208333333336</c:v>
                </c:pt>
                <c:pt idx="1165">
                  <c:v>41725.25</c:v>
                </c:pt>
                <c:pt idx="1166">
                  <c:v>41725.291666666504</c:v>
                </c:pt>
                <c:pt idx="1167">
                  <c:v>41725.333333333336</c:v>
                </c:pt>
                <c:pt idx="1168">
                  <c:v>41725.375</c:v>
                </c:pt>
                <c:pt idx="1169">
                  <c:v>41725.416666666664</c:v>
                </c:pt>
                <c:pt idx="1170">
                  <c:v>41725.458333333343</c:v>
                </c:pt>
                <c:pt idx="1171">
                  <c:v>41725.5</c:v>
                </c:pt>
                <c:pt idx="1172">
                  <c:v>41725.541666666584</c:v>
                </c:pt>
                <c:pt idx="1173">
                  <c:v>41725.583333333336</c:v>
                </c:pt>
                <c:pt idx="1174">
                  <c:v>41725.624999999993</c:v>
                </c:pt>
                <c:pt idx="1175">
                  <c:v>41725.666666666584</c:v>
                </c:pt>
                <c:pt idx="1176">
                  <c:v>41725.708333333336</c:v>
                </c:pt>
                <c:pt idx="1177">
                  <c:v>41725.75</c:v>
                </c:pt>
                <c:pt idx="1178">
                  <c:v>41725.791666666504</c:v>
                </c:pt>
                <c:pt idx="1179">
                  <c:v>41725.833333333336</c:v>
                </c:pt>
                <c:pt idx="1180">
                  <c:v>41725.875</c:v>
                </c:pt>
                <c:pt idx="1181">
                  <c:v>41725.916666666664</c:v>
                </c:pt>
                <c:pt idx="1182">
                  <c:v>41725.958333333343</c:v>
                </c:pt>
                <c:pt idx="1183">
                  <c:v>41726</c:v>
                </c:pt>
                <c:pt idx="1184">
                  <c:v>41726.041666666584</c:v>
                </c:pt>
                <c:pt idx="1185">
                  <c:v>41726.083333333336</c:v>
                </c:pt>
                <c:pt idx="1186">
                  <c:v>41726.124999999993</c:v>
                </c:pt>
                <c:pt idx="1187">
                  <c:v>41726.166666666584</c:v>
                </c:pt>
                <c:pt idx="1188">
                  <c:v>41726.208333333336</c:v>
                </c:pt>
                <c:pt idx="1189">
                  <c:v>41726.25</c:v>
                </c:pt>
                <c:pt idx="1190">
                  <c:v>41726.291666666504</c:v>
                </c:pt>
                <c:pt idx="1191">
                  <c:v>41726.333333333336</c:v>
                </c:pt>
                <c:pt idx="1192">
                  <c:v>41726.375</c:v>
                </c:pt>
                <c:pt idx="1193">
                  <c:v>41726.416666666664</c:v>
                </c:pt>
                <c:pt idx="1194">
                  <c:v>41726.458333333343</c:v>
                </c:pt>
                <c:pt idx="1195">
                  <c:v>41726.5</c:v>
                </c:pt>
                <c:pt idx="1196">
                  <c:v>41726.541666666584</c:v>
                </c:pt>
                <c:pt idx="1197">
                  <c:v>41726.583333333336</c:v>
                </c:pt>
                <c:pt idx="1198">
                  <c:v>41726.624999999993</c:v>
                </c:pt>
                <c:pt idx="1199">
                  <c:v>41726.666666666584</c:v>
                </c:pt>
                <c:pt idx="1200">
                  <c:v>41726.708333333336</c:v>
                </c:pt>
                <c:pt idx="1201">
                  <c:v>41726.75</c:v>
                </c:pt>
                <c:pt idx="1202">
                  <c:v>41726.791666666504</c:v>
                </c:pt>
                <c:pt idx="1203">
                  <c:v>41726.833333333336</c:v>
                </c:pt>
                <c:pt idx="1204">
                  <c:v>41726.875</c:v>
                </c:pt>
                <c:pt idx="1205">
                  <c:v>41726.916666666664</c:v>
                </c:pt>
                <c:pt idx="1206">
                  <c:v>41726.958333333343</c:v>
                </c:pt>
                <c:pt idx="1207">
                  <c:v>41727</c:v>
                </c:pt>
                <c:pt idx="1208">
                  <c:v>41727.041666666584</c:v>
                </c:pt>
                <c:pt idx="1209">
                  <c:v>41727.083333333336</c:v>
                </c:pt>
                <c:pt idx="1210">
                  <c:v>41727.124999999993</c:v>
                </c:pt>
                <c:pt idx="1211">
                  <c:v>41727.166666666584</c:v>
                </c:pt>
                <c:pt idx="1212">
                  <c:v>41727.208333333336</c:v>
                </c:pt>
                <c:pt idx="1213">
                  <c:v>41727.25</c:v>
                </c:pt>
                <c:pt idx="1214">
                  <c:v>41727.291666666504</c:v>
                </c:pt>
                <c:pt idx="1215">
                  <c:v>41727.333333333336</c:v>
                </c:pt>
                <c:pt idx="1216">
                  <c:v>41727.375</c:v>
                </c:pt>
                <c:pt idx="1217">
                  <c:v>41727.416666666664</c:v>
                </c:pt>
                <c:pt idx="1218">
                  <c:v>41727.458333333343</c:v>
                </c:pt>
                <c:pt idx="1219">
                  <c:v>41727.5</c:v>
                </c:pt>
                <c:pt idx="1220">
                  <c:v>41727.541666666584</c:v>
                </c:pt>
                <c:pt idx="1221">
                  <c:v>41727.583333333336</c:v>
                </c:pt>
                <c:pt idx="1222">
                  <c:v>41727.624999999993</c:v>
                </c:pt>
                <c:pt idx="1223">
                  <c:v>41727.666666666584</c:v>
                </c:pt>
                <c:pt idx="1224">
                  <c:v>41727.708333333336</c:v>
                </c:pt>
                <c:pt idx="1225">
                  <c:v>41727.75</c:v>
                </c:pt>
                <c:pt idx="1226">
                  <c:v>41727.791666666504</c:v>
                </c:pt>
                <c:pt idx="1227">
                  <c:v>41727.833333333336</c:v>
                </c:pt>
                <c:pt idx="1228">
                  <c:v>41727.875</c:v>
                </c:pt>
                <c:pt idx="1229">
                  <c:v>41727.916666666664</c:v>
                </c:pt>
                <c:pt idx="1230">
                  <c:v>41727.958333333343</c:v>
                </c:pt>
                <c:pt idx="1231">
                  <c:v>41728</c:v>
                </c:pt>
                <c:pt idx="1232">
                  <c:v>41728.041666666584</c:v>
                </c:pt>
                <c:pt idx="1233">
                  <c:v>41728.083333333336</c:v>
                </c:pt>
                <c:pt idx="1234">
                  <c:v>41728.124999999993</c:v>
                </c:pt>
                <c:pt idx="1235">
                  <c:v>41728.166666666584</c:v>
                </c:pt>
                <c:pt idx="1236">
                  <c:v>41728.208333333336</c:v>
                </c:pt>
                <c:pt idx="1237">
                  <c:v>41728.25</c:v>
                </c:pt>
                <c:pt idx="1238">
                  <c:v>41728.291666666504</c:v>
                </c:pt>
                <c:pt idx="1239">
                  <c:v>41728.333333333336</c:v>
                </c:pt>
                <c:pt idx="1240">
                  <c:v>41728.375</c:v>
                </c:pt>
                <c:pt idx="1241">
                  <c:v>41728.416666666664</c:v>
                </c:pt>
                <c:pt idx="1242">
                  <c:v>41728.458333333343</c:v>
                </c:pt>
                <c:pt idx="1243">
                  <c:v>41728.5</c:v>
                </c:pt>
                <c:pt idx="1244">
                  <c:v>41728.541666666584</c:v>
                </c:pt>
                <c:pt idx="1245">
                  <c:v>41728.583333333336</c:v>
                </c:pt>
                <c:pt idx="1246">
                  <c:v>41728.624999999993</c:v>
                </c:pt>
                <c:pt idx="1247">
                  <c:v>41728.666666666584</c:v>
                </c:pt>
                <c:pt idx="1248">
                  <c:v>41728.708333333336</c:v>
                </c:pt>
                <c:pt idx="1249">
                  <c:v>41728.75</c:v>
                </c:pt>
                <c:pt idx="1250">
                  <c:v>41728.791666666504</c:v>
                </c:pt>
                <c:pt idx="1251">
                  <c:v>41728.833333333336</c:v>
                </c:pt>
                <c:pt idx="1252">
                  <c:v>41728.875</c:v>
                </c:pt>
                <c:pt idx="1253">
                  <c:v>41728.916666666664</c:v>
                </c:pt>
                <c:pt idx="1254">
                  <c:v>41728.958333333343</c:v>
                </c:pt>
                <c:pt idx="1255">
                  <c:v>41729</c:v>
                </c:pt>
                <c:pt idx="1256">
                  <c:v>41729.041666666584</c:v>
                </c:pt>
                <c:pt idx="1257">
                  <c:v>41729.083333333336</c:v>
                </c:pt>
                <c:pt idx="1258">
                  <c:v>41729.124999999993</c:v>
                </c:pt>
                <c:pt idx="1259">
                  <c:v>41729.166666666584</c:v>
                </c:pt>
                <c:pt idx="1260">
                  <c:v>41729.208333333336</c:v>
                </c:pt>
                <c:pt idx="1261">
                  <c:v>41729.25</c:v>
                </c:pt>
                <c:pt idx="1262">
                  <c:v>41729.291666666504</c:v>
                </c:pt>
                <c:pt idx="1263">
                  <c:v>41729.333333333336</c:v>
                </c:pt>
                <c:pt idx="1264">
                  <c:v>41729.375</c:v>
                </c:pt>
                <c:pt idx="1265">
                  <c:v>41729.416666666664</c:v>
                </c:pt>
                <c:pt idx="1266">
                  <c:v>41729.458333333343</c:v>
                </c:pt>
                <c:pt idx="1267">
                  <c:v>41729.5</c:v>
                </c:pt>
                <c:pt idx="1268">
                  <c:v>41729.541666666584</c:v>
                </c:pt>
                <c:pt idx="1269">
                  <c:v>41729.583333333336</c:v>
                </c:pt>
                <c:pt idx="1270">
                  <c:v>41729.624999999993</c:v>
                </c:pt>
                <c:pt idx="1271">
                  <c:v>41729.666666666584</c:v>
                </c:pt>
                <c:pt idx="1272">
                  <c:v>41729.708333333336</c:v>
                </c:pt>
                <c:pt idx="1273">
                  <c:v>41729.75</c:v>
                </c:pt>
                <c:pt idx="1274">
                  <c:v>41729.791666666504</c:v>
                </c:pt>
                <c:pt idx="1275">
                  <c:v>41729.833333333336</c:v>
                </c:pt>
                <c:pt idx="1276">
                  <c:v>41729.875</c:v>
                </c:pt>
                <c:pt idx="1277">
                  <c:v>41729.916666666664</c:v>
                </c:pt>
                <c:pt idx="1278">
                  <c:v>41729.958333333343</c:v>
                </c:pt>
                <c:pt idx="1279">
                  <c:v>41730</c:v>
                </c:pt>
                <c:pt idx="1280">
                  <c:v>41730.041666666584</c:v>
                </c:pt>
                <c:pt idx="1281">
                  <c:v>41730.083333333336</c:v>
                </c:pt>
                <c:pt idx="1282">
                  <c:v>41730.124999999993</c:v>
                </c:pt>
                <c:pt idx="1283">
                  <c:v>41730.166666666584</c:v>
                </c:pt>
                <c:pt idx="1284">
                  <c:v>41730.208333333336</c:v>
                </c:pt>
                <c:pt idx="1285">
                  <c:v>41730.25</c:v>
                </c:pt>
                <c:pt idx="1286">
                  <c:v>41730.291666666504</c:v>
                </c:pt>
                <c:pt idx="1287">
                  <c:v>41730.333333333336</c:v>
                </c:pt>
                <c:pt idx="1288">
                  <c:v>41730.375</c:v>
                </c:pt>
                <c:pt idx="1289">
                  <c:v>41730.416666666664</c:v>
                </c:pt>
                <c:pt idx="1290">
                  <c:v>41730.458333333343</c:v>
                </c:pt>
                <c:pt idx="1291">
                  <c:v>41730.5</c:v>
                </c:pt>
                <c:pt idx="1292">
                  <c:v>41730.541666666584</c:v>
                </c:pt>
                <c:pt idx="1293">
                  <c:v>41730.583333333336</c:v>
                </c:pt>
                <c:pt idx="1294">
                  <c:v>41730.624999999993</c:v>
                </c:pt>
                <c:pt idx="1295">
                  <c:v>41730.666666666584</c:v>
                </c:pt>
                <c:pt idx="1296">
                  <c:v>41730.708333333336</c:v>
                </c:pt>
                <c:pt idx="1297">
                  <c:v>41730.75</c:v>
                </c:pt>
                <c:pt idx="1298">
                  <c:v>41730.791666666504</c:v>
                </c:pt>
                <c:pt idx="1299">
                  <c:v>41730.833333333336</c:v>
                </c:pt>
                <c:pt idx="1300">
                  <c:v>41730.875</c:v>
                </c:pt>
                <c:pt idx="1301">
                  <c:v>41730.916666666664</c:v>
                </c:pt>
                <c:pt idx="1302">
                  <c:v>41730.958333333343</c:v>
                </c:pt>
                <c:pt idx="1303">
                  <c:v>41731</c:v>
                </c:pt>
                <c:pt idx="1304">
                  <c:v>41731.041666666584</c:v>
                </c:pt>
                <c:pt idx="1305">
                  <c:v>41731.083333333336</c:v>
                </c:pt>
                <c:pt idx="1306">
                  <c:v>41731.124999999993</c:v>
                </c:pt>
                <c:pt idx="1307">
                  <c:v>41731.166666666584</c:v>
                </c:pt>
                <c:pt idx="1308">
                  <c:v>41731.208333333336</c:v>
                </c:pt>
                <c:pt idx="1309">
                  <c:v>41731.25</c:v>
                </c:pt>
                <c:pt idx="1310">
                  <c:v>41731.291666666504</c:v>
                </c:pt>
                <c:pt idx="1311">
                  <c:v>41731.333333333336</c:v>
                </c:pt>
                <c:pt idx="1312">
                  <c:v>41731.375</c:v>
                </c:pt>
                <c:pt idx="1313">
                  <c:v>41731.416666666664</c:v>
                </c:pt>
                <c:pt idx="1314">
                  <c:v>41731.458333333343</c:v>
                </c:pt>
                <c:pt idx="1315">
                  <c:v>41731.5</c:v>
                </c:pt>
                <c:pt idx="1316">
                  <c:v>41731.541666666584</c:v>
                </c:pt>
                <c:pt idx="1317">
                  <c:v>41731.583333333336</c:v>
                </c:pt>
                <c:pt idx="1318">
                  <c:v>41731.624999999993</c:v>
                </c:pt>
                <c:pt idx="1319">
                  <c:v>41731.666666666584</c:v>
                </c:pt>
                <c:pt idx="1320">
                  <c:v>41731.708333333336</c:v>
                </c:pt>
                <c:pt idx="1321">
                  <c:v>41731.75</c:v>
                </c:pt>
                <c:pt idx="1322">
                  <c:v>41731.791666666504</c:v>
                </c:pt>
                <c:pt idx="1323">
                  <c:v>41731.833333333336</c:v>
                </c:pt>
                <c:pt idx="1324">
                  <c:v>41731.875</c:v>
                </c:pt>
                <c:pt idx="1325">
                  <c:v>41731.916666666664</c:v>
                </c:pt>
                <c:pt idx="1326">
                  <c:v>41731.958333333343</c:v>
                </c:pt>
                <c:pt idx="1327">
                  <c:v>41732</c:v>
                </c:pt>
                <c:pt idx="1328">
                  <c:v>41732.041666666584</c:v>
                </c:pt>
                <c:pt idx="1329">
                  <c:v>41732.083333333336</c:v>
                </c:pt>
                <c:pt idx="1330">
                  <c:v>41732.124999999993</c:v>
                </c:pt>
                <c:pt idx="1331">
                  <c:v>41732.166666666584</c:v>
                </c:pt>
                <c:pt idx="1332">
                  <c:v>41732.208333333336</c:v>
                </c:pt>
                <c:pt idx="1333">
                  <c:v>41732.25</c:v>
                </c:pt>
                <c:pt idx="1334">
                  <c:v>41732.291666666504</c:v>
                </c:pt>
                <c:pt idx="1335">
                  <c:v>41732.333333333336</c:v>
                </c:pt>
                <c:pt idx="1336">
                  <c:v>41732.375</c:v>
                </c:pt>
                <c:pt idx="1337">
                  <c:v>41732.416666666664</c:v>
                </c:pt>
                <c:pt idx="1338">
                  <c:v>41732.458333333343</c:v>
                </c:pt>
                <c:pt idx="1339">
                  <c:v>41732.5</c:v>
                </c:pt>
                <c:pt idx="1340">
                  <c:v>41732.541666666584</c:v>
                </c:pt>
                <c:pt idx="1341">
                  <c:v>41732.583333333336</c:v>
                </c:pt>
                <c:pt idx="1342">
                  <c:v>41732.624999999993</c:v>
                </c:pt>
                <c:pt idx="1343">
                  <c:v>41732.666666666584</c:v>
                </c:pt>
                <c:pt idx="1344">
                  <c:v>41732.708333333336</c:v>
                </c:pt>
                <c:pt idx="1345">
                  <c:v>41732.75</c:v>
                </c:pt>
                <c:pt idx="1346">
                  <c:v>41732.791666666504</c:v>
                </c:pt>
                <c:pt idx="1347">
                  <c:v>41732.833333333336</c:v>
                </c:pt>
                <c:pt idx="1348">
                  <c:v>41732.875</c:v>
                </c:pt>
                <c:pt idx="1349">
                  <c:v>41732.916666666664</c:v>
                </c:pt>
                <c:pt idx="1350">
                  <c:v>41732.958333333343</c:v>
                </c:pt>
                <c:pt idx="1351">
                  <c:v>41733</c:v>
                </c:pt>
                <c:pt idx="1352">
                  <c:v>41733.041666666584</c:v>
                </c:pt>
                <c:pt idx="1353">
                  <c:v>41733.083333333336</c:v>
                </c:pt>
                <c:pt idx="1354">
                  <c:v>41733.124999999993</c:v>
                </c:pt>
                <c:pt idx="1355">
                  <c:v>41733.166666666584</c:v>
                </c:pt>
                <c:pt idx="1356">
                  <c:v>41733.208333333336</c:v>
                </c:pt>
                <c:pt idx="1357">
                  <c:v>41733.25</c:v>
                </c:pt>
                <c:pt idx="1358">
                  <c:v>41733.291666666504</c:v>
                </c:pt>
                <c:pt idx="1359">
                  <c:v>41733.333333333336</c:v>
                </c:pt>
                <c:pt idx="1360">
                  <c:v>41733.375</c:v>
                </c:pt>
                <c:pt idx="1361">
                  <c:v>41733.416666666664</c:v>
                </c:pt>
                <c:pt idx="1362">
                  <c:v>41733.458333333343</c:v>
                </c:pt>
                <c:pt idx="1363">
                  <c:v>41733.5</c:v>
                </c:pt>
                <c:pt idx="1364">
                  <c:v>41733.541666666584</c:v>
                </c:pt>
                <c:pt idx="1365">
                  <c:v>41733.583333333336</c:v>
                </c:pt>
                <c:pt idx="1366">
                  <c:v>41733.624999999993</c:v>
                </c:pt>
                <c:pt idx="1367">
                  <c:v>41733.666666666584</c:v>
                </c:pt>
                <c:pt idx="1368">
                  <c:v>41733.708333333336</c:v>
                </c:pt>
                <c:pt idx="1369">
                  <c:v>41733.75</c:v>
                </c:pt>
                <c:pt idx="1370">
                  <c:v>41733.791666666504</c:v>
                </c:pt>
                <c:pt idx="1371">
                  <c:v>41733.833333333336</c:v>
                </c:pt>
                <c:pt idx="1372">
                  <c:v>41733.875</c:v>
                </c:pt>
                <c:pt idx="1373">
                  <c:v>41733.916666666664</c:v>
                </c:pt>
                <c:pt idx="1374">
                  <c:v>41733.958333333343</c:v>
                </c:pt>
                <c:pt idx="1375">
                  <c:v>41734</c:v>
                </c:pt>
                <c:pt idx="1376">
                  <c:v>41734.041666666584</c:v>
                </c:pt>
                <c:pt idx="1377">
                  <c:v>41734.083333333336</c:v>
                </c:pt>
                <c:pt idx="1378">
                  <c:v>41734.124999999993</c:v>
                </c:pt>
                <c:pt idx="1379">
                  <c:v>41734.166666666584</c:v>
                </c:pt>
                <c:pt idx="1380">
                  <c:v>41734.208333333336</c:v>
                </c:pt>
                <c:pt idx="1381">
                  <c:v>41734.25</c:v>
                </c:pt>
                <c:pt idx="1382">
                  <c:v>41734.291666666504</c:v>
                </c:pt>
                <c:pt idx="1383">
                  <c:v>41734.333333333336</c:v>
                </c:pt>
                <c:pt idx="1384">
                  <c:v>41734.375</c:v>
                </c:pt>
                <c:pt idx="1385">
                  <c:v>41734.416666666664</c:v>
                </c:pt>
                <c:pt idx="1386">
                  <c:v>41734.458333333343</c:v>
                </c:pt>
                <c:pt idx="1387">
                  <c:v>41734.5</c:v>
                </c:pt>
                <c:pt idx="1388">
                  <c:v>41734.541666666584</c:v>
                </c:pt>
                <c:pt idx="1389">
                  <c:v>41734.583333333336</c:v>
                </c:pt>
                <c:pt idx="1390">
                  <c:v>41734.624999999993</c:v>
                </c:pt>
                <c:pt idx="1391">
                  <c:v>41734.666666666584</c:v>
                </c:pt>
                <c:pt idx="1392">
                  <c:v>41734.708333333336</c:v>
                </c:pt>
                <c:pt idx="1393">
                  <c:v>41734.75</c:v>
                </c:pt>
                <c:pt idx="1394">
                  <c:v>41734.791666666504</c:v>
                </c:pt>
                <c:pt idx="1395">
                  <c:v>41734.833333333336</c:v>
                </c:pt>
                <c:pt idx="1396">
                  <c:v>41734.875</c:v>
                </c:pt>
                <c:pt idx="1397">
                  <c:v>41734.916666666664</c:v>
                </c:pt>
                <c:pt idx="1398">
                  <c:v>41734.958333333343</c:v>
                </c:pt>
                <c:pt idx="1399">
                  <c:v>41735</c:v>
                </c:pt>
                <c:pt idx="1400">
                  <c:v>41735.041666666584</c:v>
                </c:pt>
                <c:pt idx="1401">
                  <c:v>41735.083333333336</c:v>
                </c:pt>
                <c:pt idx="1402">
                  <c:v>41735.124999999993</c:v>
                </c:pt>
                <c:pt idx="1403">
                  <c:v>41735.166666666584</c:v>
                </c:pt>
                <c:pt idx="1404">
                  <c:v>41735.208333333336</c:v>
                </c:pt>
                <c:pt idx="1405">
                  <c:v>41735.25</c:v>
                </c:pt>
                <c:pt idx="1406">
                  <c:v>41735.291666666504</c:v>
                </c:pt>
                <c:pt idx="1407">
                  <c:v>41735.333333333336</c:v>
                </c:pt>
                <c:pt idx="1408">
                  <c:v>41735.375</c:v>
                </c:pt>
                <c:pt idx="1409">
                  <c:v>41735.416666666664</c:v>
                </c:pt>
                <c:pt idx="1410">
                  <c:v>41735.458333333343</c:v>
                </c:pt>
                <c:pt idx="1411">
                  <c:v>41735.5</c:v>
                </c:pt>
                <c:pt idx="1412">
                  <c:v>41735.541666666584</c:v>
                </c:pt>
                <c:pt idx="1413">
                  <c:v>41735.583333333336</c:v>
                </c:pt>
                <c:pt idx="1414">
                  <c:v>41735.624999999993</c:v>
                </c:pt>
                <c:pt idx="1415">
                  <c:v>41735.666666666584</c:v>
                </c:pt>
                <c:pt idx="1416">
                  <c:v>41735.708333333336</c:v>
                </c:pt>
                <c:pt idx="1417">
                  <c:v>41735.75</c:v>
                </c:pt>
                <c:pt idx="1418">
                  <c:v>41735.791666666504</c:v>
                </c:pt>
                <c:pt idx="1419">
                  <c:v>41735.833333333336</c:v>
                </c:pt>
                <c:pt idx="1420">
                  <c:v>41735.875</c:v>
                </c:pt>
                <c:pt idx="1421">
                  <c:v>41735.916666666664</c:v>
                </c:pt>
                <c:pt idx="1422">
                  <c:v>41735.958333333343</c:v>
                </c:pt>
                <c:pt idx="1423">
                  <c:v>41736</c:v>
                </c:pt>
                <c:pt idx="1424">
                  <c:v>41736.041666666584</c:v>
                </c:pt>
                <c:pt idx="1425">
                  <c:v>41736.083333333336</c:v>
                </c:pt>
                <c:pt idx="1426">
                  <c:v>41736.124999999993</c:v>
                </c:pt>
                <c:pt idx="1427">
                  <c:v>41736.166666666584</c:v>
                </c:pt>
                <c:pt idx="1428">
                  <c:v>41736.208333333336</c:v>
                </c:pt>
                <c:pt idx="1429">
                  <c:v>41736.25</c:v>
                </c:pt>
                <c:pt idx="1430">
                  <c:v>41736.291666666504</c:v>
                </c:pt>
                <c:pt idx="1431">
                  <c:v>41736.333333333336</c:v>
                </c:pt>
                <c:pt idx="1432">
                  <c:v>41736.375</c:v>
                </c:pt>
                <c:pt idx="1433">
                  <c:v>41736.416666666664</c:v>
                </c:pt>
                <c:pt idx="1434">
                  <c:v>41736.458333333343</c:v>
                </c:pt>
                <c:pt idx="1435">
                  <c:v>41736.5</c:v>
                </c:pt>
                <c:pt idx="1436">
                  <c:v>41736.541666666584</c:v>
                </c:pt>
                <c:pt idx="1437">
                  <c:v>41736.583333333336</c:v>
                </c:pt>
                <c:pt idx="1438">
                  <c:v>41736.624999999993</c:v>
                </c:pt>
                <c:pt idx="1439">
                  <c:v>41736.666666666584</c:v>
                </c:pt>
                <c:pt idx="1440">
                  <c:v>41736.708333333336</c:v>
                </c:pt>
                <c:pt idx="1441">
                  <c:v>41736.75</c:v>
                </c:pt>
                <c:pt idx="1442">
                  <c:v>41736.791666666504</c:v>
                </c:pt>
                <c:pt idx="1443">
                  <c:v>41736.833333333336</c:v>
                </c:pt>
                <c:pt idx="1444">
                  <c:v>41736.875</c:v>
                </c:pt>
                <c:pt idx="1445">
                  <c:v>41736.916666666664</c:v>
                </c:pt>
                <c:pt idx="1446">
                  <c:v>41736.958333333343</c:v>
                </c:pt>
                <c:pt idx="1447">
                  <c:v>41737</c:v>
                </c:pt>
                <c:pt idx="1448">
                  <c:v>41737.041666666584</c:v>
                </c:pt>
                <c:pt idx="1449">
                  <c:v>41737.083333333336</c:v>
                </c:pt>
                <c:pt idx="1450">
                  <c:v>41737.124999999993</c:v>
                </c:pt>
                <c:pt idx="1451">
                  <c:v>41737.166666666584</c:v>
                </c:pt>
                <c:pt idx="1452">
                  <c:v>41737.208333333336</c:v>
                </c:pt>
                <c:pt idx="1453">
                  <c:v>41737.25</c:v>
                </c:pt>
                <c:pt idx="1454">
                  <c:v>41737.291666666504</c:v>
                </c:pt>
                <c:pt idx="1455">
                  <c:v>41737.333333333336</c:v>
                </c:pt>
                <c:pt idx="1456">
                  <c:v>41737.375</c:v>
                </c:pt>
                <c:pt idx="1457">
                  <c:v>41737.416666666664</c:v>
                </c:pt>
                <c:pt idx="1458">
                  <c:v>41737.458333333343</c:v>
                </c:pt>
                <c:pt idx="1459">
                  <c:v>41737.5</c:v>
                </c:pt>
                <c:pt idx="1460">
                  <c:v>41737.541666666584</c:v>
                </c:pt>
                <c:pt idx="1461">
                  <c:v>41737.583333333336</c:v>
                </c:pt>
                <c:pt idx="1462">
                  <c:v>41737.624999999993</c:v>
                </c:pt>
                <c:pt idx="1463">
                  <c:v>41737.666666666584</c:v>
                </c:pt>
                <c:pt idx="1464">
                  <c:v>41737.708333333336</c:v>
                </c:pt>
                <c:pt idx="1465">
                  <c:v>41737.75</c:v>
                </c:pt>
                <c:pt idx="1466">
                  <c:v>41737.791666666504</c:v>
                </c:pt>
                <c:pt idx="1467">
                  <c:v>41737.833333333336</c:v>
                </c:pt>
                <c:pt idx="1468">
                  <c:v>41737.875</c:v>
                </c:pt>
                <c:pt idx="1469">
                  <c:v>41737.916666666664</c:v>
                </c:pt>
                <c:pt idx="1470">
                  <c:v>41737.958333333343</c:v>
                </c:pt>
                <c:pt idx="1471">
                  <c:v>41738</c:v>
                </c:pt>
                <c:pt idx="1472">
                  <c:v>41738.041666666584</c:v>
                </c:pt>
                <c:pt idx="1473">
                  <c:v>41738.083333333336</c:v>
                </c:pt>
                <c:pt idx="1474">
                  <c:v>41738.124999999993</c:v>
                </c:pt>
                <c:pt idx="1475">
                  <c:v>41738.166666666584</c:v>
                </c:pt>
                <c:pt idx="1476">
                  <c:v>41738.208333333336</c:v>
                </c:pt>
                <c:pt idx="1477">
                  <c:v>41738.25</c:v>
                </c:pt>
                <c:pt idx="1478">
                  <c:v>41738.291666666504</c:v>
                </c:pt>
                <c:pt idx="1479">
                  <c:v>41738.333333333336</c:v>
                </c:pt>
                <c:pt idx="1480">
                  <c:v>41738.375</c:v>
                </c:pt>
                <c:pt idx="1481">
                  <c:v>41738.416666666664</c:v>
                </c:pt>
                <c:pt idx="1482">
                  <c:v>41738.458333333343</c:v>
                </c:pt>
                <c:pt idx="1483">
                  <c:v>41738.5</c:v>
                </c:pt>
                <c:pt idx="1484">
                  <c:v>41738.541666666584</c:v>
                </c:pt>
                <c:pt idx="1485">
                  <c:v>41738.583333333336</c:v>
                </c:pt>
                <c:pt idx="1486">
                  <c:v>41738.624999999993</c:v>
                </c:pt>
                <c:pt idx="1487">
                  <c:v>41738.666666666584</c:v>
                </c:pt>
                <c:pt idx="1488">
                  <c:v>41738.708333333336</c:v>
                </c:pt>
                <c:pt idx="1489">
                  <c:v>41738.75</c:v>
                </c:pt>
                <c:pt idx="1490">
                  <c:v>41738.791666666504</c:v>
                </c:pt>
                <c:pt idx="1491">
                  <c:v>41738.833333333336</c:v>
                </c:pt>
                <c:pt idx="1492">
                  <c:v>41738.875</c:v>
                </c:pt>
                <c:pt idx="1493">
                  <c:v>41738.916666666664</c:v>
                </c:pt>
                <c:pt idx="1494">
                  <c:v>41738.958333333343</c:v>
                </c:pt>
                <c:pt idx="1495">
                  <c:v>41739</c:v>
                </c:pt>
                <c:pt idx="1496">
                  <c:v>41739.041666666584</c:v>
                </c:pt>
                <c:pt idx="1497">
                  <c:v>41739.083333333336</c:v>
                </c:pt>
                <c:pt idx="1498">
                  <c:v>41739.124999999993</c:v>
                </c:pt>
                <c:pt idx="1499">
                  <c:v>41739.166666666584</c:v>
                </c:pt>
                <c:pt idx="1500">
                  <c:v>41739.208333333336</c:v>
                </c:pt>
                <c:pt idx="1501">
                  <c:v>41739.25</c:v>
                </c:pt>
                <c:pt idx="1502">
                  <c:v>41739.291666666504</c:v>
                </c:pt>
                <c:pt idx="1503">
                  <c:v>41739.333333333336</c:v>
                </c:pt>
                <c:pt idx="1504">
                  <c:v>41739.375</c:v>
                </c:pt>
                <c:pt idx="1505">
                  <c:v>41739.416666666664</c:v>
                </c:pt>
                <c:pt idx="1506">
                  <c:v>41739.458333333343</c:v>
                </c:pt>
                <c:pt idx="1507">
                  <c:v>41739.5</c:v>
                </c:pt>
                <c:pt idx="1508">
                  <c:v>41739.541666666584</c:v>
                </c:pt>
                <c:pt idx="1509">
                  <c:v>41739.583333333336</c:v>
                </c:pt>
                <c:pt idx="1510">
                  <c:v>41739.624999999993</c:v>
                </c:pt>
                <c:pt idx="1511">
                  <c:v>41739.666666666584</c:v>
                </c:pt>
                <c:pt idx="1512">
                  <c:v>41739.708333333336</c:v>
                </c:pt>
                <c:pt idx="1513">
                  <c:v>41739.75</c:v>
                </c:pt>
                <c:pt idx="1514">
                  <c:v>41739.791666666504</c:v>
                </c:pt>
                <c:pt idx="1515">
                  <c:v>41739.833333333336</c:v>
                </c:pt>
                <c:pt idx="1516">
                  <c:v>41739.875</c:v>
                </c:pt>
                <c:pt idx="1517">
                  <c:v>41739.916666666664</c:v>
                </c:pt>
                <c:pt idx="1518">
                  <c:v>41739.958333333343</c:v>
                </c:pt>
                <c:pt idx="1519">
                  <c:v>41740</c:v>
                </c:pt>
                <c:pt idx="1520">
                  <c:v>41740.041666666584</c:v>
                </c:pt>
                <c:pt idx="1521">
                  <c:v>41740.083333333336</c:v>
                </c:pt>
                <c:pt idx="1522">
                  <c:v>41740.124999999993</c:v>
                </c:pt>
                <c:pt idx="1523">
                  <c:v>41740.166666666584</c:v>
                </c:pt>
                <c:pt idx="1524">
                  <c:v>41740.208333333336</c:v>
                </c:pt>
                <c:pt idx="1525">
                  <c:v>41740.25</c:v>
                </c:pt>
                <c:pt idx="1526">
                  <c:v>41740.291666666504</c:v>
                </c:pt>
                <c:pt idx="1527">
                  <c:v>41740.333333333336</c:v>
                </c:pt>
                <c:pt idx="1528">
                  <c:v>41740.375</c:v>
                </c:pt>
                <c:pt idx="1529">
                  <c:v>41740.416666666664</c:v>
                </c:pt>
                <c:pt idx="1530">
                  <c:v>41740.458333333343</c:v>
                </c:pt>
                <c:pt idx="1531">
                  <c:v>41740.5</c:v>
                </c:pt>
                <c:pt idx="1532">
                  <c:v>41740.541666666584</c:v>
                </c:pt>
                <c:pt idx="1533">
                  <c:v>41740.583333333336</c:v>
                </c:pt>
                <c:pt idx="1534">
                  <c:v>41740.624999999993</c:v>
                </c:pt>
                <c:pt idx="1535">
                  <c:v>41740.666666666584</c:v>
                </c:pt>
                <c:pt idx="1536">
                  <c:v>41740.708333333336</c:v>
                </c:pt>
                <c:pt idx="1537">
                  <c:v>41740.75</c:v>
                </c:pt>
                <c:pt idx="1538">
                  <c:v>41740.791666666504</c:v>
                </c:pt>
                <c:pt idx="1539">
                  <c:v>41740.833333333336</c:v>
                </c:pt>
                <c:pt idx="1540">
                  <c:v>41740.875</c:v>
                </c:pt>
                <c:pt idx="1541">
                  <c:v>41740.916666666664</c:v>
                </c:pt>
                <c:pt idx="1542">
                  <c:v>41740.958333333343</c:v>
                </c:pt>
                <c:pt idx="1543">
                  <c:v>41741</c:v>
                </c:pt>
                <c:pt idx="1544">
                  <c:v>41741.041666666584</c:v>
                </c:pt>
                <c:pt idx="1545">
                  <c:v>41741.083333333336</c:v>
                </c:pt>
                <c:pt idx="1546">
                  <c:v>41741.124999999993</c:v>
                </c:pt>
                <c:pt idx="1547">
                  <c:v>41741.166666666584</c:v>
                </c:pt>
                <c:pt idx="1548">
                  <c:v>41741.208333333336</c:v>
                </c:pt>
                <c:pt idx="1549">
                  <c:v>41741.25</c:v>
                </c:pt>
                <c:pt idx="1550">
                  <c:v>41741.291666666504</c:v>
                </c:pt>
                <c:pt idx="1551">
                  <c:v>41741.333333333336</c:v>
                </c:pt>
                <c:pt idx="1552">
                  <c:v>41741.375</c:v>
                </c:pt>
                <c:pt idx="1553">
                  <c:v>41741.416666666664</c:v>
                </c:pt>
                <c:pt idx="1554">
                  <c:v>41741.458333333343</c:v>
                </c:pt>
                <c:pt idx="1555">
                  <c:v>41741.5</c:v>
                </c:pt>
                <c:pt idx="1556">
                  <c:v>41741.541666666584</c:v>
                </c:pt>
                <c:pt idx="1557">
                  <c:v>41741.583333333336</c:v>
                </c:pt>
                <c:pt idx="1558">
                  <c:v>41741.624999999993</c:v>
                </c:pt>
                <c:pt idx="1559">
                  <c:v>41741.666666666584</c:v>
                </c:pt>
                <c:pt idx="1560">
                  <c:v>41741.708333333336</c:v>
                </c:pt>
                <c:pt idx="1561">
                  <c:v>41741.75</c:v>
                </c:pt>
                <c:pt idx="1562">
                  <c:v>41741.791666666504</c:v>
                </c:pt>
                <c:pt idx="1563">
                  <c:v>41741.833333333336</c:v>
                </c:pt>
                <c:pt idx="1564">
                  <c:v>41741.875</c:v>
                </c:pt>
                <c:pt idx="1565">
                  <c:v>41741.916666666664</c:v>
                </c:pt>
                <c:pt idx="1566">
                  <c:v>41741.958333333343</c:v>
                </c:pt>
                <c:pt idx="1567">
                  <c:v>41742</c:v>
                </c:pt>
                <c:pt idx="1568">
                  <c:v>41742.041666666584</c:v>
                </c:pt>
                <c:pt idx="1569">
                  <c:v>41742.083333333336</c:v>
                </c:pt>
                <c:pt idx="1570">
                  <c:v>41742.124999999993</c:v>
                </c:pt>
                <c:pt idx="1571">
                  <c:v>41742.166666666584</c:v>
                </c:pt>
                <c:pt idx="1572">
                  <c:v>41742.208333333336</c:v>
                </c:pt>
                <c:pt idx="1573">
                  <c:v>41742.25</c:v>
                </c:pt>
                <c:pt idx="1574">
                  <c:v>41742.291666666504</c:v>
                </c:pt>
                <c:pt idx="1575">
                  <c:v>41742.333333333336</c:v>
                </c:pt>
                <c:pt idx="1576">
                  <c:v>41742.375</c:v>
                </c:pt>
                <c:pt idx="1577">
                  <c:v>41742.416666666664</c:v>
                </c:pt>
                <c:pt idx="1578">
                  <c:v>41742.458333333343</c:v>
                </c:pt>
                <c:pt idx="1579">
                  <c:v>41742.5</c:v>
                </c:pt>
                <c:pt idx="1580">
                  <c:v>41742.541666666584</c:v>
                </c:pt>
                <c:pt idx="1581">
                  <c:v>41742.583333333336</c:v>
                </c:pt>
                <c:pt idx="1582">
                  <c:v>41742.624999999993</c:v>
                </c:pt>
                <c:pt idx="1583">
                  <c:v>41742.666666666584</c:v>
                </c:pt>
                <c:pt idx="1584">
                  <c:v>41742.708333333336</c:v>
                </c:pt>
                <c:pt idx="1585">
                  <c:v>41742.75</c:v>
                </c:pt>
                <c:pt idx="1586">
                  <c:v>41742.791666666504</c:v>
                </c:pt>
                <c:pt idx="1587">
                  <c:v>41742.833333333336</c:v>
                </c:pt>
                <c:pt idx="1588">
                  <c:v>41742.875</c:v>
                </c:pt>
                <c:pt idx="1589">
                  <c:v>41742.916666666664</c:v>
                </c:pt>
                <c:pt idx="1590">
                  <c:v>41742.958333333343</c:v>
                </c:pt>
                <c:pt idx="1591">
                  <c:v>41743</c:v>
                </c:pt>
                <c:pt idx="1592">
                  <c:v>41743.041666666584</c:v>
                </c:pt>
                <c:pt idx="1593">
                  <c:v>41743.083333333336</c:v>
                </c:pt>
                <c:pt idx="1594">
                  <c:v>41743.124999999993</c:v>
                </c:pt>
                <c:pt idx="1595">
                  <c:v>41743.166666666584</c:v>
                </c:pt>
                <c:pt idx="1596">
                  <c:v>41743.208333333336</c:v>
                </c:pt>
                <c:pt idx="1597">
                  <c:v>41743.25</c:v>
                </c:pt>
                <c:pt idx="1598">
                  <c:v>41743.291666666504</c:v>
                </c:pt>
                <c:pt idx="1599">
                  <c:v>41743.333333333336</c:v>
                </c:pt>
                <c:pt idx="1600">
                  <c:v>41743.375</c:v>
                </c:pt>
                <c:pt idx="1601">
                  <c:v>41743.416666666664</c:v>
                </c:pt>
                <c:pt idx="1602">
                  <c:v>41743.458333333343</c:v>
                </c:pt>
                <c:pt idx="1603">
                  <c:v>41743.5</c:v>
                </c:pt>
                <c:pt idx="1604">
                  <c:v>41743.541666666584</c:v>
                </c:pt>
                <c:pt idx="1605">
                  <c:v>41743.583333333336</c:v>
                </c:pt>
                <c:pt idx="1606">
                  <c:v>41743.624999999993</c:v>
                </c:pt>
                <c:pt idx="1607">
                  <c:v>41743.666666666584</c:v>
                </c:pt>
                <c:pt idx="1608">
                  <c:v>41743.708333333336</c:v>
                </c:pt>
                <c:pt idx="1609">
                  <c:v>41743.75</c:v>
                </c:pt>
                <c:pt idx="1610">
                  <c:v>41743.791666666504</c:v>
                </c:pt>
                <c:pt idx="1611">
                  <c:v>41743.833333333336</c:v>
                </c:pt>
                <c:pt idx="1612">
                  <c:v>41743.875</c:v>
                </c:pt>
                <c:pt idx="1613">
                  <c:v>41743.916666666664</c:v>
                </c:pt>
                <c:pt idx="1614">
                  <c:v>41743.958333333343</c:v>
                </c:pt>
                <c:pt idx="1615">
                  <c:v>41744</c:v>
                </c:pt>
                <c:pt idx="1616">
                  <c:v>41744.041666666584</c:v>
                </c:pt>
                <c:pt idx="1617">
                  <c:v>41744.083333333336</c:v>
                </c:pt>
                <c:pt idx="1618">
                  <c:v>41744.124999999993</c:v>
                </c:pt>
                <c:pt idx="1619">
                  <c:v>41744.166666666584</c:v>
                </c:pt>
                <c:pt idx="1620">
                  <c:v>41744.208333333336</c:v>
                </c:pt>
                <c:pt idx="1621">
                  <c:v>41744.25</c:v>
                </c:pt>
                <c:pt idx="1622">
                  <c:v>41744.291666666504</c:v>
                </c:pt>
                <c:pt idx="1623">
                  <c:v>41744.333333333336</c:v>
                </c:pt>
                <c:pt idx="1624">
                  <c:v>41744.375</c:v>
                </c:pt>
                <c:pt idx="1625">
                  <c:v>41744.416666666664</c:v>
                </c:pt>
                <c:pt idx="1626">
                  <c:v>41744.458333333343</c:v>
                </c:pt>
                <c:pt idx="1627">
                  <c:v>41744.5</c:v>
                </c:pt>
                <c:pt idx="1628">
                  <c:v>41744.541666666584</c:v>
                </c:pt>
                <c:pt idx="1629">
                  <c:v>41744.583333333336</c:v>
                </c:pt>
                <c:pt idx="1630">
                  <c:v>41744.624999999993</c:v>
                </c:pt>
                <c:pt idx="1631">
                  <c:v>41744.666666666584</c:v>
                </c:pt>
                <c:pt idx="1632">
                  <c:v>41744.708333333336</c:v>
                </c:pt>
                <c:pt idx="1633">
                  <c:v>41744.75</c:v>
                </c:pt>
                <c:pt idx="1634">
                  <c:v>41744.791666666504</c:v>
                </c:pt>
                <c:pt idx="1635">
                  <c:v>41744.833333333336</c:v>
                </c:pt>
                <c:pt idx="1636">
                  <c:v>41744.875</c:v>
                </c:pt>
                <c:pt idx="1637">
                  <c:v>41744.916666666664</c:v>
                </c:pt>
                <c:pt idx="1638">
                  <c:v>41744.958333333343</c:v>
                </c:pt>
                <c:pt idx="1639">
                  <c:v>41745</c:v>
                </c:pt>
                <c:pt idx="1640">
                  <c:v>41745.041666666584</c:v>
                </c:pt>
                <c:pt idx="1641">
                  <c:v>41745.083333333336</c:v>
                </c:pt>
                <c:pt idx="1642">
                  <c:v>41745.124999999993</c:v>
                </c:pt>
                <c:pt idx="1643">
                  <c:v>41745.166666666584</c:v>
                </c:pt>
                <c:pt idx="1644">
                  <c:v>41745.208333333336</c:v>
                </c:pt>
                <c:pt idx="1645">
                  <c:v>41745.25</c:v>
                </c:pt>
                <c:pt idx="1646">
                  <c:v>41745.291666666504</c:v>
                </c:pt>
                <c:pt idx="1647">
                  <c:v>41745.333333333336</c:v>
                </c:pt>
                <c:pt idx="1648">
                  <c:v>41745.375</c:v>
                </c:pt>
                <c:pt idx="1649">
                  <c:v>41745.416666666664</c:v>
                </c:pt>
                <c:pt idx="1650">
                  <c:v>41745.458333333343</c:v>
                </c:pt>
                <c:pt idx="1651">
                  <c:v>41745.5</c:v>
                </c:pt>
                <c:pt idx="1652">
                  <c:v>41745.541666666584</c:v>
                </c:pt>
                <c:pt idx="1653">
                  <c:v>41745.583333333336</c:v>
                </c:pt>
                <c:pt idx="1654">
                  <c:v>41745.624999999993</c:v>
                </c:pt>
                <c:pt idx="1655">
                  <c:v>41745.666666666584</c:v>
                </c:pt>
                <c:pt idx="1656">
                  <c:v>41745.708333333336</c:v>
                </c:pt>
                <c:pt idx="1657">
                  <c:v>41745.75</c:v>
                </c:pt>
                <c:pt idx="1658">
                  <c:v>41745.791666666504</c:v>
                </c:pt>
                <c:pt idx="1659">
                  <c:v>41745.833333333336</c:v>
                </c:pt>
                <c:pt idx="1660">
                  <c:v>41745.875</c:v>
                </c:pt>
                <c:pt idx="1661">
                  <c:v>41745.916666666664</c:v>
                </c:pt>
                <c:pt idx="1662">
                  <c:v>41745.958333333343</c:v>
                </c:pt>
                <c:pt idx="1663">
                  <c:v>41746</c:v>
                </c:pt>
                <c:pt idx="1664">
                  <c:v>41746.041666666584</c:v>
                </c:pt>
                <c:pt idx="1665">
                  <c:v>41746.083333333336</c:v>
                </c:pt>
                <c:pt idx="1666">
                  <c:v>41746.124999999993</c:v>
                </c:pt>
                <c:pt idx="1667">
                  <c:v>41746.166666666584</c:v>
                </c:pt>
                <c:pt idx="1668">
                  <c:v>41746.208333333336</c:v>
                </c:pt>
                <c:pt idx="1669">
                  <c:v>41746.25</c:v>
                </c:pt>
                <c:pt idx="1670">
                  <c:v>41746.291666666504</c:v>
                </c:pt>
                <c:pt idx="1671">
                  <c:v>41746.333333333336</c:v>
                </c:pt>
                <c:pt idx="1672">
                  <c:v>41746.375</c:v>
                </c:pt>
                <c:pt idx="1673">
                  <c:v>41746.416666666664</c:v>
                </c:pt>
                <c:pt idx="1674">
                  <c:v>41746.458333333343</c:v>
                </c:pt>
                <c:pt idx="1675">
                  <c:v>41746.5</c:v>
                </c:pt>
                <c:pt idx="1676">
                  <c:v>41746.541666666584</c:v>
                </c:pt>
                <c:pt idx="1677">
                  <c:v>41746.583333333336</c:v>
                </c:pt>
                <c:pt idx="1678">
                  <c:v>41746.624999999993</c:v>
                </c:pt>
                <c:pt idx="1679">
                  <c:v>41746.666666666584</c:v>
                </c:pt>
                <c:pt idx="1680">
                  <c:v>41746.708333333336</c:v>
                </c:pt>
                <c:pt idx="1681">
                  <c:v>41746.75</c:v>
                </c:pt>
                <c:pt idx="1682">
                  <c:v>41746.791666666504</c:v>
                </c:pt>
                <c:pt idx="1683">
                  <c:v>41746.833333333336</c:v>
                </c:pt>
                <c:pt idx="1684">
                  <c:v>41746.875</c:v>
                </c:pt>
                <c:pt idx="1685">
                  <c:v>41746.916666666664</c:v>
                </c:pt>
                <c:pt idx="1686">
                  <c:v>41746.958333333343</c:v>
                </c:pt>
                <c:pt idx="1687">
                  <c:v>41747</c:v>
                </c:pt>
                <c:pt idx="1688">
                  <c:v>41747.041666666584</c:v>
                </c:pt>
                <c:pt idx="1689">
                  <c:v>41747.083333333336</c:v>
                </c:pt>
                <c:pt idx="1690">
                  <c:v>41747.124999999993</c:v>
                </c:pt>
                <c:pt idx="1691">
                  <c:v>41747.166666666584</c:v>
                </c:pt>
                <c:pt idx="1692">
                  <c:v>41747.208333333336</c:v>
                </c:pt>
                <c:pt idx="1693">
                  <c:v>41747.25</c:v>
                </c:pt>
                <c:pt idx="1694">
                  <c:v>41747.291666666504</c:v>
                </c:pt>
                <c:pt idx="1695">
                  <c:v>41747.333333333336</c:v>
                </c:pt>
                <c:pt idx="1696">
                  <c:v>41747.375</c:v>
                </c:pt>
                <c:pt idx="1697">
                  <c:v>41747.416666666664</c:v>
                </c:pt>
                <c:pt idx="1698">
                  <c:v>41747.458333333343</c:v>
                </c:pt>
                <c:pt idx="1699">
                  <c:v>41747.5</c:v>
                </c:pt>
                <c:pt idx="1700">
                  <c:v>41747.541666666584</c:v>
                </c:pt>
                <c:pt idx="1701">
                  <c:v>41747.583333333336</c:v>
                </c:pt>
                <c:pt idx="1702">
                  <c:v>41747.624999999993</c:v>
                </c:pt>
                <c:pt idx="1703">
                  <c:v>41747.666666666584</c:v>
                </c:pt>
                <c:pt idx="1704">
                  <c:v>41747.708333333336</c:v>
                </c:pt>
                <c:pt idx="1705">
                  <c:v>41747.75</c:v>
                </c:pt>
                <c:pt idx="1706">
                  <c:v>41747.791666666504</c:v>
                </c:pt>
                <c:pt idx="1707">
                  <c:v>41747.833333333336</c:v>
                </c:pt>
                <c:pt idx="1708">
                  <c:v>41747.875</c:v>
                </c:pt>
                <c:pt idx="1709">
                  <c:v>41747.916666666664</c:v>
                </c:pt>
                <c:pt idx="1710">
                  <c:v>41747.958333333343</c:v>
                </c:pt>
                <c:pt idx="1711">
                  <c:v>41748</c:v>
                </c:pt>
                <c:pt idx="1712">
                  <c:v>41748.041666666584</c:v>
                </c:pt>
                <c:pt idx="1713">
                  <c:v>41748.083333333336</c:v>
                </c:pt>
                <c:pt idx="1714">
                  <c:v>41748.124999999993</c:v>
                </c:pt>
                <c:pt idx="1715">
                  <c:v>41748.166666666584</c:v>
                </c:pt>
                <c:pt idx="1716">
                  <c:v>41748.208333333336</c:v>
                </c:pt>
                <c:pt idx="1717">
                  <c:v>41748.25</c:v>
                </c:pt>
                <c:pt idx="1718">
                  <c:v>41748.291666666504</c:v>
                </c:pt>
                <c:pt idx="1719">
                  <c:v>41748.333333333336</c:v>
                </c:pt>
                <c:pt idx="1720">
                  <c:v>41748.375</c:v>
                </c:pt>
                <c:pt idx="1721">
                  <c:v>41748.416666666664</c:v>
                </c:pt>
                <c:pt idx="1722">
                  <c:v>41748.458333333343</c:v>
                </c:pt>
                <c:pt idx="1723">
                  <c:v>41748.5</c:v>
                </c:pt>
                <c:pt idx="1724">
                  <c:v>41748.541666666584</c:v>
                </c:pt>
                <c:pt idx="1725">
                  <c:v>41748.583333333336</c:v>
                </c:pt>
                <c:pt idx="1726">
                  <c:v>41748.624999999993</c:v>
                </c:pt>
                <c:pt idx="1727">
                  <c:v>41748.666666666584</c:v>
                </c:pt>
                <c:pt idx="1728">
                  <c:v>41748.708333333336</c:v>
                </c:pt>
                <c:pt idx="1729">
                  <c:v>41748.75</c:v>
                </c:pt>
                <c:pt idx="1730">
                  <c:v>41748.791666666504</c:v>
                </c:pt>
                <c:pt idx="1731">
                  <c:v>41748.833333333336</c:v>
                </c:pt>
                <c:pt idx="1732">
                  <c:v>41748.875</c:v>
                </c:pt>
                <c:pt idx="1733">
                  <c:v>41748.916666666664</c:v>
                </c:pt>
                <c:pt idx="1734">
                  <c:v>41748.958333333343</c:v>
                </c:pt>
                <c:pt idx="1735">
                  <c:v>41749</c:v>
                </c:pt>
                <c:pt idx="1736">
                  <c:v>41749.041666666584</c:v>
                </c:pt>
                <c:pt idx="1737">
                  <c:v>41749.083333333336</c:v>
                </c:pt>
                <c:pt idx="1738">
                  <c:v>41749.124999999993</c:v>
                </c:pt>
                <c:pt idx="1739">
                  <c:v>41749.166666666584</c:v>
                </c:pt>
                <c:pt idx="1740">
                  <c:v>41749.208333333336</c:v>
                </c:pt>
                <c:pt idx="1741">
                  <c:v>41749.25</c:v>
                </c:pt>
                <c:pt idx="1742">
                  <c:v>41749.291666666504</c:v>
                </c:pt>
                <c:pt idx="1743">
                  <c:v>41749.333333333336</c:v>
                </c:pt>
                <c:pt idx="1744">
                  <c:v>41749.375</c:v>
                </c:pt>
                <c:pt idx="1745">
                  <c:v>41749.416666666664</c:v>
                </c:pt>
                <c:pt idx="1746">
                  <c:v>41749.458333333343</c:v>
                </c:pt>
                <c:pt idx="1747">
                  <c:v>41749.5</c:v>
                </c:pt>
                <c:pt idx="1748">
                  <c:v>41749.541666666584</c:v>
                </c:pt>
                <c:pt idx="1749">
                  <c:v>41749.583333333336</c:v>
                </c:pt>
                <c:pt idx="1750">
                  <c:v>41749.624999999993</c:v>
                </c:pt>
                <c:pt idx="1751">
                  <c:v>41749.666666666584</c:v>
                </c:pt>
                <c:pt idx="1752">
                  <c:v>41749.708333333336</c:v>
                </c:pt>
                <c:pt idx="1753">
                  <c:v>41749.75</c:v>
                </c:pt>
                <c:pt idx="1754">
                  <c:v>41749.791666666504</c:v>
                </c:pt>
                <c:pt idx="1755">
                  <c:v>41749.833333333336</c:v>
                </c:pt>
                <c:pt idx="1756">
                  <c:v>41749.875</c:v>
                </c:pt>
                <c:pt idx="1757">
                  <c:v>41749.916666666664</c:v>
                </c:pt>
                <c:pt idx="1758">
                  <c:v>41749.958333333343</c:v>
                </c:pt>
                <c:pt idx="1759">
                  <c:v>41750</c:v>
                </c:pt>
                <c:pt idx="1760">
                  <c:v>41750.041666666584</c:v>
                </c:pt>
                <c:pt idx="1761">
                  <c:v>41750.083333333336</c:v>
                </c:pt>
                <c:pt idx="1762">
                  <c:v>41750.124999999993</c:v>
                </c:pt>
                <c:pt idx="1763">
                  <c:v>41750.166666666584</c:v>
                </c:pt>
                <c:pt idx="1764">
                  <c:v>41750.208333333336</c:v>
                </c:pt>
                <c:pt idx="1765">
                  <c:v>41750.25</c:v>
                </c:pt>
                <c:pt idx="1766">
                  <c:v>41750.291666666504</c:v>
                </c:pt>
                <c:pt idx="1767">
                  <c:v>41750.333333333336</c:v>
                </c:pt>
                <c:pt idx="1768">
                  <c:v>41750.375</c:v>
                </c:pt>
                <c:pt idx="1769">
                  <c:v>41750.416666666664</c:v>
                </c:pt>
                <c:pt idx="1770">
                  <c:v>41750.458333333343</c:v>
                </c:pt>
                <c:pt idx="1771">
                  <c:v>41750.5</c:v>
                </c:pt>
                <c:pt idx="1772">
                  <c:v>41750.541666666584</c:v>
                </c:pt>
                <c:pt idx="1773">
                  <c:v>41750.583333333336</c:v>
                </c:pt>
                <c:pt idx="1774">
                  <c:v>41750.624999999993</c:v>
                </c:pt>
                <c:pt idx="1775">
                  <c:v>41750.666666666584</c:v>
                </c:pt>
                <c:pt idx="1776">
                  <c:v>41750.708333333336</c:v>
                </c:pt>
                <c:pt idx="1777">
                  <c:v>41750.75</c:v>
                </c:pt>
                <c:pt idx="1778">
                  <c:v>41750.791666666504</c:v>
                </c:pt>
                <c:pt idx="1779">
                  <c:v>41750.833333333336</c:v>
                </c:pt>
                <c:pt idx="1780">
                  <c:v>41750.875</c:v>
                </c:pt>
                <c:pt idx="1781">
                  <c:v>41750.916666666664</c:v>
                </c:pt>
                <c:pt idx="1782">
                  <c:v>41750.958333333343</c:v>
                </c:pt>
                <c:pt idx="1783">
                  <c:v>41751</c:v>
                </c:pt>
                <c:pt idx="1784">
                  <c:v>41751.041666666584</c:v>
                </c:pt>
                <c:pt idx="1785">
                  <c:v>41751.083333333336</c:v>
                </c:pt>
                <c:pt idx="1786">
                  <c:v>41751.124999999993</c:v>
                </c:pt>
                <c:pt idx="1787">
                  <c:v>41751.166666666584</c:v>
                </c:pt>
                <c:pt idx="1788">
                  <c:v>41751.208333333336</c:v>
                </c:pt>
                <c:pt idx="1789">
                  <c:v>41751.25</c:v>
                </c:pt>
                <c:pt idx="1790">
                  <c:v>41751.291666666504</c:v>
                </c:pt>
                <c:pt idx="1791">
                  <c:v>41751.333333333336</c:v>
                </c:pt>
                <c:pt idx="1792">
                  <c:v>41751.375</c:v>
                </c:pt>
                <c:pt idx="1793">
                  <c:v>41751.416666666664</c:v>
                </c:pt>
                <c:pt idx="1794">
                  <c:v>41751.458333333343</c:v>
                </c:pt>
                <c:pt idx="1795">
                  <c:v>41751.5</c:v>
                </c:pt>
                <c:pt idx="1796">
                  <c:v>41751.541666666584</c:v>
                </c:pt>
                <c:pt idx="1797">
                  <c:v>41751.583333333336</c:v>
                </c:pt>
                <c:pt idx="1798">
                  <c:v>41751.624999999993</c:v>
                </c:pt>
                <c:pt idx="1799">
                  <c:v>41751.666666666584</c:v>
                </c:pt>
                <c:pt idx="1800">
                  <c:v>41751.708333333336</c:v>
                </c:pt>
                <c:pt idx="1801">
                  <c:v>41751.75</c:v>
                </c:pt>
                <c:pt idx="1802">
                  <c:v>41751.791666666504</c:v>
                </c:pt>
                <c:pt idx="1803">
                  <c:v>41751.833333333336</c:v>
                </c:pt>
                <c:pt idx="1804">
                  <c:v>41751.875</c:v>
                </c:pt>
                <c:pt idx="1805">
                  <c:v>41751.916666666664</c:v>
                </c:pt>
                <c:pt idx="1806">
                  <c:v>41751.958333333343</c:v>
                </c:pt>
              </c:numCache>
            </c:numRef>
          </c:xVal>
          <c:yVal>
            <c:numRef>
              <c:f>'C:\Users\Jonathan\Dropbox\Jonathan_Tarendra\Thesis\Thesis 2014\Paper 5 WETNESS\[Wetness (working file).xlsx]Sheet1'!$V$4:$V$1810</c:f>
              <c:numCache>
                <c:formatCode>General</c:formatCode>
                <c:ptCount val="1807"/>
                <c:pt idx="0">
                  <c:v>1.161999999999997</c:v>
                </c:pt>
                <c:pt idx="1">
                  <c:v>1.165999999999997</c:v>
                </c:pt>
                <c:pt idx="2">
                  <c:v>1.165999999999997</c:v>
                </c:pt>
                <c:pt idx="3">
                  <c:v>1.165999999999997</c:v>
                </c:pt>
                <c:pt idx="4">
                  <c:v>1.165999999999997</c:v>
                </c:pt>
                <c:pt idx="5">
                  <c:v>1.165999999999997</c:v>
                </c:pt>
                <c:pt idx="6">
                  <c:v>1.165999999999997</c:v>
                </c:pt>
                <c:pt idx="7">
                  <c:v>1.165999999999997</c:v>
                </c:pt>
                <c:pt idx="8">
                  <c:v>1.165999999999997</c:v>
                </c:pt>
                <c:pt idx="9">
                  <c:v>1.1700000000000021</c:v>
                </c:pt>
                <c:pt idx="10">
                  <c:v>1.1700000000000021</c:v>
                </c:pt>
                <c:pt idx="11">
                  <c:v>1.1700000000000021</c:v>
                </c:pt>
                <c:pt idx="12">
                  <c:v>1.1700000000000021</c:v>
                </c:pt>
                <c:pt idx="13">
                  <c:v>1.1700000000000021</c:v>
                </c:pt>
                <c:pt idx="14">
                  <c:v>1.1700000000000021</c:v>
                </c:pt>
                <c:pt idx="15">
                  <c:v>1.1700000000000021</c:v>
                </c:pt>
                <c:pt idx="16">
                  <c:v>1.1700000000000021</c:v>
                </c:pt>
                <c:pt idx="17">
                  <c:v>1.1700000000000021</c:v>
                </c:pt>
                <c:pt idx="18">
                  <c:v>1.1700000000000021</c:v>
                </c:pt>
                <c:pt idx="19">
                  <c:v>1.1700000000000021</c:v>
                </c:pt>
                <c:pt idx="20">
                  <c:v>1.1700000000000021</c:v>
                </c:pt>
                <c:pt idx="21">
                  <c:v>1.1700000000000021</c:v>
                </c:pt>
                <c:pt idx="22">
                  <c:v>1.1700000000000021</c:v>
                </c:pt>
                <c:pt idx="23">
                  <c:v>1.1700000000000021</c:v>
                </c:pt>
                <c:pt idx="24">
                  <c:v>1.1700000000000021</c:v>
                </c:pt>
                <c:pt idx="25">
                  <c:v>1.1700000000000021</c:v>
                </c:pt>
                <c:pt idx="26">
                  <c:v>1.1700000000000021</c:v>
                </c:pt>
                <c:pt idx="27">
                  <c:v>1.1700000000000021</c:v>
                </c:pt>
                <c:pt idx="28">
                  <c:v>1.1700000000000021</c:v>
                </c:pt>
                <c:pt idx="29">
                  <c:v>1.1700000000000021</c:v>
                </c:pt>
                <c:pt idx="30">
                  <c:v>1.1700000000000021</c:v>
                </c:pt>
                <c:pt idx="31">
                  <c:v>1.1739999999999973</c:v>
                </c:pt>
                <c:pt idx="32">
                  <c:v>1.1739999999999973</c:v>
                </c:pt>
                <c:pt idx="33">
                  <c:v>1.1739999999999973</c:v>
                </c:pt>
                <c:pt idx="34">
                  <c:v>1.1739999999999973</c:v>
                </c:pt>
                <c:pt idx="35">
                  <c:v>1.1739999999999973</c:v>
                </c:pt>
                <c:pt idx="36">
                  <c:v>1.1739999999999973</c:v>
                </c:pt>
                <c:pt idx="37">
                  <c:v>1.1739999999999973</c:v>
                </c:pt>
                <c:pt idx="38">
                  <c:v>1.1739999999999973</c:v>
                </c:pt>
                <c:pt idx="39">
                  <c:v>1.1739999999999973</c:v>
                </c:pt>
                <c:pt idx="40">
                  <c:v>1.1739999999999973</c:v>
                </c:pt>
                <c:pt idx="41">
                  <c:v>1.1739999999999973</c:v>
                </c:pt>
                <c:pt idx="42">
                  <c:v>1.1739999999999973</c:v>
                </c:pt>
                <c:pt idx="43">
                  <c:v>1.1739999999999973</c:v>
                </c:pt>
                <c:pt idx="44">
                  <c:v>1.1739999999999973</c:v>
                </c:pt>
                <c:pt idx="45">
                  <c:v>1.1739999999999973</c:v>
                </c:pt>
                <c:pt idx="46">
                  <c:v>1.1739999999999973</c:v>
                </c:pt>
                <c:pt idx="47">
                  <c:v>1.1739999999999973</c:v>
                </c:pt>
                <c:pt idx="48">
                  <c:v>1.1739999999999973</c:v>
                </c:pt>
                <c:pt idx="49">
                  <c:v>1.1739999999999973</c:v>
                </c:pt>
                <c:pt idx="50">
                  <c:v>1.1739999999999973</c:v>
                </c:pt>
                <c:pt idx="51">
                  <c:v>1.1739999999999973</c:v>
                </c:pt>
                <c:pt idx="52">
                  <c:v>1.1739999999999973</c:v>
                </c:pt>
                <c:pt idx="53">
                  <c:v>1.1739999999999973</c:v>
                </c:pt>
                <c:pt idx="54">
                  <c:v>1.1739999999999973</c:v>
                </c:pt>
                <c:pt idx="55">
                  <c:v>1.1739999999999973</c:v>
                </c:pt>
                <c:pt idx="56">
                  <c:v>1.1739999999999973</c:v>
                </c:pt>
                <c:pt idx="57">
                  <c:v>1.1739999999999973</c:v>
                </c:pt>
                <c:pt idx="58">
                  <c:v>1.1739999999999973</c:v>
                </c:pt>
                <c:pt idx="59">
                  <c:v>1.1739999999999973</c:v>
                </c:pt>
                <c:pt idx="60">
                  <c:v>1.1779999999999973</c:v>
                </c:pt>
                <c:pt idx="61">
                  <c:v>1.1779999999999973</c:v>
                </c:pt>
                <c:pt idx="62">
                  <c:v>1.1779999999999973</c:v>
                </c:pt>
                <c:pt idx="63">
                  <c:v>1.1739999999999973</c:v>
                </c:pt>
                <c:pt idx="64">
                  <c:v>1.1739999999999973</c:v>
                </c:pt>
                <c:pt idx="65">
                  <c:v>1.1739999999999973</c:v>
                </c:pt>
                <c:pt idx="66">
                  <c:v>1.1779999999999973</c:v>
                </c:pt>
                <c:pt idx="67">
                  <c:v>1.1739999999999973</c:v>
                </c:pt>
                <c:pt idx="68">
                  <c:v>1.1739999999999973</c:v>
                </c:pt>
                <c:pt idx="69">
                  <c:v>1.1739999999999973</c:v>
                </c:pt>
                <c:pt idx="70">
                  <c:v>1.1739999999999973</c:v>
                </c:pt>
                <c:pt idx="71">
                  <c:v>1.1739999999999973</c:v>
                </c:pt>
                <c:pt idx="72">
                  <c:v>1.1739999999999973</c:v>
                </c:pt>
                <c:pt idx="73">
                  <c:v>1.1779999999999973</c:v>
                </c:pt>
                <c:pt idx="74">
                  <c:v>1.1779999999999973</c:v>
                </c:pt>
                <c:pt idx="75">
                  <c:v>1.1779999999999973</c:v>
                </c:pt>
                <c:pt idx="76">
                  <c:v>1.1779999999999973</c:v>
                </c:pt>
                <c:pt idx="77">
                  <c:v>1.1779999999999973</c:v>
                </c:pt>
                <c:pt idx="78">
                  <c:v>1.1779999999999973</c:v>
                </c:pt>
                <c:pt idx="79">
                  <c:v>1.1779999999999973</c:v>
                </c:pt>
                <c:pt idx="80">
                  <c:v>1.1779999999999973</c:v>
                </c:pt>
                <c:pt idx="81">
                  <c:v>1.1779999999999973</c:v>
                </c:pt>
                <c:pt idx="82">
                  <c:v>1.1739999999999973</c:v>
                </c:pt>
                <c:pt idx="83">
                  <c:v>1.1739999999999973</c:v>
                </c:pt>
                <c:pt idx="84">
                  <c:v>1.1779999999999973</c:v>
                </c:pt>
                <c:pt idx="85">
                  <c:v>1.1779999999999973</c:v>
                </c:pt>
                <c:pt idx="86">
                  <c:v>1.1779999999999973</c:v>
                </c:pt>
                <c:pt idx="87">
                  <c:v>1.1779999999999973</c:v>
                </c:pt>
                <c:pt idx="88">
                  <c:v>1.1779999999999973</c:v>
                </c:pt>
                <c:pt idx="89">
                  <c:v>1.1779999999999973</c:v>
                </c:pt>
                <c:pt idx="90">
                  <c:v>1.1779999999999973</c:v>
                </c:pt>
                <c:pt idx="91">
                  <c:v>1.1739999999999973</c:v>
                </c:pt>
                <c:pt idx="92">
                  <c:v>1.1779999999999973</c:v>
                </c:pt>
                <c:pt idx="93">
                  <c:v>1.1779999999999973</c:v>
                </c:pt>
                <c:pt idx="94">
                  <c:v>1.1779999999999973</c:v>
                </c:pt>
                <c:pt idx="95">
                  <c:v>1.1779999999999973</c:v>
                </c:pt>
                <c:pt idx="96">
                  <c:v>1.1779999999999973</c:v>
                </c:pt>
                <c:pt idx="97">
                  <c:v>1.1779999999999973</c:v>
                </c:pt>
                <c:pt idx="98">
                  <c:v>1.1779999999999973</c:v>
                </c:pt>
                <c:pt idx="99">
                  <c:v>1.1779999999999973</c:v>
                </c:pt>
                <c:pt idx="100">
                  <c:v>1.1779999999999973</c:v>
                </c:pt>
                <c:pt idx="101">
                  <c:v>1.1779999999999973</c:v>
                </c:pt>
                <c:pt idx="102">
                  <c:v>1.1779999999999973</c:v>
                </c:pt>
                <c:pt idx="103">
                  <c:v>1.1779999999999973</c:v>
                </c:pt>
                <c:pt idx="104">
                  <c:v>1.1779999999999973</c:v>
                </c:pt>
                <c:pt idx="105">
                  <c:v>1.1779999999999973</c:v>
                </c:pt>
                <c:pt idx="106">
                  <c:v>1.1779999999999973</c:v>
                </c:pt>
                <c:pt idx="107">
                  <c:v>1.1779999999999973</c:v>
                </c:pt>
                <c:pt idx="108">
                  <c:v>1.1779999999999973</c:v>
                </c:pt>
                <c:pt idx="109">
                  <c:v>1.1779999999999973</c:v>
                </c:pt>
                <c:pt idx="110">
                  <c:v>1.1779999999999973</c:v>
                </c:pt>
                <c:pt idx="111">
                  <c:v>1.1779999999999973</c:v>
                </c:pt>
                <c:pt idx="112">
                  <c:v>1.1779999999999973</c:v>
                </c:pt>
                <c:pt idx="113">
                  <c:v>1.1779999999999973</c:v>
                </c:pt>
                <c:pt idx="114">
                  <c:v>1.1779999999999973</c:v>
                </c:pt>
                <c:pt idx="115">
                  <c:v>1.1779999999999973</c:v>
                </c:pt>
                <c:pt idx="116">
                  <c:v>1.1779999999999973</c:v>
                </c:pt>
                <c:pt idx="117">
                  <c:v>1.1779999999999973</c:v>
                </c:pt>
                <c:pt idx="118">
                  <c:v>1.1779999999999973</c:v>
                </c:pt>
                <c:pt idx="119">
                  <c:v>1.1779999999999973</c:v>
                </c:pt>
                <c:pt idx="120">
                  <c:v>1.1779999999999973</c:v>
                </c:pt>
                <c:pt idx="121">
                  <c:v>1.1779999999999973</c:v>
                </c:pt>
                <c:pt idx="122">
                  <c:v>1.1779999999999973</c:v>
                </c:pt>
                <c:pt idx="123">
                  <c:v>1.1779999999999973</c:v>
                </c:pt>
                <c:pt idx="124">
                  <c:v>1.1779999999999973</c:v>
                </c:pt>
                <c:pt idx="125">
                  <c:v>1.1779999999999973</c:v>
                </c:pt>
                <c:pt idx="126">
                  <c:v>1.1779999999999973</c:v>
                </c:pt>
                <c:pt idx="127">
                  <c:v>1.1779999999999973</c:v>
                </c:pt>
                <c:pt idx="128">
                  <c:v>1.1779999999999973</c:v>
                </c:pt>
                <c:pt idx="129">
                  <c:v>1.1779999999999973</c:v>
                </c:pt>
                <c:pt idx="130">
                  <c:v>1.1779999999999973</c:v>
                </c:pt>
                <c:pt idx="131">
                  <c:v>1.1779999999999973</c:v>
                </c:pt>
                <c:pt idx="132">
                  <c:v>1.1779999999999973</c:v>
                </c:pt>
                <c:pt idx="133">
                  <c:v>1.1779999999999973</c:v>
                </c:pt>
                <c:pt idx="134">
                  <c:v>1.1779999999999973</c:v>
                </c:pt>
                <c:pt idx="135">
                  <c:v>1.1779999999999973</c:v>
                </c:pt>
                <c:pt idx="136">
                  <c:v>1.1779999999999973</c:v>
                </c:pt>
                <c:pt idx="137">
                  <c:v>1.1779999999999973</c:v>
                </c:pt>
                <c:pt idx="138">
                  <c:v>1.1779999999999973</c:v>
                </c:pt>
                <c:pt idx="139">
                  <c:v>1.1779999999999973</c:v>
                </c:pt>
                <c:pt idx="140">
                  <c:v>1.1779999999999973</c:v>
                </c:pt>
                <c:pt idx="141">
                  <c:v>1.1779999999999973</c:v>
                </c:pt>
                <c:pt idx="142">
                  <c:v>1.1779999999999973</c:v>
                </c:pt>
                <c:pt idx="143">
                  <c:v>1.1779999999999973</c:v>
                </c:pt>
                <c:pt idx="144">
                  <c:v>1.1779999999999973</c:v>
                </c:pt>
                <c:pt idx="145">
                  <c:v>1.1779999999999973</c:v>
                </c:pt>
                <c:pt idx="146">
                  <c:v>1.1779999999999973</c:v>
                </c:pt>
                <c:pt idx="147">
                  <c:v>1.1779999999999973</c:v>
                </c:pt>
                <c:pt idx="148">
                  <c:v>1.1779999999999973</c:v>
                </c:pt>
                <c:pt idx="149">
                  <c:v>1.1779999999999973</c:v>
                </c:pt>
                <c:pt idx="150">
                  <c:v>1.1779999999999973</c:v>
                </c:pt>
                <c:pt idx="151">
                  <c:v>1.1779999999999973</c:v>
                </c:pt>
                <c:pt idx="152">
                  <c:v>1.1779999999999973</c:v>
                </c:pt>
                <c:pt idx="153">
                  <c:v>1.1779999999999973</c:v>
                </c:pt>
                <c:pt idx="154">
                  <c:v>1.1779999999999973</c:v>
                </c:pt>
                <c:pt idx="155">
                  <c:v>1.1779999999999973</c:v>
                </c:pt>
                <c:pt idx="156">
                  <c:v>1.1779999999999973</c:v>
                </c:pt>
                <c:pt idx="157">
                  <c:v>1.1779999999999973</c:v>
                </c:pt>
                <c:pt idx="158">
                  <c:v>1.1779999999999973</c:v>
                </c:pt>
                <c:pt idx="159">
                  <c:v>1.1779999999999973</c:v>
                </c:pt>
                <c:pt idx="160">
                  <c:v>1.1779999999999973</c:v>
                </c:pt>
                <c:pt idx="161">
                  <c:v>1.1779999999999973</c:v>
                </c:pt>
                <c:pt idx="162">
                  <c:v>1.1779999999999973</c:v>
                </c:pt>
                <c:pt idx="163">
                  <c:v>1.1779999999999973</c:v>
                </c:pt>
                <c:pt idx="164">
                  <c:v>1.1779999999999973</c:v>
                </c:pt>
                <c:pt idx="165">
                  <c:v>1.1779999999999973</c:v>
                </c:pt>
                <c:pt idx="166">
                  <c:v>1.1779999999999973</c:v>
                </c:pt>
                <c:pt idx="167">
                  <c:v>1.1779999999999973</c:v>
                </c:pt>
                <c:pt idx="168">
                  <c:v>1.1779999999999973</c:v>
                </c:pt>
                <c:pt idx="169">
                  <c:v>1.1779999999999973</c:v>
                </c:pt>
                <c:pt idx="170">
                  <c:v>1.1779999999999973</c:v>
                </c:pt>
                <c:pt idx="171">
                  <c:v>1.1779999999999973</c:v>
                </c:pt>
                <c:pt idx="172">
                  <c:v>1.1779999999999973</c:v>
                </c:pt>
                <c:pt idx="173">
                  <c:v>1.1779999999999973</c:v>
                </c:pt>
                <c:pt idx="174">
                  <c:v>1.1779999999999973</c:v>
                </c:pt>
                <c:pt idx="175">
                  <c:v>1.1779999999999973</c:v>
                </c:pt>
                <c:pt idx="176">
                  <c:v>1.1779999999999973</c:v>
                </c:pt>
                <c:pt idx="177">
                  <c:v>1.1779999999999973</c:v>
                </c:pt>
                <c:pt idx="178">
                  <c:v>1.1779999999999973</c:v>
                </c:pt>
                <c:pt idx="179">
                  <c:v>1.1779999999999973</c:v>
                </c:pt>
                <c:pt idx="180">
                  <c:v>1.1779999999999973</c:v>
                </c:pt>
                <c:pt idx="181">
                  <c:v>1.1819999999999973</c:v>
                </c:pt>
                <c:pt idx="182">
                  <c:v>1.1819999999999973</c:v>
                </c:pt>
                <c:pt idx="183">
                  <c:v>1.1819999999999973</c:v>
                </c:pt>
                <c:pt idx="184">
                  <c:v>1.1779999999999973</c:v>
                </c:pt>
                <c:pt idx="185">
                  <c:v>1.1779999999999973</c:v>
                </c:pt>
                <c:pt idx="186">
                  <c:v>1.1779999999999973</c:v>
                </c:pt>
                <c:pt idx="187">
                  <c:v>1.1779999999999973</c:v>
                </c:pt>
                <c:pt idx="188">
                  <c:v>1.1779999999999973</c:v>
                </c:pt>
                <c:pt idx="189">
                  <c:v>1.1779999999999973</c:v>
                </c:pt>
                <c:pt idx="190">
                  <c:v>1.1779999999999973</c:v>
                </c:pt>
                <c:pt idx="191">
                  <c:v>1.1779999999999973</c:v>
                </c:pt>
                <c:pt idx="192">
                  <c:v>1.1779999999999973</c:v>
                </c:pt>
                <c:pt idx="193">
                  <c:v>1.1779999999999973</c:v>
                </c:pt>
                <c:pt idx="194">
                  <c:v>1.1779999999999973</c:v>
                </c:pt>
                <c:pt idx="195">
                  <c:v>1.1779999999999973</c:v>
                </c:pt>
                <c:pt idx="196">
                  <c:v>1.1779999999999973</c:v>
                </c:pt>
                <c:pt idx="197">
                  <c:v>1.1779999999999973</c:v>
                </c:pt>
                <c:pt idx="198">
                  <c:v>1.1779999999999973</c:v>
                </c:pt>
                <c:pt idx="199">
                  <c:v>1.1779999999999973</c:v>
                </c:pt>
                <c:pt idx="200">
                  <c:v>1.1779999999999973</c:v>
                </c:pt>
                <c:pt idx="201">
                  <c:v>1.1779999999999973</c:v>
                </c:pt>
                <c:pt idx="202">
                  <c:v>1.1779999999999973</c:v>
                </c:pt>
                <c:pt idx="203">
                  <c:v>1.1819999999999973</c:v>
                </c:pt>
                <c:pt idx="204">
                  <c:v>1.1819999999999973</c:v>
                </c:pt>
                <c:pt idx="205">
                  <c:v>1.1819999999999973</c:v>
                </c:pt>
                <c:pt idx="206">
                  <c:v>1.1819999999999973</c:v>
                </c:pt>
                <c:pt idx="207">
                  <c:v>1.1819999999999973</c:v>
                </c:pt>
                <c:pt idx="208">
                  <c:v>1.1819999999999973</c:v>
                </c:pt>
                <c:pt idx="209">
                  <c:v>1.1819999999999973</c:v>
                </c:pt>
                <c:pt idx="210">
                  <c:v>1.1819999999999973</c:v>
                </c:pt>
                <c:pt idx="211">
                  <c:v>1.1819999999999973</c:v>
                </c:pt>
                <c:pt idx="212">
                  <c:v>1.1819999999999973</c:v>
                </c:pt>
                <c:pt idx="213">
                  <c:v>1.1819999999999973</c:v>
                </c:pt>
                <c:pt idx="214">
                  <c:v>1.1819999999999973</c:v>
                </c:pt>
                <c:pt idx="215">
                  <c:v>1.1819999999999973</c:v>
                </c:pt>
                <c:pt idx="216">
                  <c:v>1.1819999999999973</c:v>
                </c:pt>
                <c:pt idx="217">
                  <c:v>1.1819999999999973</c:v>
                </c:pt>
                <c:pt idx="218">
                  <c:v>1.1819999999999973</c:v>
                </c:pt>
                <c:pt idx="219">
                  <c:v>1.1819999999999973</c:v>
                </c:pt>
                <c:pt idx="220">
                  <c:v>1.1819999999999973</c:v>
                </c:pt>
                <c:pt idx="221">
                  <c:v>1.1819999999999973</c:v>
                </c:pt>
                <c:pt idx="222">
                  <c:v>1.1819999999999973</c:v>
                </c:pt>
                <c:pt idx="223">
                  <c:v>1.1819999999999973</c:v>
                </c:pt>
                <c:pt idx="224">
                  <c:v>1.1819999999999973</c:v>
                </c:pt>
                <c:pt idx="225">
                  <c:v>1.1819999999999973</c:v>
                </c:pt>
                <c:pt idx="226">
                  <c:v>1.1819999999999973</c:v>
                </c:pt>
                <c:pt idx="227">
                  <c:v>1.1819999999999973</c:v>
                </c:pt>
                <c:pt idx="228">
                  <c:v>1.1819999999999973</c:v>
                </c:pt>
                <c:pt idx="229">
                  <c:v>1.1819999999999973</c:v>
                </c:pt>
                <c:pt idx="230">
                  <c:v>1.1819999999999973</c:v>
                </c:pt>
                <c:pt idx="231">
                  <c:v>1.1819999999999973</c:v>
                </c:pt>
                <c:pt idx="232">
                  <c:v>1.1819999999999973</c:v>
                </c:pt>
                <c:pt idx="233">
                  <c:v>1.1819999999999973</c:v>
                </c:pt>
                <c:pt idx="234">
                  <c:v>1.1819999999999973</c:v>
                </c:pt>
                <c:pt idx="235">
                  <c:v>1.1819999999999973</c:v>
                </c:pt>
                <c:pt idx="236">
                  <c:v>1.1819999999999973</c:v>
                </c:pt>
                <c:pt idx="237">
                  <c:v>1.1819999999999973</c:v>
                </c:pt>
                <c:pt idx="238">
                  <c:v>1.1819999999999973</c:v>
                </c:pt>
                <c:pt idx="239">
                  <c:v>1.1819999999999973</c:v>
                </c:pt>
                <c:pt idx="240">
                  <c:v>1.1819999999999973</c:v>
                </c:pt>
                <c:pt idx="241">
                  <c:v>1.1819999999999973</c:v>
                </c:pt>
                <c:pt idx="242">
                  <c:v>1.1819999999999973</c:v>
                </c:pt>
                <c:pt idx="243">
                  <c:v>1.1819999999999973</c:v>
                </c:pt>
                <c:pt idx="244">
                  <c:v>1.1819999999999973</c:v>
                </c:pt>
                <c:pt idx="245">
                  <c:v>1.1819999999999973</c:v>
                </c:pt>
                <c:pt idx="246">
                  <c:v>1.1819999999999973</c:v>
                </c:pt>
                <c:pt idx="247">
                  <c:v>1.1819999999999973</c:v>
                </c:pt>
                <c:pt idx="248">
                  <c:v>1.1819999999999973</c:v>
                </c:pt>
                <c:pt idx="249">
                  <c:v>1.1819999999999973</c:v>
                </c:pt>
                <c:pt idx="250">
                  <c:v>1.1819999999999973</c:v>
                </c:pt>
                <c:pt idx="251">
                  <c:v>1.1819999999999973</c:v>
                </c:pt>
                <c:pt idx="252">
                  <c:v>1.1819999999999973</c:v>
                </c:pt>
                <c:pt idx="253">
                  <c:v>1.1819999999999973</c:v>
                </c:pt>
                <c:pt idx="254">
                  <c:v>1.1819999999999973</c:v>
                </c:pt>
                <c:pt idx="255">
                  <c:v>1.1819999999999973</c:v>
                </c:pt>
                <c:pt idx="256">
                  <c:v>1.1819999999999973</c:v>
                </c:pt>
                <c:pt idx="257">
                  <c:v>1.1819999999999973</c:v>
                </c:pt>
                <c:pt idx="258">
                  <c:v>1.1819999999999973</c:v>
                </c:pt>
                <c:pt idx="259">
                  <c:v>1.1819999999999973</c:v>
                </c:pt>
                <c:pt idx="260">
                  <c:v>1.1819999999999973</c:v>
                </c:pt>
                <c:pt idx="261">
                  <c:v>1.1819999999999973</c:v>
                </c:pt>
                <c:pt idx="262">
                  <c:v>1.1819999999999973</c:v>
                </c:pt>
                <c:pt idx="263">
                  <c:v>1.1819999999999973</c:v>
                </c:pt>
                <c:pt idx="264">
                  <c:v>1.1819999999999973</c:v>
                </c:pt>
                <c:pt idx="265">
                  <c:v>1.1819999999999973</c:v>
                </c:pt>
                <c:pt idx="266">
                  <c:v>1.1819999999999973</c:v>
                </c:pt>
                <c:pt idx="267">
                  <c:v>1.1819999999999973</c:v>
                </c:pt>
                <c:pt idx="268">
                  <c:v>1.1819999999999973</c:v>
                </c:pt>
                <c:pt idx="269">
                  <c:v>1.1819999999999973</c:v>
                </c:pt>
                <c:pt idx="270">
                  <c:v>1.1819999999999973</c:v>
                </c:pt>
                <c:pt idx="271">
                  <c:v>1.1819999999999973</c:v>
                </c:pt>
                <c:pt idx="272">
                  <c:v>1.1819999999999973</c:v>
                </c:pt>
                <c:pt idx="273">
                  <c:v>1.1819999999999973</c:v>
                </c:pt>
                <c:pt idx="274">
                  <c:v>1.1819999999999973</c:v>
                </c:pt>
                <c:pt idx="275">
                  <c:v>1.1819999999999973</c:v>
                </c:pt>
                <c:pt idx="276">
                  <c:v>1.1819999999999973</c:v>
                </c:pt>
                <c:pt idx="277">
                  <c:v>1.1819999999999973</c:v>
                </c:pt>
                <c:pt idx="278">
                  <c:v>1.1819999999999973</c:v>
                </c:pt>
                <c:pt idx="279">
                  <c:v>1.1819999999999973</c:v>
                </c:pt>
                <c:pt idx="280">
                  <c:v>1.1819999999999973</c:v>
                </c:pt>
                <c:pt idx="281">
                  <c:v>1.1819999999999973</c:v>
                </c:pt>
                <c:pt idx="282">
                  <c:v>1.1819999999999973</c:v>
                </c:pt>
                <c:pt idx="283">
                  <c:v>1.1819999999999973</c:v>
                </c:pt>
                <c:pt idx="284">
                  <c:v>1.1819999999999973</c:v>
                </c:pt>
                <c:pt idx="285">
                  <c:v>1.1819999999999973</c:v>
                </c:pt>
                <c:pt idx="286">
                  <c:v>1.1819999999999973</c:v>
                </c:pt>
                <c:pt idx="287">
                  <c:v>1.1819999999999973</c:v>
                </c:pt>
                <c:pt idx="288">
                  <c:v>1.1819999999999973</c:v>
                </c:pt>
                <c:pt idx="289">
                  <c:v>1.1819999999999973</c:v>
                </c:pt>
                <c:pt idx="290">
                  <c:v>1.1819999999999973</c:v>
                </c:pt>
                <c:pt idx="291">
                  <c:v>1.1819999999999973</c:v>
                </c:pt>
                <c:pt idx="292">
                  <c:v>1.1819999999999973</c:v>
                </c:pt>
                <c:pt idx="293">
                  <c:v>1.1819999999999973</c:v>
                </c:pt>
                <c:pt idx="294">
                  <c:v>1.1819999999999973</c:v>
                </c:pt>
                <c:pt idx="295">
                  <c:v>1.1819999999999973</c:v>
                </c:pt>
                <c:pt idx="296">
                  <c:v>1.1819999999999973</c:v>
                </c:pt>
                <c:pt idx="297">
                  <c:v>1.1819999999999973</c:v>
                </c:pt>
                <c:pt idx="298">
                  <c:v>1.1819999999999973</c:v>
                </c:pt>
                <c:pt idx="299">
                  <c:v>1.1819999999999973</c:v>
                </c:pt>
                <c:pt idx="300">
                  <c:v>1.1819999999999973</c:v>
                </c:pt>
                <c:pt idx="301">
                  <c:v>1.1819999999999973</c:v>
                </c:pt>
                <c:pt idx="302">
                  <c:v>1.1819999999999973</c:v>
                </c:pt>
                <c:pt idx="303">
                  <c:v>1.1819999999999973</c:v>
                </c:pt>
                <c:pt idx="304">
                  <c:v>1.1819999999999973</c:v>
                </c:pt>
                <c:pt idx="305">
                  <c:v>1.1819999999999973</c:v>
                </c:pt>
                <c:pt idx="306">
                  <c:v>1.1819999999999973</c:v>
                </c:pt>
                <c:pt idx="307">
                  <c:v>1.1819999999999973</c:v>
                </c:pt>
                <c:pt idx="308">
                  <c:v>1.1819999999999973</c:v>
                </c:pt>
                <c:pt idx="309">
                  <c:v>1.1819999999999973</c:v>
                </c:pt>
                <c:pt idx="310">
                  <c:v>1.1819999999999973</c:v>
                </c:pt>
                <c:pt idx="311">
                  <c:v>1.1819999999999973</c:v>
                </c:pt>
                <c:pt idx="312">
                  <c:v>1.1819999999999973</c:v>
                </c:pt>
                <c:pt idx="313">
                  <c:v>1.1819999999999973</c:v>
                </c:pt>
                <c:pt idx="314">
                  <c:v>1.1819999999999973</c:v>
                </c:pt>
                <c:pt idx="315">
                  <c:v>1.1819999999999973</c:v>
                </c:pt>
                <c:pt idx="316">
                  <c:v>1.1819999999999973</c:v>
                </c:pt>
                <c:pt idx="317">
                  <c:v>1.1819999999999973</c:v>
                </c:pt>
                <c:pt idx="318">
                  <c:v>1.1819999999999973</c:v>
                </c:pt>
                <c:pt idx="319">
                  <c:v>1.1819999999999973</c:v>
                </c:pt>
                <c:pt idx="320">
                  <c:v>1.1819999999999973</c:v>
                </c:pt>
                <c:pt idx="321">
                  <c:v>1.1819999999999973</c:v>
                </c:pt>
                <c:pt idx="322">
                  <c:v>1.1819999999999973</c:v>
                </c:pt>
                <c:pt idx="323">
                  <c:v>1.1819999999999973</c:v>
                </c:pt>
                <c:pt idx="324">
                  <c:v>1.1819999999999973</c:v>
                </c:pt>
                <c:pt idx="325">
                  <c:v>1.1819999999999973</c:v>
                </c:pt>
                <c:pt idx="326">
                  <c:v>1.1819999999999973</c:v>
                </c:pt>
                <c:pt idx="327">
                  <c:v>1.1819999999999973</c:v>
                </c:pt>
                <c:pt idx="328">
                  <c:v>1.1819999999999973</c:v>
                </c:pt>
                <c:pt idx="329">
                  <c:v>1.1819999999999973</c:v>
                </c:pt>
                <c:pt idx="330">
                  <c:v>1.1819999999999973</c:v>
                </c:pt>
                <c:pt idx="331">
                  <c:v>1.1819999999999973</c:v>
                </c:pt>
                <c:pt idx="332">
                  <c:v>1.1819999999999973</c:v>
                </c:pt>
                <c:pt idx="333">
                  <c:v>1.1819999999999973</c:v>
                </c:pt>
                <c:pt idx="334">
                  <c:v>1.1819999999999973</c:v>
                </c:pt>
                <c:pt idx="335">
                  <c:v>1.1819999999999973</c:v>
                </c:pt>
                <c:pt idx="336">
                  <c:v>1.1819999999999973</c:v>
                </c:pt>
                <c:pt idx="337">
                  <c:v>1.1819999999999973</c:v>
                </c:pt>
                <c:pt idx="338">
                  <c:v>1.1819999999999973</c:v>
                </c:pt>
                <c:pt idx="339">
                  <c:v>1.1819999999999973</c:v>
                </c:pt>
                <c:pt idx="340">
                  <c:v>1.1819999999999973</c:v>
                </c:pt>
                <c:pt idx="341">
                  <c:v>1.1819999999999973</c:v>
                </c:pt>
                <c:pt idx="342">
                  <c:v>1.1819999999999973</c:v>
                </c:pt>
                <c:pt idx="343">
                  <c:v>1.1819999999999973</c:v>
                </c:pt>
                <c:pt idx="344">
                  <c:v>1.1819999999999973</c:v>
                </c:pt>
                <c:pt idx="345">
                  <c:v>1.1819999999999973</c:v>
                </c:pt>
                <c:pt idx="346">
                  <c:v>1.1819999999999973</c:v>
                </c:pt>
                <c:pt idx="347">
                  <c:v>1.1819999999999973</c:v>
                </c:pt>
                <c:pt idx="348">
                  <c:v>1.1819999999999973</c:v>
                </c:pt>
                <c:pt idx="349">
                  <c:v>1.1819999999999973</c:v>
                </c:pt>
                <c:pt idx="350">
                  <c:v>1.1819999999999973</c:v>
                </c:pt>
                <c:pt idx="351">
                  <c:v>1.1819999999999973</c:v>
                </c:pt>
                <c:pt idx="352">
                  <c:v>1.1819999999999973</c:v>
                </c:pt>
                <c:pt idx="353">
                  <c:v>1.1819999999999973</c:v>
                </c:pt>
                <c:pt idx="354">
                  <c:v>1.1819999999999973</c:v>
                </c:pt>
                <c:pt idx="355">
                  <c:v>1.1819999999999973</c:v>
                </c:pt>
                <c:pt idx="356">
                  <c:v>1.1819999999999973</c:v>
                </c:pt>
                <c:pt idx="357">
                  <c:v>1.1819999999999973</c:v>
                </c:pt>
                <c:pt idx="358">
                  <c:v>1.1819999999999973</c:v>
                </c:pt>
                <c:pt idx="359">
                  <c:v>1.1819999999999973</c:v>
                </c:pt>
                <c:pt idx="360">
                  <c:v>1.1819999999999973</c:v>
                </c:pt>
                <c:pt idx="361">
                  <c:v>1.1819999999999973</c:v>
                </c:pt>
                <c:pt idx="362">
                  <c:v>1.1819999999999973</c:v>
                </c:pt>
                <c:pt idx="363">
                  <c:v>1.1819999999999973</c:v>
                </c:pt>
                <c:pt idx="364">
                  <c:v>1.1819999999999973</c:v>
                </c:pt>
                <c:pt idx="365">
                  <c:v>1.1819999999999973</c:v>
                </c:pt>
                <c:pt idx="366">
                  <c:v>1.1819999999999973</c:v>
                </c:pt>
                <c:pt idx="367">
                  <c:v>1.1819999999999973</c:v>
                </c:pt>
                <c:pt idx="368">
                  <c:v>1.1819999999999973</c:v>
                </c:pt>
                <c:pt idx="369">
                  <c:v>1.1819999999999973</c:v>
                </c:pt>
                <c:pt idx="370">
                  <c:v>1.1819999999999973</c:v>
                </c:pt>
                <c:pt idx="371">
                  <c:v>1.1819999999999973</c:v>
                </c:pt>
                <c:pt idx="372">
                  <c:v>1.1819999999999973</c:v>
                </c:pt>
                <c:pt idx="373">
                  <c:v>1.1819999999999973</c:v>
                </c:pt>
                <c:pt idx="374">
                  <c:v>1.1819999999999973</c:v>
                </c:pt>
                <c:pt idx="375">
                  <c:v>1.1819999999999973</c:v>
                </c:pt>
                <c:pt idx="376">
                  <c:v>1.1819999999999973</c:v>
                </c:pt>
                <c:pt idx="377">
                  <c:v>1.1819999999999973</c:v>
                </c:pt>
                <c:pt idx="378">
                  <c:v>1.1819999999999973</c:v>
                </c:pt>
                <c:pt idx="379">
                  <c:v>1.1819999999999973</c:v>
                </c:pt>
                <c:pt idx="380">
                  <c:v>1.1819999999999973</c:v>
                </c:pt>
                <c:pt idx="381">
                  <c:v>1.1819999999999973</c:v>
                </c:pt>
                <c:pt idx="382">
                  <c:v>1.1819999999999973</c:v>
                </c:pt>
                <c:pt idx="383">
                  <c:v>1.1819999999999973</c:v>
                </c:pt>
                <c:pt idx="384">
                  <c:v>1.1819999999999973</c:v>
                </c:pt>
                <c:pt idx="385">
                  <c:v>1.1859999999999973</c:v>
                </c:pt>
                <c:pt idx="386">
                  <c:v>1.1859999999999973</c:v>
                </c:pt>
                <c:pt idx="387">
                  <c:v>1.1859999999999973</c:v>
                </c:pt>
                <c:pt idx="388">
                  <c:v>1.1859999999999973</c:v>
                </c:pt>
                <c:pt idx="389">
                  <c:v>1.1859999999999973</c:v>
                </c:pt>
                <c:pt idx="390">
                  <c:v>1.1859999999999973</c:v>
                </c:pt>
                <c:pt idx="391">
                  <c:v>1.1859999999999973</c:v>
                </c:pt>
                <c:pt idx="392">
                  <c:v>1.1859999999999973</c:v>
                </c:pt>
                <c:pt idx="393">
                  <c:v>1.1859999999999973</c:v>
                </c:pt>
                <c:pt idx="394">
                  <c:v>1.1859999999999973</c:v>
                </c:pt>
                <c:pt idx="395">
                  <c:v>1.1859999999999973</c:v>
                </c:pt>
                <c:pt idx="396">
                  <c:v>1.1859999999999973</c:v>
                </c:pt>
                <c:pt idx="397">
                  <c:v>1.1859999999999973</c:v>
                </c:pt>
                <c:pt idx="398">
                  <c:v>1.1859999999999973</c:v>
                </c:pt>
                <c:pt idx="399">
                  <c:v>1.1859999999999973</c:v>
                </c:pt>
                <c:pt idx="400">
                  <c:v>1.1859999999999973</c:v>
                </c:pt>
                <c:pt idx="401">
                  <c:v>1.1859999999999973</c:v>
                </c:pt>
                <c:pt idx="402">
                  <c:v>1.1859999999999973</c:v>
                </c:pt>
                <c:pt idx="403">
                  <c:v>1.1859999999999973</c:v>
                </c:pt>
                <c:pt idx="404">
                  <c:v>1.1859999999999973</c:v>
                </c:pt>
                <c:pt idx="405">
                  <c:v>1.1859999999999973</c:v>
                </c:pt>
                <c:pt idx="406">
                  <c:v>1.1859999999999973</c:v>
                </c:pt>
                <c:pt idx="407">
                  <c:v>1.1859999999999973</c:v>
                </c:pt>
                <c:pt idx="408">
                  <c:v>1.1859999999999973</c:v>
                </c:pt>
                <c:pt idx="409">
                  <c:v>1.1859999999999973</c:v>
                </c:pt>
                <c:pt idx="410">
                  <c:v>1.1859999999999973</c:v>
                </c:pt>
                <c:pt idx="411">
                  <c:v>1.1859999999999973</c:v>
                </c:pt>
                <c:pt idx="412">
                  <c:v>1.1859999999999973</c:v>
                </c:pt>
                <c:pt idx="413">
                  <c:v>1.1859999999999973</c:v>
                </c:pt>
                <c:pt idx="414">
                  <c:v>1.1859999999999973</c:v>
                </c:pt>
                <c:pt idx="415">
                  <c:v>1.1859999999999973</c:v>
                </c:pt>
                <c:pt idx="416">
                  <c:v>1.1859999999999973</c:v>
                </c:pt>
                <c:pt idx="417">
                  <c:v>1.1859999999999973</c:v>
                </c:pt>
                <c:pt idx="418">
                  <c:v>1.1859999999999973</c:v>
                </c:pt>
                <c:pt idx="419">
                  <c:v>1.1859999999999973</c:v>
                </c:pt>
                <c:pt idx="420">
                  <c:v>1.1859999999999973</c:v>
                </c:pt>
                <c:pt idx="421">
                  <c:v>1.1859999999999973</c:v>
                </c:pt>
                <c:pt idx="422">
                  <c:v>1.1859999999999973</c:v>
                </c:pt>
                <c:pt idx="423">
                  <c:v>1.1859999999999973</c:v>
                </c:pt>
                <c:pt idx="424">
                  <c:v>1.1859999999999973</c:v>
                </c:pt>
                <c:pt idx="425">
                  <c:v>1.1859999999999973</c:v>
                </c:pt>
                <c:pt idx="426">
                  <c:v>1.1859999999999973</c:v>
                </c:pt>
                <c:pt idx="427">
                  <c:v>1.1859999999999973</c:v>
                </c:pt>
                <c:pt idx="428">
                  <c:v>1.1859999999999973</c:v>
                </c:pt>
                <c:pt idx="429">
                  <c:v>1.1859999999999973</c:v>
                </c:pt>
                <c:pt idx="430">
                  <c:v>1.1859999999999973</c:v>
                </c:pt>
                <c:pt idx="431">
                  <c:v>1.1859999999999973</c:v>
                </c:pt>
                <c:pt idx="432">
                  <c:v>1.1859999999999973</c:v>
                </c:pt>
                <c:pt idx="433">
                  <c:v>1.1859999999999973</c:v>
                </c:pt>
                <c:pt idx="434">
                  <c:v>1.1859999999999973</c:v>
                </c:pt>
                <c:pt idx="435">
                  <c:v>1.1859999999999973</c:v>
                </c:pt>
                <c:pt idx="436">
                  <c:v>1.1859999999999973</c:v>
                </c:pt>
                <c:pt idx="437">
                  <c:v>1.1859999999999973</c:v>
                </c:pt>
                <c:pt idx="438">
                  <c:v>1.1859999999999973</c:v>
                </c:pt>
                <c:pt idx="439">
                  <c:v>1.1859999999999973</c:v>
                </c:pt>
                <c:pt idx="440">
                  <c:v>1.1859999999999973</c:v>
                </c:pt>
                <c:pt idx="441">
                  <c:v>1.1859999999999973</c:v>
                </c:pt>
                <c:pt idx="442">
                  <c:v>1.1859999999999973</c:v>
                </c:pt>
                <c:pt idx="443">
                  <c:v>1.1859999999999973</c:v>
                </c:pt>
                <c:pt idx="444">
                  <c:v>1.1859999999999973</c:v>
                </c:pt>
                <c:pt idx="445">
                  <c:v>1.1859999999999973</c:v>
                </c:pt>
                <c:pt idx="446">
                  <c:v>1.1859999999999973</c:v>
                </c:pt>
                <c:pt idx="447">
                  <c:v>1.1859999999999973</c:v>
                </c:pt>
                <c:pt idx="448">
                  <c:v>1.1859999999999973</c:v>
                </c:pt>
                <c:pt idx="449">
                  <c:v>1.1859999999999973</c:v>
                </c:pt>
                <c:pt idx="450">
                  <c:v>1.1859999999999973</c:v>
                </c:pt>
                <c:pt idx="451">
                  <c:v>1.1859999999999973</c:v>
                </c:pt>
                <c:pt idx="452">
                  <c:v>1.1859999999999973</c:v>
                </c:pt>
                <c:pt idx="453">
                  <c:v>1.1859999999999973</c:v>
                </c:pt>
                <c:pt idx="454">
                  <c:v>1.1859999999999973</c:v>
                </c:pt>
                <c:pt idx="455">
                  <c:v>1.1859999999999973</c:v>
                </c:pt>
                <c:pt idx="456">
                  <c:v>1.1859999999999973</c:v>
                </c:pt>
                <c:pt idx="457">
                  <c:v>1.1859999999999973</c:v>
                </c:pt>
                <c:pt idx="458">
                  <c:v>1.1859999999999973</c:v>
                </c:pt>
                <c:pt idx="459">
                  <c:v>1.1859999999999973</c:v>
                </c:pt>
                <c:pt idx="460">
                  <c:v>1.1859999999999973</c:v>
                </c:pt>
                <c:pt idx="461">
                  <c:v>1.1859999999999973</c:v>
                </c:pt>
                <c:pt idx="462">
                  <c:v>1.1859999999999973</c:v>
                </c:pt>
                <c:pt idx="463">
                  <c:v>1.1859999999999973</c:v>
                </c:pt>
                <c:pt idx="464">
                  <c:v>1.1859999999999973</c:v>
                </c:pt>
                <c:pt idx="465">
                  <c:v>1.1859999999999973</c:v>
                </c:pt>
                <c:pt idx="466">
                  <c:v>1.1859999999999973</c:v>
                </c:pt>
                <c:pt idx="467">
                  <c:v>1.1859999999999973</c:v>
                </c:pt>
                <c:pt idx="468">
                  <c:v>1.1859999999999973</c:v>
                </c:pt>
                <c:pt idx="469">
                  <c:v>1.1859999999999973</c:v>
                </c:pt>
                <c:pt idx="470">
                  <c:v>1.1859999999999973</c:v>
                </c:pt>
                <c:pt idx="471">
                  <c:v>1.1859999999999973</c:v>
                </c:pt>
                <c:pt idx="472">
                  <c:v>1.1859999999999973</c:v>
                </c:pt>
                <c:pt idx="473">
                  <c:v>1.1859999999999973</c:v>
                </c:pt>
                <c:pt idx="474">
                  <c:v>1.1859999999999973</c:v>
                </c:pt>
                <c:pt idx="475">
                  <c:v>1.1859999999999973</c:v>
                </c:pt>
                <c:pt idx="476">
                  <c:v>1.1859999999999973</c:v>
                </c:pt>
                <c:pt idx="477">
                  <c:v>1.1859999999999973</c:v>
                </c:pt>
                <c:pt idx="478">
                  <c:v>1.1859999999999973</c:v>
                </c:pt>
                <c:pt idx="479">
                  <c:v>1.1859999999999973</c:v>
                </c:pt>
                <c:pt idx="480">
                  <c:v>1.1859999999999973</c:v>
                </c:pt>
                <c:pt idx="481">
                  <c:v>1.1859999999999973</c:v>
                </c:pt>
                <c:pt idx="482">
                  <c:v>1.1859999999999973</c:v>
                </c:pt>
                <c:pt idx="483">
                  <c:v>1.1859999999999973</c:v>
                </c:pt>
                <c:pt idx="484">
                  <c:v>1.1859999999999973</c:v>
                </c:pt>
                <c:pt idx="485">
                  <c:v>1.1859999999999973</c:v>
                </c:pt>
                <c:pt idx="486">
                  <c:v>1.1859999999999973</c:v>
                </c:pt>
                <c:pt idx="487">
                  <c:v>1.1859999999999973</c:v>
                </c:pt>
                <c:pt idx="488">
                  <c:v>1.1859999999999973</c:v>
                </c:pt>
                <c:pt idx="489">
                  <c:v>1.1859999999999973</c:v>
                </c:pt>
                <c:pt idx="490">
                  <c:v>1.1859999999999973</c:v>
                </c:pt>
                <c:pt idx="491">
                  <c:v>1.1859999999999973</c:v>
                </c:pt>
                <c:pt idx="492">
                  <c:v>1.1859999999999973</c:v>
                </c:pt>
                <c:pt idx="493">
                  <c:v>1.1859999999999973</c:v>
                </c:pt>
                <c:pt idx="494">
                  <c:v>1.1859999999999973</c:v>
                </c:pt>
                <c:pt idx="495">
                  <c:v>1.1859999999999973</c:v>
                </c:pt>
                <c:pt idx="496">
                  <c:v>1.1859999999999973</c:v>
                </c:pt>
                <c:pt idx="497">
                  <c:v>1.1859999999999973</c:v>
                </c:pt>
                <c:pt idx="498">
                  <c:v>1.1859999999999973</c:v>
                </c:pt>
                <c:pt idx="499">
                  <c:v>1.1859999999999973</c:v>
                </c:pt>
                <c:pt idx="500">
                  <c:v>1.1859999999999973</c:v>
                </c:pt>
                <c:pt idx="501">
                  <c:v>1.1859999999999973</c:v>
                </c:pt>
                <c:pt idx="502">
                  <c:v>1.1859999999999973</c:v>
                </c:pt>
                <c:pt idx="503">
                  <c:v>1.1859999999999973</c:v>
                </c:pt>
                <c:pt idx="504">
                  <c:v>1.1859999999999973</c:v>
                </c:pt>
                <c:pt idx="505">
                  <c:v>1.1859999999999973</c:v>
                </c:pt>
                <c:pt idx="506">
                  <c:v>1.1859999999999973</c:v>
                </c:pt>
                <c:pt idx="507">
                  <c:v>1.1859999999999973</c:v>
                </c:pt>
                <c:pt idx="508">
                  <c:v>1.1859999999999973</c:v>
                </c:pt>
                <c:pt idx="509">
                  <c:v>1.1859999999999973</c:v>
                </c:pt>
                <c:pt idx="510">
                  <c:v>1.1859999999999973</c:v>
                </c:pt>
                <c:pt idx="511">
                  <c:v>1.1859999999999973</c:v>
                </c:pt>
                <c:pt idx="512">
                  <c:v>1.1859999999999973</c:v>
                </c:pt>
                <c:pt idx="513">
                  <c:v>1.1859999999999973</c:v>
                </c:pt>
                <c:pt idx="514">
                  <c:v>1.1859999999999973</c:v>
                </c:pt>
                <c:pt idx="515">
                  <c:v>1.1859999999999973</c:v>
                </c:pt>
                <c:pt idx="516">
                  <c:v>1.1859999999999973</c:v>
                </c:pt>
                <c:pt idx="517">
                  <c:v>1.1859999999999973</c:v>
                </c:pt>
                <c:pt idx="518">
                  <c:v>1.1859999999999973</c:v>
                </c:pt>
                <c:pt idx="519">
                  <c:v>1.1859999999999973</c:v>
                </c:pt>
                <c:pt idx="520">
                  <c:v>1.1859999999999973</c:v>
                </c:pt>
                <c:pt idx="521">
                  <c:v>1.1859999999999973</c:v>
                </c:pt>
                <c:pt idx="522">
                  <c:v>1.1859999999999973</c:v>
                </c:pt>
                <c:pt idx="523">
                  <c:v>1.1859999999999973</c:v>
                </c:pt>
                <c:pt idx="524">
                  <c:v>1.1859999999999973</c:v>
                </c:pt>
                <c:pt idx="525">
                  <c:v>1.1859999999999973</c:v>
                </c:pt>
                <c:pt idx="526">
                  <c:v>1.1859999999999973</c:v>
                </c:pt>
                <c:pt idx="527">
                  <c:v>1.1859999999999973</c:v>
                </c:pt>
                <c:pt idx="528">
                  <c:v>1.1859999999999973</c:v>
                </c:pt>
                <c:pt idx="529">
                  <c:v>1.1859999999999973</c:v>
                </c:pt>
                <c:pt idx="530">
                  <c:v>1.1859999999999973</c:v>
                </c:pt>
                <c:pt idx="531">
                  <c:v>1.1859999999999973</c:v>
                </c:pt>
                <c:pt idx="532">
                  <c:v>1.1859999999999973</c:v>
                </c:pt>
                <c:pt idx="533">
                  <c:v>1.1859999999999973</c:v>
                </c:pt>
                <c:pt idx="534">
                  <c:v>1.1859999999999973</c:v>
                </c:pt>
                <c:pt idx="535">
                  <c:v>1.1859999999999973</c:v>
                </c:pt>
                <c:pt idx="536">
                  <c:v>1.1859999999999973</c:v>
                </c:pt>
                <c:pt idx="537">
                  <c:v>1.1859999999999973</c:v>
                </c:pt>
                <c:pt idx="538">
                  <c:v>1.1859999999999973</c:v>
                </c:pt>
                <c:pt idx="539">
                  <c:v>1.1859999999999973</c:v>
                </c:pt>
                <c:pt idx="540">
                  <c:v>1.1859999999999973</c:v>
                </c:pt>
                <c:pt idx="541">
                  <c:v>1.1819999999999973</c:v>
                </c:pt>
                <c:pt idx="542">
                  <c:v>1.1819999999999973</c:v>
                </c:pt>
                <c:pt idx="543">
                  <c:v>1.1819999999999973</c:v>
                </c:pt>
                <c:pt idx="544">
                  <c:v>1.1819999999999973</c:v>
                </c:pt>
                <c:pt idx="545">
                  <c:v>1.1819999999999973</c:v>
                </c:pt>
                <c:pt idx="546">
                  <c:v>1.1819999999999973</c:v>
                </c:pt>
                <c:pt idx="547">
                  <c:v>1.1819999999999973</c:v>
                </c:pt>
                <c:pt idx="548">
                  <c:v>1.1819999999999973</c:v>
                </c:pt>
                <c:pt idx="549">
                  <c:v>1.1819999999999973</c:v>
                </c:pt>
                <c:pt idx="550">
                  <c:v>1.1819999999999973</c:v>
                </c:pt>
                <c:pt idx="551">
                  <c:v>1.1819999999999973</c:v>
                </c:pt>
                <c:pt idx="552">
                  <c:v>1.1819999999999973</c:v>
                </c:pt>
                <c:pt idx="553">
                  <c:v>1.1819999999999973</c:v>
                </c:pt>
                <c:pt idx="554">
                  <c:v>1.1819999999999973</c:v>
                </c:pt>
                <c:pt idx="555">
                  <c:v>1.1819999999999973</c:v>
                </c:pt>
                <c:pt idx="556">
                  <c:v>1.1819999999999973</c:v>
                </c:pt>
                <c:pt idx="557">
                  <c:v>1.1819999999999973</c:v>
                </c:pt>
                <c:pt idx="558">
                  <c:v>1.1819999999999973</c:v>
                </c:pt>
                <c:pt idx="559">
                  <c:v>1.1819999999999973</c:v>
                </c:pt>
                <c:pt idx="560">
                  <c:v>1.1819999999999973</c:v>
                </c:pt>
                <c:pt idx="561">
                  <c:v>1.1819999999999973</c:v>
                </c:pt>
                <c:pt idx="562">
                  <c:v>1.1819999999999973</c:v>
                </c:pt>
                <c:pt idx="563">
                  <c:v>1.1819999999999973</c:v>
                </c:pt>
                <c:pt idx="564">
                  <c:v>1.1819999999999973</c:v>
                </c:pt>
                <c:pt idx="565">
                  <c:v>1.1819999999999973</c:v>
                </c:pt>
                <c:pt idx="566">
                  <c:v>1.1819999999999973</c:v>
                </c:pt>
                <c:pt idx="567">
                  <c:v>1.1819999999999973</c:v>
                </c:pt>
                <c:pt idx="568">
                  <c:v>1.1819999999999973</c:v>
                </c:pt>
                <c:pt idx="569">
                  <c:v>1.1819999999999973</c:v>
                </c:pt>
                <c:pt idx="570">
                  <c:v>1.1819999999999973</c:v>
                </c:pt>
                <c:pt idx="571">
                  <c:v>1.1819999999999973</c:v>
                </c:pt>
                <c:pt idx="572">
                  <c:v>1.1819999999999973</c:v>
                </c:pt>
                <c:pt idx="573">
                  <c:v>1.1819999999999973</c:v>
                </c:pt>
                <c:pt idx="574">
                  <c:v>1.1819999999999973</c:v>
                </c:pt>
                <c:pt idx="575">
                  <c:v>1.1819999999999973</c:v>
                </c:pt>
                <c:pt idx="576">
                  <c:v>1.1819999999999973</c:v>
                </c:pt>
                <c:pt idx="577">
                  <c:v>1.1819999999999973</c:v>
                </c:pt>
                <c:pt idx="578">
                  <c:v>1.1819999999999973</c:v>
                </c:pt>
                <c:pt idx="579">
                  <c:v>1.1819999999999973</c:v>
                </c:pt>
                <c:pt idx="580">
                  <c:v>1.1819999999999973</c:v>
                </c:pt>
                <c:pt idx="581">
                  <c:v>1.1819999999999973</c:v>
                </c:pt>
                <c:pt idx="582">
                  <c:v>1.1859999999999973</c:v>
                </c:pt>
                <c:pt idx="583">
                  <c:v>1.1819999999999973</c:v>
                </c:pt>
                <c:pt idx="584">
                  <c:v>1.1859999999999973</c:v>
                </c:pt>
                <c:pt idx="585">
                  <c:v>1.1859999999999973</c:v>
                </c:pt>
                <c:pt idx="586">
                  <c:v>1.1819999999999973</c:v>
                </c:pt>
                <c:pt idx="587">
                  <c:v>1.1859999999999973</c:v>
                </c:pt>
                <c:pt idx="588">
                  <c:v>1.1859999999999973</c:v>
                </c:pt>
                <c:pt idx="589">
                  <c:v>1.1859999999999973</c:v>
                </c:pt>
                <c:pt idx="590">
                  <c:v>1.1859999999999973</c:v>
                </c:pt>
                <c:pt idx="591">
                  <c:v>1.1859999999999973</c:v>
                </c:pt>
                <c:pt idx="592">
                  <c:v>1.1859999999999973</c:v>
                </c:pt>
                <c:pt idx="593">
                  <c:v>1.1859999999999973</c:v>
                </c:pt>
                <c:pt idx="594">
                  <c:v>1.1859999999999973</c:v>
                </c:pt>
                <c:pt idx="595">
                  <c:v>1.1859999999999973</c:v>
                </c:pt>
                <c:pt idx="596">
                  <c:v>1.1859999999999973</c:v>
                </c:pt>
                <c:pt idx="597">
                  <c:v>1.1859999999999973</c:v>
                </c:pt>
                <c:pt idx="598">
                  <c:v>1.1859999999999973</c:v>
                </c:pt>
                <c:pt idx="599">
                  <c:v>1.1859999999999973</c:v>
                </c:pt>
                <c:pt idx="600">
                  <c:v>1.1859999999999973</c:v>
                </c:pt>
                <c:pt idx="601">
                  <c:v>1.1859999999999973</c:v>
                </c:pt>
                <c:pt idx="602">
                  <c:v>1.1859999999999973</c:v>
                </c:pt>
                <c:pt idx="603">
                  <c:v>1.1859999999999973</c:v>
                </c:pt>
                <c:pt idx="604">
                  <c:v>1.1859999999999973</c:v>
                </c:pt>
                <c:pt idx="605">
                  <c:v>1.1859999999999973</c:v>
                </c:pt>
                <c:pt idx="606">
                  <c:v>1.1859999999999973</c:v>
                </c:pt>
                <c:pt idx="607">
                  <c:v>1.1859999999999973</c:v>
                </c:pt>
                <c:pt idx="608">
                  <c:v>1.1819999999999973</c:v>
                </c:pt>
                <c:pt idx="609">
                  <c:v>1.1819999999999973</c:v>
                </c:pt>
                <c:pt idx="610">
                  <c:v>1.1819999999999973</c:v>
                </c:pt>
                <c:pt idx="611">
                  <c:v>1.1819999999999973</c:v>
                </c:pt>
                <c:pt idx="612">
                  <c:v>1.1819999999999973</c:v>
                </c:pt>
                <c:pt idx="613">
                  <c:v>1.1819999999999973</c:v>
                </c:pt>
                <c:pt idx="614">
                  <c:v>1.1819999999999973</c:v>
                </c:pt>
                <c:pt idx="615">
                  <c:v>1.1819999999999973</c:v>
                </c:pt>
                <c:pt idx="616">
                  <c:v>1.1819999999999973</c:v>
                </c:pt>
                <c:pt idx="617">
                  <c:v>1.1819999999999973</c:v>
                </c:pt>
                <c:pt idx="618">
                  <c:v>1.1819999999999973</c:v>
                </c:pt>
                <c:pt idx="619">
                  <c:v>1.1819999999999973</c:v>
                </c:pt>
                <c:pt idx="620">
                  <c:v>1.1819999999999973</c:v>
                </c:pt>
                <c:pt idx="621">
                  <c:v>1.1819999999999973</c:v>
                </c:pt>
                <c:pt idx="622">
                  <c:v>1.1819999999999973</c:v>
                </c:pt>
                <c:pt idx="623">
                  <c:v>1.1819999999999973</c:v>
                </c:pt>
                <c:pt idx="624">
                  <c:v>1.1819999999999973</c:v>
                </c:pt>
                <c:pt idx="625">
                  <c:v>1.1819999999999973</c:v>
                </c:pt>
                <c:pt idx="626">
                  <c:v>1.1819999999999973</c:v>
                </c:pt>
                <c:pt idx="627">
                  <c:v>1.1819999999999973</c:v>
                </c:pt>
                <c:pt idx="628">
                  <c:v>1.1819999999999973</c:v>
                </c:pt>
                <c:pt idx="629">
                  <c:v>1.1819999999999973</c:v>
                </c:pt>
                <c:pt idx="630">
                  <c:v>1.1819999999999973</c:v>
                </c:pt>
                <c:pt idx="631">
                  <c:v>1.1819999999999973</c:v>
                </c:pt>
                <c:pt idx="632">
                  <c:v>1.1819999999999973</c:v>
                </c:pt>
                <c:pt idx="633">
                  <c:v>1.1819999999999973</c:v>
                </c:pt>
                <c:pt idx="634">
                  <c:v>1.1819999999999973</c:v>
                </c:pt>
                <c:pt idx="635">
                  <c:v>1.1819999999999973</c:v>
                </c:pt>
                <c:pt idx="636">
                  <c:v>1.1819999999999973</c:v>
                </c:pt>
                <c:pt idx="637">
                  <c:v>1.1819999999999973</c:v>
                </c:pt>
                <c:pt idx="638">
                  <c:v>1.1819999999999973</c:v>
                </c:pt>
                <c:pt idx="639">
                  <c:v>1.1819999999999973</c:v>
                </c:pt>
                <c:pt idx="640">
                  <c:v>1.1819999999999973</c:v>
                </c:pt>
                <c:pt idx="641">
                  <c:v>1.1819999999999973</c:v>
                </c:pt>
                <c:pt idx="642">
                  <c:v>1.1819999999999973</c:v>
                </c:pt>
                <c:pt idx="643">
                  <c:v>1.1819999999999973</c:v>
                </c:pt>
                <c:pt idx="644">
                  <c:v>1.1819999999999973</c:v>
                </c:pt>
                <c:pt idx="645">
                  <c:v>1.1819999999999973</c:v>
                </c:pt>
                <c:pt idx="646">
                  <c:v>1.1819999999999973</c:v>
                </c:pt>
                <c:pt idx="647">
                  <c:v>1.1819999999999973</c:v>
                </c:pt>
                <c:pt idx="648">
                  <c:v>1.1819999999999973</c:v>
                </c:pt>
                <c:pt idx="649">
                  <c:v>1.1819999999999973</c:v>
                </c:pt>
                <c:pt idx="650">
                  <c:v>1.1819999999999973</c:v>
                </c:pt>
                <c:pt idx="651">
                  <c:v>1.1819999999999973</c:v>
                </c:pt>
                <c:pt idx="652">
                  <c:v>1.1819999999999973</c:v>
                </c:pt>
                <c:pt idx="653">
                  <c:v>1.1819999999999973</c:v>
                </c:pt>
                <c:pt idx="654">
                  <c:v>1.1819999999999973</c:v>
                </c:pt>
                <c:pt idx="655">
                  <c:v>1.1819999999999973</c:v>
                </c:pt>
                <c:pt idx="656">
                  <c:v>1.1819999999999973</c:v>
                </c:pt>
                <c:pt idx="657">
                  <c:v>1.1819999999999973</c:v>
                </c:pt>
                <c:pt idx="658">
                  <c:v>1.1819999999999973</c:v>
                </c:pt>
                <c:pt idx="659">
                  <c:v>1.1819999999999973</c:v>
                </c:pt>
                <c:pt idx="660">
                  <c:v>1.1819999999999973</c:v>
                </c:pt>
                <c:pt idx="661">
                  <c:v>1.1819999999999973</c:v>
                </c:pt>
                <c:pt idx="662">
                  <c:v>1.1819999999999973</c:v>
                </c:pt>
                <c:pt idx="663">
                  <c:v>1.1819999999999973</c:v>
                </c:pt>
                <c:pt idx="664">
                  <c:v>1.1819999999999973</c:v>
                </c:pt>
                <c:pt idx="665">
                  <c:v>1.1819999999999973</c:v>
                </c:pt>
                <c:pt idx="666">
                  <c:v>1.1819999999999973</c:v>
                </c:pt>
                <c:pt idx="667">
                  <c:v>1.1819999999999973</c:v>
                </c:pt>
                <c:pt idx="668">
                  <c:v>1.1819999999999973</c:v>
                </c:pt>
                <c:pt idx="669">
                  <c:v>1.1819999999999973</c:v>
                </c:pt>
                <c:pt idx="670">
                  <c:v>1.1819999999999973</c:v>
                </c:pt>
                <c:pt idx="671">
                  <c:v>1.1819999999999973</c:v>
                </c:pt>
                <c:pt idx="672">
                  <c:v>1.1819999999999973</c:v>
                </c:pt>
                <c:pt idx="673">
                  <c:v>1.1819999999999973</c:v>
                </c:pt>
                <c:pt idx="674">
                  <c:v>1.1819999999999973</c:v>
                </c:pt>
                <c:pt idx="675">
                  <c:v>1.1819999999999973</c:v>
                </c:pt>
                <c:pt idx="676">
                  <c:v>1.1819999999999973</c:v>
                </c:pt>
                <c:pt idx="677">
                  <c:v>1.1819999999999973</c:v>
                </c:pt>
                <c:pt idx="678">
                  <c:v>1.1819999999999973</c:v>
                </c:pt>
                <c:pt idx="679">
                  <c:v>1.1819999999999973</c:v>
                </c:pt>
                <c:pt idx="680">
                  <c:v>1.1819999999999973</c:v>
                </c:pt>
                <c:pt idx="681">
                  <c:v>1.1819999999999973</c:v>
                </c:pt>
                <c:pt idx="682">
                  <c:v>1.1819999999999973</c:v>
                </c:pt>
                <c:pt idx="683">
                  <c:v>1.1819999999999973</c:v>
                </c:pt>
                <c:pt idx="684">
                  <c:v>1.1819999999999973</c:v>
                </c:pt>
                <c:pt idx="685">
                  <c:v>1.1819999999999973</c:v>
                </c:pt>
                <c:pt idx="686">
                  <c:v>1.1819999999999973</c:v>
                </c:pt>
                <c:pt idx="687">
                  <c:v>1.1819999999999973</c:v>
                </c:pt>
                <c:pt idx="688">
                  <c:v>1.1819999999999973</c:v>
                </c:pt>
                <c:pt idx="689">
                  <c:v>1.1819999999999973</c:v>
                </c:pt>
                <c:pt idx="690">
                  <c:v>1.1819999999999973</c:v>
                </c:pt>
                <c:pt idx="691">
                  <c:v>1.1819999999999973</c:v>
                </c:pt>
                <c:pt idx="692">
                  <c:v>1.1819999999999973</c:v>
                </c:pt>
                <c:pt idx="693">
                  <c:v>1.1819999999999973</c:v>
                </c:pt>
                <c:pt idx="694">
                  <c:v>1.1819999999999973</c:v>
                </c:pt>
                <c:pt idx="695">
                  <c:v>1.1819999999999973</c:v>
                </c:pt>
                <c:pt idx="696">
                  <c:v>1.1819999999999973</c:v>
                </c:pt>
                <c:pt idx="697">
                  <c:v>1.1819999999999973</c:v>
                </c:pt>
                <c:pt idx="698">
                  <c:v>1.1819999999999973</c:v>
                </c:pt>
                <c:pt idx="699">
                  <c:v>1.1819999999999973</c:v>
                </c:pt>
                <c:pt idx="700">
                  <c:v>1.1819999999999973</c:v>
                </c:pt>
                <c:pt idx="701">
                  <c:v>1.1819999999999973</c:v>
                </c:pt>
                <c:pt idx="702">
                  <c:v>1.1819999999999973</c:v>
                </c:pt>
                <c:pt idx="703">
                  <c:v>1.1819999999999973</c:v>
                </c:pt>
                <c:pt idx="704">
                  <c:v>1.1819999999999973</c:v>
                </c:pt>
                <c:pt idx="705">
                  <c:v>1.1819999999999973</c:v>
                </c:pt>
                <c:pt idx="706">
                  <c:v>1.1819999999999973</c:v>
                </c:pt>
                <c:pt idx="707">
                  <c:v>1.1819999999999973</c:v>
                </c:pt>
                <c:pt idx="708">
                  <c:v>1.1819999999999973</c:v>
                </c:pt>
                <c:pt idx="709">
                  <c:v>1.1819999999999973</c:v>
                </c:pt>
                <c:pt idx="710">
                  <c:v>1.1819999999999973</c:v>
                </c:pt>
                <c:pt idx="711">
                  <c:v>1.1819999999999973</c:v>
                </c:pt>
                <c:pt idx="712">
                  <c:v>1.1819999999999973</c:v>
                </c:pt>
                <c:pt idx="713">
                  <c:v>1.1819999999999973</c:v>
                </c:pt>
                <c:pt idx="714">
                  <c:v>1.1819999999999973</c:v>
                </c:pt>
                <c:pt idx="715">
                  <c:v>1.1819999999999973</c:v>
                </c:pt>
                <c:pt idx="716">
                  <c:v>1.1819999999999973</c:v>
                </c:pt>
                <c:pt idx="717">
                  <c:v>1.1819999999999973</c:v>
                </c:pt>
                <c:pt idx="718">
                  <c:v>1.1819999999999973</c:v>
                </c:pt>
                <c:pt idx="719">
                  <c:v>1.1819999999999973</c:v>
                </c:pt>
                <c:pt idx="720">
                  <c:v>1.1819999999999973</c:v>
                </c:pt>
                <c:pt idx="721">
                  <c:v>1.1819999999999973</c:v>
                </c:pt>
                <c:pt idx="722">
                  <c:v>1.1819999999999973</c:v>
                </c:pt>
                <c:pt idx="723">
                  <c:v>1.1819999999999973</c:v>
                </c:pt>
                <c:pt idx="724">
                  <c:v>1.1819999999999973</c:v>
                </c:pt>
                <c:pt idx="725">
                  <c:v>1.1819999999999973</c:v>
                </c:pt>
                <c:pt idx="726">
                  <c:v>1.1819999999999973</c:v>
                </c:pt>
                <c:pt idx="727">
                  <c:v>1.1819999999999973</c:v>
                </c:pt>
                <c:pt idx="728">
                  <c:v>1.1819999999999973</c:v>
                </c:pt>
                <c:pt idx="729">
                  <c:v>1.1819999999999973</c:v>
                </c:pt>
                <c:pt idx="730">
                  <c:v>1.1819999999999973</c:v>
                </c:pt>
                <c:pt idx="731">
                  <c:v>1.1819999999999973</c:v>
                </c:pt>
                <c:pt idx="732">
                  <c:v>1.1819999999999973</c:v>
                </c:pt>
                <c:pt idx="733">
                  <c:v>1.1819999999999973</c:v>
                </c:pt>
                <c:pt idx="734">
                  <c:v>1.1859999999999973</c:v>
                </c:pt>
                <c:pt idx="735">
                  <c:v>1.1859999999999973</c:v>
                </c:pt>
                <c:pt idx="736">
                  <c:v>1.1859999999999973</c:v>
                </c:pt>
                <c:pt idx="737">
                  <c:v>1.1859999999999973</c:v>
                </c:pt>
                <c:pt idx="738">
                  <c:v>1.1859999999999973</c:v>
                </c:pt>
                <c:pt idx="739">
                  <c:v>1.1859999999999973</c:v>
                </c:pt>
                <c:pt idx="740">
                  <c:v>1.1859999999999973</c:v>
                </c:pt>
                <c:pt idx="741">
                  <c:v>1.1859999999999973</c:v>
                </c:pt>
                <c:pt idx="742">
                  <c:v>1.1859999999999973</c:v>
                </c:pt>
                <c:pt idx="743">
                  <c:v>1.1859999999999973</c:v>
                </c:pt>
                <c:pt idx="744">
                  <c:v>1.1859999999999973</c:v>
                </c:pt>
                <c:pt idx="745">
                  <c:v>1.1859999999999973</c:v>
                </c:pt>
                <c:pt idx="746">
                  <c:v>1.1859999999999973</c:v>
                </c:pt>
                <c:pt idx="747">
                  <c:v>1.1859999999999973</c:v>
                </c:pt>
                <c:pt idx="748">
                  <c:v>1.1859999999999973</c:v>
                </c:pt>
                <c:pt idx="749">
                  <c:v>1.1859999999999973</c:v>
                </c:pt>
                <c:pt idx="750">
                  <c:v>1.1859999999999973</c:v>
                </c:pt>
                <c:pt idx="751">
                  <c:v>1.1859999999999973</c:v>
                </c:pt>
                <c:pt idx="752">
                  <c:v>1.1859999999999973</c:v>
                </c:pt>
                <c:pt idx="753">
                  <c:v>1.1859999999999973</c:v>
                </c:pt>
                <c:pt idx="754">
                  <c:v>1.1859999999999973</c:v>
                </c:pt>
                <c:pt idx="755">
                  <c:v>1.1859999999999973</c:v>
                </c:pt>
                <c:pt idx="756">
                  <c:v>1.1859999999999973</c:v>
                </c:pt>
                <c:pt idx="757">
                  <c:v>1.1859999999999973</c:v>
                </c:pt>
                <c:pt idx="758">
                  <c:v>1.1859999999999973</c:v>
                </c:pt>
                <c:pt idx="759">
                  <c:v>1.1859999999999973</c:v>
                </c:pt>
                <c:pt idx="760">
                  <c:v>1.1859999999999973</c:v>
                </c:pt>
                <c:pt idx="761">
                  <c:v>1.1859999999999973</c:v>
                </c:pt>
                <c:pt idx="762">
                  <c:v>1.1859999999999973</c:v>
                </c:pt>
                <c:pt idx="763">
                  <c:v>1.1859999999999973</c:v>
                </c:pt>
                <c:pt idx="764">
                  <c:v>1.1859999999999973</c:v>
                </c:pt>
                <c:pt idx="765">
                  <c:v>1.1859999999999973</c:v>
                </c:pt>
                <c:pt idx="766">
                  <c:v>1.1859999999999973</c:v>
                </c:pt>
                <c:pt idx="767">
                  <c:v>1.1859999999999973</c:v>
                </c:pt>
                <c:pt idx="768">
                  <c:v>1.1859999999999973</c:v>
                </c:pt>
                <c:pt idx="769">
                  <c:v>1.1859999999999973</c:v>
                </c:pt>
                <c:pt idx="770">
                  <c:v>1.1859999999999973</c:v>
                </c:pt>
                <c:pt idx="771">
                  <c:v>1.1859999999999973</c:v>
                </c:pt>
                <c:pt idx="772">
                  <c:v>1.1859999999999973</c:v>
                </c:pt>
                <c:pt idx="773">
                  <c:v>1.1859999999999973</c:v>
                </c:pt>
                <c:pt idx="774">
                  <c:v>1.1859999999999973</c:v>
                </c:pt>
                <c:pt idx="775">
                  <c:v>1.1859999999999973</c:v>
                </c:pt>
                <c:pt idx="776">
                  <c:v>1.1859999999999973</c:v>
                </c:pt>
                <c:pt idx="777">
                  <c:v>1.1859999999999973</c:v>
                </c:pt>
                <c:pt idx="778">
                  <c:v>1.1859999999999973</c:v>
                </c:pt>
                <c:pt idx="779">
                  <c:v>1.1859999999999973</c:v>
                </c:pt>
                <c:pt idx="780">
                  <c:v>1.1859999999999973</c:v>
                </c:pt>
                <c:pt idx="781">
                  <c:v>1.1859999999999973</c:v>
                </c:pt>
                <c:pt idx="782">
                  <c:v>1.1859999999999973</c:v>
                </c:pt>
                <c:pt idx="783">
                  <c:v>1.1859999999999973</c:v>
                </c:pt>
                <c:pt idx="784">
                  <c:v>1.1859999999999973</c:v>
                </c:pt>
                <c:pt idx="785">
                  <c:v>1.1859999999999973</c:v>
                </c:pt>
                <c:pt idx="786">
                  <c:v>1.1859999999999973</c:v>
                </c:pt>
                <c:pt idx="787">
                  <c:v>1.1859999999999973</c:v>
                </c:pt>
                <c:pt idx="788">
                  <c:v>1.1859999999999973</c:v>
                </c:pt>
                <c:pt idx="789">
                  <c:v>1.1859999999999973</c:v>
                </c:pt>
                <c:pt idx="790">
                  <c:v>1.1859999999999973</c:v>
                </c:pt>
                <c:pt idx="791">
                  <c:v>1.1859999999999973</c:v>
                </c:pt>
                <c:pt idx="792">
                  <c:v>1.1859999999999973</c:v>
                </c:pt>
                <c:pt idx="793">
                  <c:v>1.1859999999999973</c:v>
                </c:pt>
                <c:pt idx="794">
                  <c:v>1.1859999999999973</c:v>
                </c:pt>
                <c:pt idx="795">
                  <c:v>1.1859999999999973</c:v>
                </c:pt>
                <c:pt idx="796">
                  <c:v>1.1859999999999973</c:v>
                </c:pt>
                <c:pt idx="797">
                  <c:v>1.1859999999999973</c:v>
                </c:pt>
                <c:pt idx="798">
                  <c:v>1.1859999999999973</c:v>
                </c:pt>
                <c:pt idx="799">
                  <c:v>1.1859999999999973</c:v>
                </c:pt>
                <c:pt idx="800">
                  <c:v>1.1859999999999973</c:v>
                </c:pt>
                <c:pt idx="801">
                  <c:v>1.1859999999999973</c:v>
                </c:pt>
                <c:pt idx="802">
                  <c:v>1.1859999999999973</c:v>
                </c:pt>
                <c:pt idx="803">
                  <c:v>1.1859999999999973</c:v>
                </c:pt>
                <c:pt idx="804">
                  <c:v>1.1859999999999973</c:v>
                </c:pt>
                <c:pt idx="805">
                  <c:v>1.1859999999999973</c:v>
                </c:pt>
                <c:pt idx="806">
                  <c:v>1.1859999999999973</c:v>
                </c:pt>
                <c:pt idx="807">
                  <c:v>1.1859999999999973</c:v>
                </c:pt>
                <c:pt idx="808">
                  <c:v>1.1859999999999973</c:v>
                </c:pt>
                <c:pt idx="809">
                  <c:v>1.1859999999999973</c:v>
                </c:pt>
                <c:pt idx="810">
                  <c:v>1.1859999999999973</c:v>
                </c:pt>
                <c:pt idx="811">
                  <c:v>1.1859999999999973</c:v>
                </c:pt>
                <c:pt idx="812">
                  <c:v>1.1859999999999973</c:v>
                </c:pt>
                <c:pt idx="813">
                  <c:v>1.1859999999999973</c:v>
                </c:pt>
                <c:pt idx="814">
                  <c:v>1.1859999999999973</c:v>
                </c:pt>
                <c:pt idx="815">
                  <c:v>1.1859999999999973</c:v>
                </c:pt>
                <c:pt idx="816">
                  <c:v>1.1859999999999973</c:v>
                </c:pt>
                <c:pt idx="817">
                  <c:v>1.1859999999999973</c:v>
                </c:pt>
                <c:pt idx="818">
                  <c:v>1.1859999999999973</c:v>
                </c:pt>
                <c:pt idx="819">
                  <c:v>1.1859999999999973</c:v>
                </c:pt>
                <c:pt idx="820">
                  <c:v>1.1859999999999973</c:v>
                </c:pt>
                <c:pt idx="821">
                  <c:v>1.1859999999999973</c:v>
                </c:pt>
                <c:pt idx="822">
                  <c:v>1.1859999999999973</c:v>
                </c:pt>
                <c:pt idx="823">
                  <c:v>1.1859999999999973</c:v>
                </c:pt>
                <c:pt idx="824">
                  <c:v>1.1859999999999973</c:v>
                </c:pt>
                <c:pt idx="825">
                  <c:v>1.1859999999999973</c:v>
                </c:pt>
                <c:pt idx="826">
                  <c:v>1.1859999999999973</c:v>
                </c:pt>
                <c:pt idx="827">
                  <c:v>1.1859999999999973</c:v>
                </c:pt>
                <c:pt idx="828">
                  <c:v>1.1859999999999973</c:v>
                </c:pt>
                <c:pt idx="829">
                  <c:v>1.1859999999999973</c:v>
                </c:pt>
                <c:pt idx="830">
                  <c:v>1.1859999999999973</c:v>
                </c:pt>
                <c:pt idx="831">
                  <c:v>1.1859999999999973</c:v>
                </c:pt>
                <c:pt idx="832">
                  <c:v>1.1859999999999973</c:v>
                </c:pt>
                <c:pt idx="833">
                  <c:v>1.1859999999999973</c:v>
                </c:pt>
                <c:pt idx="834">
                  <c:v>1.1859999999999973</c:v>
                </c:pt>
                <c:pt idx="835">
                  <c:v>1.1859999999999973</c:v>
                </c:pt>
                <c:pt idx="836">
                  <c:v>1.1859999999999973</c:v>
                </c:pt>
                <c:pt idx="837">
                  <c:v>1.1859999999999973</c:v>
                </c:pt>
                <c:pt idx="838">
                  <c:v>1.1859999999999973</c:v>
                </c:pt>
                <c:pt idx="839">
                  <c:v>1.1859999999999973</c:v>
                </c:pt>
                <c:pt idx="840">
                  <c:v>1.1859999999999973</c:v>
                </c:pt>
                <c:pt idx="841">
                  <c:v>1.1859999999999973</c:v>
                </c:pt>
                <c:pt idx="842">
                  <c:v>1.1859999999999973</c:v>
                </c:pt>
                <c:pt idx="843">
                  <c:v>1.1859999999999973</c:v>
                </c:pt>
                <c:pt idx="844">
                  <c:v>1.1859999999999973</c:v>
                </c:pt>
                <c:pt idx="845">
                  <c:v>1.1859999999999973</c:v>
                </c:pt>
                <c:pt idx="846">
                  <c:v>1.1859999999999973</c:v>
                </c:pt>
                <c:pt idx="847">
                  <c:v>1.1859999999999973</c:v>
                </c:pt>
                <c:pt idx="848">
                  <c:v>1.1859999999999973</c:v>
                </c:pt>
                <c:pt idx="849">
                  <c:v>1.1859999999999973</c:v>
                </c:pt>
                <c:pt idx="850">
                  <c:v>1.1859999999999973</c:v>
                </c:pt>
                <c:pt idx="851">
                  <c:v>1.1859999999999973</c:v>
                </c:pt>
                <c:pt idx="852">
                  <c:v>1.1859999999999973</c:v>
                </c:pt>
                <c:pt idx="853">
                  <c:v>1.1859999999999973</c:v>
                </c:pt>
                <c:pt idx="854">
                  <c:v>1.1859999999999973</c:v>
                </c:pt>
                <c:pt idx="855">
                  <c:v>1.1859999999999973</c:v>
                </c:pt>
                <c:pt idx="856">
                  <c:v>1.1859999999999973</c:v>
                </c:pt>
                <c:pt idx="857">
                  <c:v>1.1859999999999973</c:v>
                </c:pt>
                <c:pt idx="858">
                  <c:v>1.1859999999999973</c:v>
                </c:pt>
                <c:pt idx="859">
                  <c:v>1.1859999999999973</c:v>
                </c:pt>
                <c:pt idx="860">
                  <c:v>1.1859999999999973</c:v>
                </c:pt>
                <c:pt idx="861">
                  <c:v>1.1859999999999973</c:v>
                </c:pt>
                <c:pt idx="862">
                  <c:v>1.1859999999999973</c:v>
                </c:pt>
                <c:pt idx="863">
                  <c:v>1.1859999999999973</c:v>
                </c:pt>
                <c:pt idx="864">
                  <c:v>1.1859999999999973</c:v>
                </c:pt>
                <c:pt idx="865">
                  <c:v>1.1859999999999973</c:v>
                </c:pt>
                <c:pt idx="866">
                  <c:v>1.1859999999999973</c:v>
                </c:pt>
                <c:pt idx="867">
                  <c:v>1.1859999999999973</c:v>
                </c:pt>
                <c:pt idx="868">
                  <c:v>1.1859999999999973</c:v>
                </c:pt>
                <c:pt idx="869">
                  <c:v>1.1859999999999973</c:v>
                </c:pt>
                <c:pt idx="870">
                  <c:v>1.1859999999999973</c:v>
                </c:pt>
                <c:pt idx="871">
                  <c:v>1.1859999999999973</c:v>
                </c:pt>
                <c:pt idx="872">
                  <c:v>1.1859999999999973</c:v>
                </c:pt>
                <c:pt idx="873">
                  <c:v>1.1859999999999973</c:v>
                </c:pt>
                <c:pt idx="874">
                  <c:v>1.1859999999999973</c:v>
                </c:pt>
                <c:pt idx="875">
                  <c:v>1.1859999999999973</c:v>
                </c:pt>
                <c:pt idx="876">
                  <c:v>1.1859999999999973</c:v>
                </c:pt>
                <c:pt idx="877">
                  <c:v>1.1859999999999973</c:v>
                </c:pt>
                <c:pt idx="878">
                  <c:v>1.1859999999999973</c:v>
                </c:pt>
                <c:pt idx="879">
                  <c:v>1.1859999999999973</c:v>
                </c:pt>
                <c:pt idx="880">
                  <c:v>1.1859999999999973</c:v>
                </c:pt>
                <c:pt idx="881">
                  <c:v>1.1859999999999973</c:v>
                </c:pt>
                <c:pt idx="882">
                  <c:v>1.1859999999999973</c:v>
                </c:pt>
                <c:pt idx="883">
                  <c:v>1.1859999999999973</c:v>
                </c:pt>
                <c:pt idx="884">
                  <c:v>1.1859999999999973</c:v>
                </c:pt>
                <c:pt idx="885">
                  <c:v>1.1859999999999973</c:v>
                </c:pt>
                <c:pt idx="886">
                  <c:v>1.1859999999999973</c:v>
                </c:pt>
                <c:pt idx="887">
                  <c:v>1.1859999999999973</c:v>
                </c:pt>
                <c:pt idx="888">
                  <c:v>1.1859999999999973</c:v>
                </c:pt>
                <c:pt idx="889">
                  <c:v>1.1859999999999973</c:v>
                </c:pt>
                <c:pt idx="890">
                  <c:v>1.1859999999999973</c:v>
                </c:pt>
                <c:pt idx="891">
                  <c:v>1.1859999999999973</c:v>
                </c:pt>
                <c:pt idx="892">
                  <c:v>1.1859999999999973</c:v>
                </c:pt>
                <c:pt idx="893">
                  <c:v>1.1859999999999973</c:v>
                </c:pt>
                <c:pt idx="894">
                  <c:v>1.1859999999999973</c:v>
                </c:pt>
                <c:pt idx="895">
                  <c:v>1.1859999999999973</c:v>
                </c:pt>
                <c:pt idx="896">
                  <c:v>1.1859999999999973</c:v>
                </c:pt>
                <c:pt idx="897">
                  <c:v>1.1859999999999973</c:v>
                </c:pt>
                <c:pt idx="898">
                  <c:v>1.1859999999999973</c:v>
                </c:pt>
                <c:pt idx="899">
                  <c:v>1.1859999999999973</c:v>
                </c:pt>
                <c:pt idx="900">
                  <c:v>1.1859999999999973</c:v>
                </c:pt>
                <c:pt idx="901">
                  <c:v>1.1859999999999973</c:v>
                </c:pt>
                <c:pt idx="902">
                  <c:v>1.1859999999999973</c:v>
                </c:pt>
                <c:pt idx="903">
                  <c:v>1.1859999999999973</c:v>
                </c:pt>
                <c:pt idx="904">
                  <c:v>1.1859999999999973</c:v>
                </c:pt>
                <c:pt idx="905">
                  <c:v>1.1859999999999973</c:v>
                </c:pt>
                <c:pt idx="906">
                  <c:v>1.1859999999999973</c:v>
                </c:pt>
                <c:pt idx="907">
                  <c:v>1.1859999999999973</c:v>
                </c:pt>
                <c:pt idx="908">
                  <c:v>1.1859999999999973</c:v>
                </c:pt>
                <c:pt idx="909">
                  <c:v>1.1859999999999973</c:v>
                </c:pt>
                <c:pt idx="910">
                  <c:v>1.1859999999999973</c:v>
                </c:pt>
                <c:pt idx="911">
                  <c:v>1.1859999999999973</c:v>
                </c:pt>
                <c:pt idx="912">
                  <c:v>1.1859999999999973</c:v>
                </c:pt>
                <c:pt idx="913">
                  <c:v>1.1859999999999973</c:v>
                </c:pt>
                <c:pt idx="914">
                  <c:v>1.1859999999999973</c:v>
                </c:pt>
                <c:pt idx="915">
                  <c:v>1.1859999999999973</c:v>
                </c:pt>
                <c:pt idx="916">
                  <c:v>1.1859999999999973</c:v>
                </c:pt>
                <c:pt idx="917">
                  <c:v>1.1859999999999973</c:v>
                </c:pt>
                <c:pt idx="918">
                  <c:v>1.1859999999999973</c:v>
                </c:pt>
                <c:pt idx="919">
                  <c:v>1.1859999999999973</c:v>
                </c:pt>
                <c:pt idx="920">
                  <c:v>1.1859999999999973</c:v>
                </c:pt>
                <c:pt idx="921">
                  <c:v>1.1859999999999973</c:v>
                </c:pt>
                <c:pt idx="922">
                  <c:v>1.1859999999999973</c:v>
                </c:pt>
                <c:pt idx="923">
                  <c:v>1.1859999999999973</c:v>
                </c:pt>
                <c:pt idx="924">
                  <c:v>1.1859999999999973</c:v>
                </c:pt>
                <c:pt idx="925">
                  <c:v>1.1859999999999973</c:v>
                </c:pt>
                <c:pt idx="926">
                  <c:v>1.1859999999999973</c:v>
                </c:pt>
                <c:pt idx="927">
                  <c:v>1.1859999999999973</c:v>
                </c:pt>
                <c:pt idx="928">
                  <c:v>1.1859999999999973</c:v>
                </c:pt>
                <c:pt idx="929">
                  <c:v>1.1859999999999973</c:v>
                </c:pt>
                <c:pt idx="930">
                  <c:v>1.1859999999999973</c:v>
                </c:pt>
                <c:pt idx="931">
                  <c:v>1.1859999999999973</c:v>
                </c:pt>
                <c:pt idx="932">
                  <c:v>1.1859999999999973</c:v>
                </c:pt>
                <c:pt idx="933">
                  <c:v>1.1859999999999973</c:v>
                </c:pt>
                <c:pt idx="934">
                  <c:v>1.1859999999999973</c:v>
                </c:pt>
                <c:pt idx="935">
                  <c:v>1.1859999999999973</c:v>
                </c:pt>
                <c:pt idx="936">
                  <c:v>1.1859999999999973</c:v>
                </c:pt>
                <c:pt idx="937">
                  <c:v>1.1859999999999973</c:v>
                </c:pt>
                <c:pt idx="938">
                  <c:v>1.1859999999999973</c:v>
                </c:pt>
                <c:pt idx="939">
                  <c:v>1.1859999999999973</c:v>
                </c:pt>
                <c:pt idx="940">
                  <c:v>1.1859999999999973</c:v>
                </c:pt>
                <c:pt idx="941">
                  <c:v>1.1859999999999973</c:v>
                </c:pt>
                <c:pt idx="942">
                  <c:v>1.1859999999999973</c:v>
                </c:pt>
                <c:pt idx="943">
                  <c:v>1.1859999999999973</c:v>
                </c:pt>
                <c:pt idx="944">
                  <c:v>1.1859999999999973</c:v>
                </c:pt>
                <c:pt idx="945">
                  <c:v>1.1859999999999973</c:v>
                </c:pt>
                <c:pt idx="946">
                  <c:v>1.1859999999999973</c:v>
                </c:pt>
                <c:pt idx="947">
                  <c:v>1.1859999999999973</c:v>
                </c:pt>
                <c:pt idx="948">
                  <c:v>1.1859999999999973</c:v>
                </c:pt>
                <c:pt idx="949">
                  <c:v>1.1859999999999973</c:v>
                </c:pt>
                <c:pt idx="950">
                  <c:v>1.1859999999999973</c:v>
                </c:pt>
                <c:pt idx="951">
                  <c:v>1.1859999999999973</c:v>
                </c:pt>
                <c:pt idx="952">
                  <c:v>1.1859999999999973</c:v>
                </c:pt>
                <c:pt idx="953">
                  <c:v>1.1859999999999973</c:v>
                </c:pt>
                <c:pt idx="954">
                  <c:v>1.1859999999999973</c:v>
                </c:pt>
                <c:pt idx="955">
                  <c:v>1.1859999999999973</c:v>
                </c:pt>
                <c:pt idx="956">
                  <c:v>1.1859999999999973</c:v>
                </c:pt>
                <c:pt idx="957">
                  <c:v>1.1859999999999973</c:v>
                </c:pt>
                <c:pt idx="958">
                  <c:v>1.1859999999999973</c:v>
                </c:pt>
                <c:pt idx="959">
                  <c:v>1.1859999999999973</c:v>
                </c:pt>
                <c:pt idx="960">
                  <c:v>1.1859999999999973</c:v>
                </c:pt>
                <c:pt idx="961">
                  <c:v>1.1859999999999973</c:v>
                </c:pt>
                <c:pt idx="962">
                  <c:v>1.1859999999999973</c:v>
                </c:pt>
                <c:pt idx="963">
                  <c:v>1.1859999999999973</c:v>
                </c:pt>
                <c:pt idx="964">
                  <c:v>1.1859999999999973</c:v>
                </c:pt>
                <c:pt idx="965">
                  <c:v>1.1859999999999973</c:v>
                </c:pt>
                <c:pt idx="966">
                  <c:v>1.1859999999999973</c:v>
                </c:pt>
                <c:pt idx="967">
                  <c:v>1.1859999999999973</c:v>
                </c:pt>
                <c:pt idx="968">
                  <c:v>1.1859999999999973</c:v>
                </c:pt>
                <c:pt idx="969">
                  <c:v>1.1859999999999973</c:v>
                </c:pt>
                <c:pt idx="970">
                  <c:v>1.1859999999999973</c:v>
                </c:pt>
                <c:pt idx="971">
                  <c:v>1.1859999999999973</c:v>
                </c:pt>
                <c:pt idx="972">
                  <c:v>1.1859999999999973</c:v>
                </c:pt>
                <c:pt idx="973">
                  <c:v>1.1859999999999973</c:v>
                </c:pt>
                <c:pt idx="974">
                  <c:v>1.1859999999999973</c:v>
                </c:pt>
                <c:pt idx="975">
                  <c:v>1.1859999999999973</c:v>
                </c:pt>
                <c:pt idx="976">
                  <c:v>1.1859999999999973</c:v>
                </c:pt>
                <c:pt idx="977">
                  <c:v>1.1859999999999973</c:v>
                </c:pt>
                <c:pt idx="978">
                  <c:v>1.1859999999999973</c:v>
                </c:pt>
                <c:pt idx="979">
                  <c:v>1.1859999999999973</c:v>
                </c:pt>
                <c:pt idx="980">
                  <c:v>1.1859999999999973</c:v>
                </c:pt>
                <c:pt idx="981">
                  <c:v>1.1859999999999973</c:v>
                </c:pt>
                <c:pt idx="982">
                  <c:v>1.1859999999999973</c:v>
                </c:pt>
                <c:pt idx="983">
                  <c:v>1.1859999999999973</c:v>
                </c:pt>
                <c:pt idx="984">
                  <c:v>1.1859999999999973</c:v>
                </c:pt>
                <c:pt idx="985">
                  <c:v>1.1859999999999973</c:v>
                </c:pt>
                <c:pt idx="986">
                  <c:v>1.1859999999999973</c:v>
                </c:pt>
                <c:pt idx="987">
                  <c:v>1.1859999999999973</c:v>
                </c:pt>
                <c:pt idx="988">
                  <c:v>1.1859999999999973</c:v>
                </c:pt>
                <c:pt idx="989">
                  <c:v>1.1859999999999973</c:v>
                </c:pt>
                <c:pt idx="990">
                  <c:v>1.1859999999999973</c:v>
                </c:pt>
                <c:pt idx="991">
                  <c:v>1.1859999999999973</c:v>
                </c:pt>
                <c:pt idx="992">
                  <c:v>1.1859999999999973</c:v>
                </c:pt>
                <c:pt idx="993">
                  <c:v>1.1859999999999973</c:v>
                </c:pt>
                <c:pt idx="994">
                  <c:v>1.1859999999999973</c:v>
                </c:pt>
                <c:pt idx="995">
                  <c:v>1.1859999999999973</c:v>
                </c:pt>
                <c:pt idx="996">
                  <c:v>1.1859999999999973</c:v>
                </c:pt>
                <c:pt idx="997">
                  <c:v>1.1859999999999973</c:v>
                </c:pt>
                <c:pt idx="998">
                  <c:v>1.1859999999999973</c:v>
                </c:pt>
                <c:pt idx="999">
                  <c:v>1.1859999999999973</c:v>
                </c:pt>
                <c:pt idx="1000">
                  <c:v>1.1859999999999973</c:v>
                </c:pt>
                <c:pt idx="1001">
                  <c:v>1.1859999999999973</c:v>
                </c:pt>
                <c:pt idx="1002">
                  <c:v>1.1859999999999973</c:v>
                </c:pt>
                <c:pt idx="1003">
                  <c:v>1.1859999999999973</c:v>
                </c:pt>
                <c:pt idx="1004">
                  <c:v>1.1859999999999973</c:v>
                </c:pt>
                <c:pt idx="1005">
                  <c:v>1.1859999999999973</c:v>
                </c:pt>
                <c:pt idx="1006">
                  <c:v>1.1859999999999973</c:v>
                </c:pt>
                <c:pt idx="1007">
                  <c:v>1.1859999999999973</c:v>
                </c:pt>
                <c:pt idx="1008">
                  <c:v>1.1859999999999973</c:v>
                </c:pt>
                <c:pt idx="1009">
                  <c:v>1.1859999999999973</c:v>
                </c:pt>
                <c:pt idx="1010">
                  <c:v>1.1859999999999973</c:v>
                </c:pt>
                <c:pt idx="1011">
                  <c:v>1.1859999999999973</c:v>
                </c:pt>
                <c:pt idx="1012">
                  <c:v>1.1859999999999973</c:v>
                </c:pt>
                <c:pt idx="1013">
                  <c:v>1.1859999999999973</c:v>
                </c:pt>
                <c:pt idx="1014">
                  <c:v>1.1859999999999973</c:v>
                </c:pt>
                <c:pt idx="1015">
                  <c:v>1.1859999999999973</c:v>
                </c:pt>
                <c:pt idx="1016">
                  <c:v>1.1859999999999973</c:v>
                </c:pt>
                <c:pt idx="1017">
                  <c:v>1.1859999999999973</c:v>
                </c:pt>
                <c:pt idx="1018">
                  <c:v>1.1859999999999973</c:v>
                </c:pt>
                <c:pt idx="1019">
                  <c:v>1.1859999999999973</c:v>
                </c:pt>
                <c:pt idx="1020">
                  <c:v>1.1859999999999973</c:v>
                </c:pt>
                <c:pt idx="1021">
                  <c:v>1.1859999999999973</c:v>
                </c:pt>
                <c:pt idx="1022">
                  <c:v>1.1859999999999973</c:v>
                </c:pt>
                <c:pt idx="1023">
                  <c:v>1.1859999999999973</c:v>
                </c:pt>
                <c:pt idx="1024">
                  <c:v>1.1859999999999973</c:v>
                </c:pt>
                <c:pt idx="1025">
                  <c:v>1.1859999999999973</c:v>
                </c:pt>
                <c:pt idx="1026">
                  <c:v>1.1859999999999973</c:v>
                </c:pt>
                <c:pt idx="1027">
                  <c:v>1.1859999999999973</c:v>
                </c:pt>
                <c:pt idx="1028">
                  <c:v>1.1859999999999973</c:v>
                </c:pt>
                <c:pt idx="1029">
                  <c:v>1.1859999999999973</c:v>
                </c:pt>
                <c:pt idx="1030">
                  <c:v>1.1859999999999973</c:v>
                </c:pt>
                <c:pt idx="1031">
                  <c:v>1.1859999999999973</c:v>
                </c:pt>
                <c:pt idx="1032">
                  <c:v>1.1859999999999973</c:v>
                </c:pt>
                <c:pt idx="1033">
                  <c:v>1.1859999999999973</c:v>
                </c:pt>
                <c:pt idx="1034">
                  <c:v>1.1859999999999973</c:v>
                </c:pt>
                <c:pt idx="1035">
                  <c:v>1.1859999999999973</c:v>
                </c:pt>
                <c:pt idx="1036">
                  <c:v>1.1859999999999973</c:v>
                </c:pt>
                <c:pt idx="1037">
                  <c:v>1.1859999999999973</c:v>
                </c:pt>
                <c:pt idx="1038">
                  <c:v>1.1859999999999973</c:v>
                </c:pt>
                <c:pt idx="1039">
                  <c:v>1.1859999999999973</c:v>
                </c:pt>
                <c:pt idx="1040">
                  <c:v>1.1859999999999973</c:v>
                </c:pt>
                <c:pt idx="1041">
                  <c:v>1.1859999999999973</c:v>
                </c:pt>
                <c:pt idx="1042">
                  <c:v>1.1859999999999973</c:v>
                </c:pt>
                <c:pt idx="1043">
                  <c:v>1.1859999999999973</c:v>
                </c:pt>
                <c:pt idx="1044">
                  <c:v>1.1859999999999973</c:v>
                </c:pt>
                <c:pt idx="1045">
                  <c:v>1.1859999999999973</c:v>
                </c:pt>
                <c:pt idx="1046">
                  <c:v>1.1859999999999973</c:v>
                </c:pt>
                <c:pt idx="1047">
                  <c:v>1.1859999999999973</c:v>
                </c:pt>
                <c:pt idx="1048">
                  <c:v>1.1859999999999973</c:v>
                </c:pt>
                <c:pt idx="1049">
                  <c:v>1.1859999999999973</c:v>
                </c:pt>
                <c:pt idx="1050">
                  <c:v>1.1859999999999973</c:v>
                </c:pt>
                <c:pt idx="1051">
                  <c:v>1.1859999999999973</c:v>
                </c:pt>
                <c:pt idx="1052">
                  <c:v>1.1859999999999973</c:v>
                </c:pt>
                <c:pt idx="1053">
                  <c:v>1.1900000000000026</c:v>
                </c:pt>
                <c:pt idx="1054">
                  <c:v>1.1900000000000026</c:v>
                </c:pt>
                <c:pt idx="1055">
                  <c:v>1.1900000000000026</c:v>
                </c:pt>
                <c:pt idx="1056">
                  <c:v>1.1900000000000026</c:v>
                </c:pt>
                <c:pt idx="1057">
                  <c:v>1.1900000000000026</c:v>
                </c:pt>
                <c:pt idx="1058">
                  <c:v>1.1900000000000026</c:v>
                </c:pt>
                <c:pt idx="1059">
                  <c:v>1.1900000000000026</c:v>
                </c:pt>
                <c:pt idx="1060">
                  <c:v>1.1900000000000026</c:v>
                </c:pt>
                <c:pt idx="1061">
                  <c:v>1.1900000000000026</c:v>
                </c:pt>
                <c:pt idx="1062">
                  <c:v>1.1900000000000026</c:v>
                </c:pt>
                <c:pt idx="1063">
                  <c:v>1.1900000000000026</c:v>
                </c:pt>
                <c:pt idx="1064">
                  <c:v>1.1900000000000026</c:v>
                </c:pt>
                <c:pt idx="1065">
                  <c:v>1.1900000000000026</c:v>
                </c:pt>
                <c:pt idx="1066">
                  <c:v>1.1900000000000026</c:v>
                </c:pt>
                <c:pt idx="1067">
                  <c:v>1.1900000000000026</c:v>
                </c:pt>
                <c:pt idx="1068">
                  <c:v>1.1900000000000026</c:v>
                </c:pt>
                <c:pt idx="1069">
                  <c:v>1.1900000000000026</c:v>
                </c:pt>
                <c:pt idx="1070">
                  <c:v>1.1900000000000026</c:v>
                </c:pt>
                <c:pt idx="1071">
                  <c:v>1.1900000000000026</c:v>
                </c:pt>
                <c:pt idx="1072">
                  <c:v>1.1900000000000026</c:v>
                </c:pt>
                <c:pt idx="1073">
                  <c:v>1.1900000000000026</c:v>
                </c:pt>
                <c:pt idx="1074">
                  <c:v>1.1900000000000026</c:v>
                </c:pt>
                <c:pt idx="1075">
                  <c:v>1.1900000000000026</c:v>
                </c:pt>
                <c:pt idx="1076">
                  <c:v>1.1900000000000026</c:v>
                </c:pt>
                <c:pt idx="1077">
                  <c:v>1.1900000000000026</c:v>
                </c:pt>
                <c:pt idx="1078">
                  <c:v>1.1900000000000026</c:v>
                </c:pt>
                <c:pt idx="1079">
                  <c:v>1.1900000000000026</c:v>
                </c:pt>
                <c:pt idx="1080">
                  <c:v>1.1900000000000026</c:v>
                </c:pt>
                <c:pt idx="1081">
                  <c:v>1.1900000000000026</c:v>
                </c:pt>
                <c:pt idx="1082">
                  <c:v>1.1900000000000026</c:v>
                </c:pt>
                <c:pt idx="1083">
                  <c:v>1.1900000000000026</c:v>
                </c:pt>
                <c:pt idx="1084">
                  <c:v>1.1900000000000026</c:v>
                </c:pt>
                <c:pt idx="1085">
                  <c:v>1.1900000000000026</c:v>
                </c:pt>
                <c:pt idx="1086">
                  <c:v>1.1900000000000026</c:v>
                </c:pt>
                <c:pt idx="1087">
                  <c:v>1.1900000000000026</c:v>
                </c:pt>
                <c:pt idx="1088">
                  <c:v>1.1900000000000026</c:v>
                </c:pt>
                <c:pt idx="1089">
                  <c:v>1.1900000000000026</c:v>
                </c:pt>
                <c:pt idx="1090">
                  <c:v>1.1900000000000026</c:v>
                </c:pt>
                <c:pt idx="1091">
                  <c:v>1.1900000000000026</c:v>
                </c:pt>
                <c:pt idx="1092">
                  <c:v>1.1900000000000026</c:v>
                </c:pt>
                <c:pt idx="1093">
                  <c:v>1.1900000000000026</c:v>
                </c:pt>
                <c:pt idx="1094">
                  <c:v>1.1900000000000026</c:v>
                </c:pt>
                <c:pt idx="1095">
                  <c:v>1.1900000000000026</c:v>
                </c:pt>
                <c:pt idx="1096">
                  <c:v>1.1900000000000026</c:v>
                </c:pt>
                <c:pt idx="1097">
                  <c:v>1.1900000000000026</c:v>
                </c:pt>
                <c:pt idx="1098">
                  <c:v>1.1900000000000026</c:v>
                </c:pt>
                <c:pt idx="1099">
                  <c:v>1.1900000000000026</c:v>
                </c:pt>
                <c:pt idx="1100">
                  <c:v>1.1900000000000026</c:v>
                </c:pt>
                <c:pt idx="1101">
                  <c:v>1.1900000000000026</c:v>
                </c:pt>
                <c:pt idx="1102">
                  <c:v>1.1900000000000026</c:v>
                </c:pt>
                <c:pt idx="1103">
                  <c:v>1.1900000000000026</c:v>
                </c:pt>
                <c:pt idx="1104">
                  <c:v>1.1900000000000026</c:v>
                </c:pt>
                <c:pt idx="1105">
                  <c:v>1.1900000000000026</c:v>
                </c:pt>
                <c:pt idx="1106">
                  <c:v>1.1900000000000026</c:v>
                </c:pt>
                <c:pt idx="1107">
                  <c:v>1.1900000000000026</c:v>
                </c:pt>
                <c:pt idx="1108">
                  <c:v>1.1900000000000026</c:v>
                </c:pt>
                <c:pt idx="1109">
                  <c:v>1.1900000000000026</c:v>
                </c:pt>
                <c:pt idx="1110">
                  <c:v>1.1900000000000026</c:v>
                </c:pt>
                <c:pt idx="1111">
                  <c:v>1.1900000000000026</c:v>
                </c:pt>
                <c:pt idx="1112">
                  <c:v>1.1900000000000026</c:v>
                </c:pt>
                <c:pt idx="1113">
                  <c:v>1.1900000000000026</c:v>
                </c:pt>
                <c:pt idx="1114">
                  <c:v>1.1900000000000026</c:v>
                </c:pt>
                <c:pt idx="1115">
                  <c:v>1.1900000000000026</c:v>
                </c:pt>
                <c:pt idx="1116">
                  <c:v>1.1900000000000026</c:v>
                </c:pt>
                <c:pt idx="1117">
                  <c:v>1.1900000000000026</c:v>
                </c:pt>
                <c:pt idx="1118">
                  <c:v>1.1900000000000026</c:v>
                </c:pt>
                <c:pt idx="1119">
                  <c:v>1.1900000000000026</c:v>
                </c:pt>
                <c:pt idx="1120">
                  <c:v>1.1900000000000026</c:v>
                </c:pt>
                <c:pt idx="1121">
                  <c:v>1.1900000000000026</c:v>
                </c:pt>
                <c:pt idx="1122">
                  <c:v>1.1900000000000026</c:v>
                </c:pt>
                <c:pt idx="1123">
                  <c:v>1.1900000000000026</c:v>
                </c:pt>
                <c:pt idx="1124">
                  <c:v>1.1900000000000026</c:v>
                </c:pt>
                <c:pt idx="1125">
                  <c:v>1.1900000000000026</c:v>
                </c:pt>
                <c:pt idx="1126">
                  <c:v>1.1900000000000026</c:v>
                </c:pt>
                <c:pt idx="1127">
                  <c:v>1.1900000000000026</c:v>
                </c:pt>
                <c:pt idx="1128">
                  <c:v>1.1900000000000026</c:v>
                </c:pt>
                <c:pt idx="1129">
                  <c:v>1.1900000000000026</c:v>
                </c:pt>
                <c:pt idx="1130">
                  <c:v>1.1900000000000026</c:v>
                </c:pt>
                <c:pt idx="1131">
                  <c:v>1.1900000000000026</c:v>
                </c:pt>
                <c:pt idx="1132">
                  <c:v>1.1900000000000026</c:v>
                </c:pt>
                <c:pt idx="1133">
                  <c:v>1.1900000000000026</c:v>
                </c:pt>
                <c:pt idx="1134">
                  <c:v>1.1900000000000026</c:v>
                </c:pt>
                <c:pt idx="1135">
                  <c:v>1.1900000000000026</c:v>
                </c:pt>
                <c:pt idx="1136">
                  <c:v>1.1900000000000026</c:v>
                </c:pt>
                <c:pt idx="1137">
                  <c:v>1.1900000000000026</c:v>
                </c:pt>
                <c:pt idx="1138">
                  <c:v>1.1900000000000026</c:v>
                </c:pt>
                <c:pt idx="1139">
                  <c:v>1.1900000000000026</c:v>
                </c:pt>
                <c:pt idx="1140">
                  <c:v>1.1900000000000026</c:v>
                </c:pt>
                <c:pt idx="1141">
                  <c:v>1.1900000000000026</c:v>
                </c:pt>
                <c:pt idx="1142">
                  <c:v>1.1900000000000026</c:v>
                </c:pt>
                <c:pt idx="1143">
                  <c:v>1.1900000000000026</c:v>
                </c:pt>
                <c:pt idx="1144">
                  <c:v>1.1900000000000026</c:v>
                </c:pt>
                <c:pt idx="1145">
                  <c:v>1.1900000000000026</c:v>
                </c:pt>
                <c:pt idx="1146">
                  <c:v>1.1900000000000026</c:v>
                </c:pt>
                <c:pt idx="1147">
                  <c:v>1.1900000000000026</c:v>
                </c:pt>
                <c:pt idx="1148">
                  <c:v>1.1900000000000026</c:v>
                </c:pt>
                <c:pt idx="1149">
                  <c:v>1.1900000000000026</c:v>
                </c:pt>
                <c:pt idx="1150">
                  <c:v>1.1900000000000026</c:v>
                </c:pt>
                <c:pt idx="1151">
                  <c:v>1.1900000000000026</c:v>
                </c:pt>
                <c:pt idx="1152">
                  <c:v>1.1900000000000026</c:v>
                </c:pt>
                <c:pt idx="1153">
                  <c:v>1.1900000000000026</c:v>
                </c:pt>
                <c:pt idx="1154">
                  <c:v>1.1900000000000026</c:v>
                </c:pt>
                <c:pt idx="1155">
                  <c:v>1.1900000000000026</c:v>
                </c:pt>
                <c:pt idx="1156">
                  <c:v>1.1900000000000026</c:v>
                </c:pt>
                <c:pt idx="1157">
                  <c:v>1.1900000000000026</c:v>
                </c:pt>
                <c:pt idx="1158">
                  <c:v>1.1900000000000026</c:v>
                </c:pt>
                <c:pt idx="1159">
                  <c:v>1.1900000000000026</c:v>
                </c:pt>
                <c:pt idx="1160">
                  <c:v>1.1900000000000026</c:v>
                </c:pt>
                <c:pt idx="1161">
                  <c:v>1.1900000000000026</c:v>
                </c:pt>
                <c:pt idx="1162">
                  <c:v>1.1900000000000026</c:v>
                </c:pt>
                <c:pt idx="1163">
                  <c:v>1.1900000000000026</c:v>
                </c:pt>
                <c:pt idx="1164">
                  <c:v>1.1900000000000026</c:v>
                </c:pt>
                <c:pt idx="1165">
                  <c:v>1.1900000000000026</c:v>
                </c:pt>
                <c:pt idx="1166">
                  <c:v>1.1900000000000026</c:v>
                </c:pt>
                <c:pt idx="1167">
                  <c:v>1.1900000000000026</c:v>
                </c:pt>
                <c:pt idx="1168">
                  <c:v>1.1900000000000026</c:v>
                </c:pt>
                <c:pt idx="1169">
                  <c:v>1.1900000000000026</c:v>
                </c:pt>
                <c:pt idx="1170">
                  <c:v>1.1900000000000026</c:v>
                </c:pt>
                <c:pt idx="1171">
                  <c:v>1.1900000000000026</c:v>
                </c:pt>
                <c:pt idx="1172">
                  <c:v>1.1900000000000026</c:v>
                </c:pt>
                <c:pt idx="1173">
                  <c:v>1.1900000000000026</c:v>
                </c:pt>
                <c:pt idx="1174">
                  <c:v>1.1900000000000026</c:v>
                </c:pt>
                <c:pt idx="1175">
                  <c:v>1.1900000000000026</c:v>
                </c:pt>
                <c:pt idx="1176">
                  <c:v>1.1900000000000026</c:v>
                </c:pt>
                <c:pt idx="1177">
                  <c:v>1.1900000000000026</c:v>
                </c:pt>
                <c:pt idx="1178">
                  <c:v>1.1900000000000026</c:v>
                </c:pt>
                <c:pt idx="1179">
                  <c:v>1.1900000000000026</c:v>
                </c:pt>
                <c:pt idx="1180">
                  <c:v>1.1900000000000026</c:v>
                </c:pt>
                <c:pt idx="1181">
                  <c:v>1.1900000000000026</c:v>
                </c:pt>
                <c:pt idx="1182">
                  <c:v>1.1900000000000026</c:v>
                </c:pt>
                <c:pt idx="1183">
                  <c:v>1.1900000000000026</c:v>
                </c:pt>
                <c:pt idx="1184">
                  <c:v>1.1900000000000026</c:v>
                </c:pt>
                <c:pt idx="1185">
                  <c:v>1.1900000000000026</c:v>
                </c:pt>
                <c:pt idx="1186">
                  <c:v>1.1900000000000026</c:v>
                </c:pt>
                <c:pt idx="1187">
                  <c:v>1.1900000000000026</c:v>
                </c:pt>
                <c:pt idx="1188">
                  <c:v>1.1900000000000026</c:v>
                </c:pt>
                <c:pt idx="1189">
                  <c:v>1.1900000000000026</c:v>
                </c:pt>
                <c:pt idx="1190">
                  <c:v>1.1900000000000026</c:v>
                </c:pt>
                <c:pt idx="1191">
                  <c:v>1.1900000000000026</c:v>
                </c:pt>
                <c:pt idx="1192">
                  <c:v>1.1900000000000026</c:v>
                </c:pt>
                <c:pt idx="1193">
                  <c:v>1.1900000000000026</c:v>
                </c:pt>
                <c:pt idx="1194">
                  <c:v>1.1900000000000026</c:v>
                </c:pt>
                <c:pt idx="1195">
                  <c:v>1.1900000000000026</c:v>
                </c:pt>
                <c:pt idx="1196">
                  <c:v>1.1900000000000026</c:v>
                </c:pt>
                <c:pt idx="1197">
                  <c:v>1.1900000000000026</c:v>
                </c:pt>
                <c:pt idx="1198">
                  <c:v>1.1900000000000026</c:v>
                </c:pt>
                <c:pt idx="1199">
                  <c:v>1.1900000000000026</c:v>
                </c:pt>
                <c:pt idx="1200">
                  <c:v>1.1900000000000026</c:v>
                </c:pt>
                <c:pt idx="1201">
                  <c:v>1.1900000000000026</c:v>
                </c:pt>
                <c:pt idx="1202">
                  <c:v>1.1900000000000026</c:v>
                </c:pt>
                <c:pt idx="1203">
                  <c:v>1.1900000000000026</c:v>
                </c:pt>
                <c:pt idx="1204">
                  <c:v>1.1900000000000026</c:v>
                </c:pt>
                <c:pt idx="1205">
                  <c:v>1.1900000000000026</c:v>
                </c:pt>
                <c:pt idx="1206">
                  <c:v>1.1900000000000026</c:v>
                </c:pt>
                <c:pt idx="1207">
                  <c:v>1.1900000000000026</c:v>
                </c:pt>
                <c:pt idx="1208">
                  <c:v>1.1900000000000026</c:v>
                </c:pt>
                <c:pt idx="1209">
                  <c:v>1.1900000000000026</c:v>
                </c:pt>
                <c:pt idx="1210">
                  <c:v>1.1900000000000026</c:v>
                </c:pt>
                <c:pt idx="1211">
                  <c:v>1.1900000000000026</c:v>
                </c:pt>
                <c:pt idx="1212">
                  <c:v>1.1900000000000026</c:v>
                </c:pt>
                <c:pt idx="1213">
                  <c:v>1.1900000000000026</c:v>
                </c:pt>
                <c:pt idx="1214">
                  <c:v>1.1900000000000026</c:v>
                </c:pt>
                <c:pt idx="1215">
                  <c:v>1.1900000000000026</c:v>
                </c:pt>
                <c:pt idx="1216">
                  <c:v>1.1900000000000026</c:v>
                </c:pt>
                <c:pt idx="1217">
                  <c:v>1.1900000000000026</c:v>
                </c:pt>
                <c:pt idx="1218">
                  <c:v>1.1900000000000026</c:v>
                </c:pt>
                <c:pt idx="1219">
                  <c:v>1.1900000000000026</c:v>
                </c:pt>
                <c:pt idx="1220">
                  <c:v>1.1900000000000026</c:v>
                </c:pt>
                <c:pt idx="1221">
                  <c:v>1.1900000000000026</c:v>
                </c:pt>
                <c:pt idx="1222">
                  <c:v>1.1900000000000026</c:v>
                </c:pt>
                <c:pt idx="1223">
                  <c:v>1.1940000000000026</c:v>
                </c:pt>
                <c:pt idx="1224">
                  <c:v>1.1940000000000026</c:v>
                </c:pt>
                <c:pt idx="1225">
                  <c:v>1.1940000000000026</c:v>
                </c:pt>
                <c:pt idx="1226">
                  <c:v>1.1940000000000026</c:v>
                </c:pt>
                <c:pt idx="1227">
                  <c:v>1.1940000000000026</c:v>
                </c:pt>
                <c:pt idx="1228">
                  <c:v>1.1940000000000026</c:v>
                </c:pt>
                <c:pt idx="1229">
                  <c:v>1.1940000000000026</c:v>
                </c:pt>
                <c:pt idx="1230">
                  <c:v>1.1940000000000026</c:v>
                </c:pt>
                <c:pt idx="1231">
                  <c:v>1.1940000000000026</c:v>
                </c:pt>
                <c:pt idx="1232">
                  <c:v>1.1940000000000026</c:v>
                </c:pt>
                <c:pt idx="1233">
                  <c:v>1.1900000000000026</c:v>
                </c:pt>
                <c:pt idx="1234">
                  <c:v>1.1900000000000026</c:v>
                </c:pt>
                <c:pt idx="1235">
                  <c:v>1.1940000000000026</c:v>
                </c:pt>
                <c:pt idx="1236">
                  <c:v>1.1940000000000026</c:v>
                </c:pt>
                <c:pt idx="1237">
                  <c:v>1.1940000000000026</c:v>
                </c:pt>
                <c:pt idx="1238">
                  <c:v>1.1940000000000026</c:v>
                </c:pt>
                <c:pt idx="1239">
                  <c:v>1.1940000000000026</c:v>
                </c:pt>
                <c:pt idx="1240">
                  <c:v>1.1940000000000026</c:v>
                </c:pt>
                <c:pt idx="1241">
                  <c:v>1.1940000000000026</c:v>
                </c:pt>
                <c:pt idx="1242">
                  <c:v>1.1940000000000026</c:v>
                </c:pt>
                <c:pt idx="1243">
                  <c:v>1.1940000000000026</c:v>
                </c:pt>
                <c:pt idx="1244">
                  <c:v>1.1940000000000026</c:v>
                </c:pt>
                <c:pt idx="1245">
                  <c:v>1.1940000000000026</c:v>
                </c:pt>
                <c:pt idx="1246">
                  <c:v>1.1940000000000026</c:v>
                </c:pt>
                <c:pt idx="1247">
                  <c:v>1.1940000000000026</c:v>
                </c:pt>
                <c:pt idx="1248">
                  <c:v>1.1940000000000026</c:v>
                </c:pt>
                <c:pt idx="1249">
                  <c:v>1.1940000000000026</c:v>
                </c:pt>
                <c:pt idx="1250">
                  <c:v>1.1940000000000026</c:v>
                </c:pt>
                <c:pt idx="1251">
                  <c:v>1.1940000000000026</c:v>
                </c:pt>
                <c:pt idx="1252">
                  <c:v>1.1940000000000026</c:v>
                </c:pt>
                <c:pt idx="1253">
                  <c:v>1.1940000000000026</c:v>
                </c:pt>
                <c:pt idx="1254">
                  <c:v>1.1940000000000026</c:v>
                </c:pt>
                <c:pt idx="1255">
                  <c:v>1.1940000000000026</c:v>
                </c:pt>
                <c:pt idx="1256">
                  <c:v>1.1940000000000026</c:v>
                </c:pt>
                <c:pt idx="1257">
                  <c:v>1.1940000000000026</c:v>
                </c:pt>
                <c:pt idx="1258">
                  <c:v>1.1940000000000026</c:v>
                </c:pt>
                <c:pt idx="1259">
                  <c:v>1.1940000000000026</c:v>
                </c:pt>
                <c:pt idx="1260">
                  <c:v>1.1940000000000026</c:v>
                </c:pt>
                <c:pt idx="1261">
                  <c:v>1.1940000000000026</c:v>
                </c:pt>
                <c:pt idx="1262">
                  <c:v>1.1940000000000026</c:v>
                </c:pt>
                <c:pt idx="1263">
                  <c:v>1.1940000000000026</c:v>
                </c:pt>
                <c:pt idx="1264">
                  <c:v>1.1940000000000026</c:v>
                </c:pt>
                <c:pt idx="1265">
                  <c:v>1.1940000000000026</c:v>
                </c:pt>
                <c:pt idx="1266">
                  <c:v>1.1940000000000026</c:v>
                </c:pt>
                <c:pt idx="1267">
                  <c:v>1.1940000000000026</c:v>
                </c:pt>
                <c:pt idx="1268">
                  <c:v>1.1940000000000026</c:v>
                </c:pt>
                <c:pt idx="1269">
                  <c:v>1.1940000000000026</c:v>
                </c:pt>
                <c:pt idx="1270">
                  <c:v>1.1940000000000026</c:v>
                </c:pt>
                <c:pt idx="1271">
                  <c:v>1.1940000000000026</c:v>
                </c:pt>
                <c:pt idx="1272">
                  <c:v>1.1940000000000026</c:v>
                </c:pt>
                <c:pt idx="1273">
                  <c:v>1.1940000000000026</c:v>
                </c:pt>
                <c:pt idx="1274">
                  <c:v>1.1940000000000026</c:v>
                </c:pt>
                <c:pt idx="1275">
                  <c:v>1.1940000000000026</c:v>
                </c:pt>
                <c:pt idx="1276">
                  <c:v>1.1940000000000026</c:v>
                </c:pt>
                <c:pt idx="1277">
                  <c:v>1.1940000000000026</c:v>
                </c:pt>
                <c:pt idx="1278">
                  <c:v>1.1940000000000026</c:v>
                </c:pt>
                <c:pt idx="1279">
                  <c:v>1.1940000000000026</c:v>
                </c:pt>
                <c:pt idx="1280">
                  <c:v>1.1940000000000026</c:v>
                </c:pt>
                <c:pt idx="1281">
                  <c:v>1.1940000000000026</c:v>
                </c:pt>
                <c:pt idx="1282">
                  <c:v>1.1940000000000026</c:v>
                </c:pt>
                <c:pt idx="1283">
                  <c:v>1.1940000000000026</c:v>
                </c:pt>
                <c:pt idx="1284">
                  <c:v>1.1940000000000026</c:v>
                </c:pt>
                <c:pt idx="1285">
                  <c:v>1.1940000000000026</c:v>
                </c:pt>
                <c:pt idx="1286">
                  <c:v>1.1940000000000026</c:v>
                </c:pt>
                <c:pt idx="1287">
                  <c:v>1.1940000000000026</c:v>
                </c:pt>
                <c:pt idx="1288">
                  <c:v>1.1940000000000026</c:v>
                </c:pt>
                <c:pt idx="1289">
                  <c:v>1.1940000000000026</c:v>
                </c:pt>
                <c:pt idx="1290">
                  <c:v>1.1940000000000026</c:v>
                </c:pt>
                <c:pt idx="1291">
                  <c:v>1.1940000000000026</c:v>
                </c:pt>
                <c:pt idx="1292">
                  <c:v>1.1940000000000026</c:v>
                </c:pt>
                <c:pt idx="1293">
                  <c:v>1.1980000000000026</c:v>
                </c:pt>
                <c:pt idx="1294">
                  <c:v>1.1980000000000026</c:v>
                </c:pt>
                <c:pt idx="1295">
                  <c:v>1.1980000000000026</c:v>
                </c:pt>
                <c:pt idx="1296">
                  <c:v>1.1980000000000026</c:v>
                </c:pt>
                <c:pt idx="1297">
                  <c:v>1.1980000000000026</c:v>
                </c:pt>
                <c:pt idx="1298">
                  <c:v>1.1980000000000026</c:v>
                </c:pt>
                <c:pt idx="1299">
                  <c:v>1.1980000000000026</c:v>
                </c:pt>
                <c:pt idx="1300">
                  <c:v>1.1980000000000026</c:v>
                </c:pt>
                <c:pt idx="1301">
                  <c:v>1.1980000000000026</c:v>
                </c:pt>
                <c:pt idx="1302">
                  <c:v>1.1940000000000026</c:v>
                </c:pt>
                <c:pt idx="1303">
                  <c:v>1.1940000000000026</c:v>
                </c:pt>
                <c:pt idx="1304">
                  <c:v>1.1940000000000026</c:v>
                </c:pt>
                <c:pt idx="1305">
                  <c:v>1.1940000000000026</c:v>
                </c:pt>
                <c:pt idx="1306">
                  <c:v>1.1940000000000026</c:v>
                </c:pt>
                <c:pt idx="1307">
                  <c:v>1.1940000000000026</c:v>
                </c:pt>
                <c:pt idx="1308">
                  <c:v>1.1940000000000026</c:v>
                </c:pt>
                <c:pt idx="1309">
                  <c:v>1.1940000000000026</c:v>
                </c:pt>
                <c:pt idx="1310">
                  <c:v>1.1940000000000026</c:v>
                </c:pt>
                <c:pt idx="1311">
                  <c:v>1.1940000000000026</c:v>
                </c:pt>
                <c:pt idx="1312">
                  <c:v>1.1940000000000026</c:v>
                </c:pt>
                <c:pt idx="1313">
                  <c:v>1.1940000000000026</c:v>
                </c:pt>
                <c:pt idx="1314">
                  <c:v>1.1940000000000026</c:v>
                </c:pt>
                <c:pt idx="1315">
                  <c:v>1.1940000000000026</c:v>
                </c:pt>
                <c:pt idx="1316">
                  <c:v>1.1940000000000026</c:v>
                </c:pt>
                <c:pt idx="1317">
                  <c:v>1.1940000000000026</c:v>
                </c:pt>
                <c:pt idx="1318">
                  <c:v>1.1940000000000026</c:v>
                </c:pt>
                <c:pt idx="1319">
                  <c:v>1.1940000000000026</c:v>
                </c:pt>
                <c:pt idx="1320">
                  <c:v>1.1940000000000026</c:v>
                </c:pt>
                <c:pt idx="1321">
                  <c:v>1.1940000000000026</c:v>
                </c:pt>
                <c:pt idx="1322">
                  <c:v>1.1940000000000026</c:v>
                </c:pt>
                <c:pt idx="1323">
                  <c:v>1.1940000000000026</c:v>
                </c:pt>
                <c:pt idx="1324">
                  <c:v>1.1940000000000026</c:v>
                </c:pt>
                <c:pt idx="1325">
                  <c:v>1.1940000000000026</c:v>
                </c:pt>
                <c:pt idx="1326">
                  <c:v>1.1940000000000026</c:v>
                </c:pt>
                <c:pt idx="1327">
                  <c:v>1.1940000000000026</c:v>
                </c:pt>
                <c:pt idx="1328">
                  <c:v>1.1940000000000026</c:v>
                </c:pt>
                <c:pt idx="1329">
                  <c:v>1.1940000000000026</c:v>
                </c:pt>
                <c:pt idx="1330">
                  <c:v>1.1940000000000026</c:v>
                </c:pt>
                <c:pt idx="1331">
                  <c:v>1.1940000000000026</c:v>
                </c:pt>
                <c:pt idx="1332">
                  <c:v>1.1940000000000026</c:v>
                </c:pt>
                <c:pt idx="1333">
                  <c:v>1.1940000000000026</c:v>
                </c:pt>
                <c:pt idx="1334">
                  <c:v>1.1940000000000026</c:v>
                </c:pt>
                <c:pt idx="1335">
                  <c:v>1.1940000000000026</c:v>
                </c:pt>
                <c:pt idx="1336">
                  <c:v>1.1940000000000026</c:v>
                </c:pt>
                <c:pt idx="1337">
                  <c:v>1.1940000000000026</c:v>
                </c:pt>
                <c:pt idx="1338">
                  <c:v>1.1980000000000026</c:v>
                </c:pt>
                <c:pt idx="1339">
                  <c:v>1.1980000000000026</c:v>
                </c:pt>
                <c:pt idx="1340">
                  <c:v>1.1980000000000026</c:v>
                </c:pt>
                <c:pt idx="1341">
                  <c:v>1.1980000000000026</c:v>
                </c:pt>
                <c:pt idx="1342">
                  <c:v>1.1980000000000026</c:v>
                </c:pt>
                <c:pt idx="1343">
                  <c:v>1.1980000000000026</c:v>
                </c:pt>
                <c:pt idx="1344">
                  <c:v>1.1980000000000026</c:v>
                </c:pt>
                <c:pt idx="1345">
                  <c:v>1.1980000000000026</c:v>
                </c:pt>
                <c:pt idx="1346">
                  <c:v>1.1980000000000026</c:v>
                </c:pt>
                <c:pt idx="1347">
                  <c:v>1.1980000000000026</c:v>
                </c:pt>
                <c:pt idx="1348">
                  <c:v>1.1940000000000026</c:v>
                </c:pt>
                <c:pt idx="1349">
                  <c:v>1.1940000000000026</c:v>
                </c:pt>
                <c:pt idx="1350">
                  <c:v>1.1940000000000026</c:v>
                </c:pt>
                <c:pt idx="1351">
                  <c:v>1.1940000000000026</c:v>
                </c:pt>
                <c:pt idx="1352">
                  <c:v>1.1940000000000026</c:v>
                </c:pt>
                <c:pt idx="1353">
                  <c:v>1.1940000000000026</c:v>
                </c:pt>
                <c:pt idx="1354">
                  <c:v>1.1940000000000026</c:v>
                </c:pt>
                <c:pt idx="1355">
                  <c:v>1.1940000000000026</c:v>
                </c:pt>
                <c:pt idx="1356">
                  <c:v>1.1940000000000026</c:v>
                </c:pt>
                <c:pt idx="1357">
                  <c:v>1.1940000000000026</c:v>
                </c:pt>
                <c:pt idx="1358">
                  <c:v>1.1940000000000026</c:v>
                </c:pt>
                <c:pt idx="1359">
                  <c:v>1.1940000000000026</c:v>
                </c:pt>
                <c:pt idx="1360">
                  <c:v>1.1940000000000026</c:v>
                </c:pt>
                <c:pt idx="1361">
                  <c:v>1.1980000000000026</c:v>
                </c:pt>
                <c:pt idx="1362">
                  <c:v>1.1980000000000026</c:v>
                </c:pt>
                <c:pt idx="1363">
                  <c:v>1.1980000000000026</c:v>
                </c:pt>
                <c:pt idx="1364">
                  <c:v>1.1980000000000026</c:v>
                </c:pt>
                <c:pt idx="1365">
                  <c:v>1.1980000000000026</c:v>
                </c:pt>
                <c:pt idx="1366">
                  <c:v>1.1980000000000026</c:v>
                </c:pt>
                <c:pt idx="1367">
                  <c:v>1.1980000000000026</c:v>
                </c:pt>
                <c:pt idx="1368">
                  <c:v>1.1980000000000026</c:v>
                </c:pt>
                <c:pt idx="1369">
                  <c:v>1.1980000000000026</c:v>
                </c:pt>
                <c:pt idx="1370">
                  <c:v>1.1980000000000026</c:v>
                </c:pt>
                <c:pt idx="1371">
                  <c:v>1.1980000000000026</c:v>
                </c:pt>
                <c:pt idx="1372">
                  <c:v>1.1980000000000026</c:v>
                </c:pt>
                <c:pt idx="1373">
                  <c:v>1.1980000000000026</c:v>
                </c:pt>
                <c:pt idx="1374">
                  <c:v>1.1980000000000026</c:v>
                </c:pt>
                <c:pt idx="1375">
                  <c:v>1.1980000000000026</c:v>
                </c:pt>
                <c:pt idx="1376">
                  <c:v>1.1980000000000026</c:v>
                </c:pt>
                <c:pt idx="1377">
                  <c:v>1.1980000000000026</c:v>
                </c:pt>
                <c:pt idx="1378">
                  <c:v>1.1980000000000026</c:v>
                </c:pt>
                <c:pt idx="1379">
                  <c:v>1.1980000000000026</c:v>
                </c:pt>
                <c:pt idx="1380">
                  <c:v>1.1980000000000026</c:v>
                </c:pt>
                <c:pt idx="1381">
                  <c:v>1.1980000000000026</c:v>
                </c:pt>
                <c:pt idx="1382">
                  <c:v>1.1980000000000026</c:v>
                </c:pt>
                <c:pt idx="1383">
                  <c:v>1.1980000000000026</c:v>
                </c:pt>
                <c:pt idx="1384">
                  <c:v>1.1980000000000026</c:v>
                </c:pt>
                <c:pt idx="1385">
                  <c:v>1.1980000000000026</c:v>
                </c:pt>
                <c:pt idx="1386">
                  <c:v>1.202</c:v>
                </c:pt>
                <c:pt idx="1387">
                  <c:v>1.202</c:v>
                </c:pt>
                <c:pt idx="1388">
                  <c:v>1.202</c:v>
                </c:pt>
                <c:pt idx="1389">
                  <c:v>1.202</c:v>
                </c:pt>
                <c:pt idx="1390">
                  <c:v>1.202</c:v>
                </c:pt>
                <c:pt idx="1391">
                  <c:v>1.202</c:v>
                </c:pt>
                <c:pt idx="1392">
                  <c:v>1.202</c:v>
                </c:pt>
                <c:pt idx="1393">
                  <c:v>1.202</c:v>
                </c:pt>
                <c:pt idx="1394">
                  <c:v>1.202</c:v>
                </c:pt>
                <c:pt idx="1395">
                  <c:v>1.202</c:v>
                </c:pt>
                <c:pt idx="1396">
                  <c:v>1.202</c:v>
                </c:pt>
                <c:pt idx="1397">
                  <c:v>1.202</c:v>
                </c:pt>
                <c:pt idx="1398">
                  <c:v>1.202</c:v>
                </c:pt>
                <c:pt idx="1399">
                  <c:v>1.202</c:v>
                </c:pt>
                <c:pt idx="1400">
                  <c:v>1.206</c:v>
                </c:pt>
                <c:pt idx="1401">
                  <c:v>1.206</c:v>
                </c:pt>
                <c:pt idx="1402">
                  <c:v>1.206</c:v>
                </c:pt>
                <c:pt idx="1403">
                  <c:v>1.202</c:v>
                </c:pt>
                <c:pt idx="1404">
                  <c:v>1.206</c:v>
                </c:pt>
                <c:pt idx="1405">
                  <c:v>1.206</c:v>
                </c:pt>
                <c:pt idx="1406">
                  <c:v>1.206</c:v>
                </c:pt>
                <c:pt idx="1407">
                  <c:v>1.202</c:v>
                </c:pt>
                <c:pt idx="1408">
                  <c:v>1.206</c:v>
                </c:pt>
                <c:pt idx="1409">
                  <c:v>1.206</c:v>
                </c:pt>
                <c:pt idx="1410">
                  <c:v>1.206</c:v>
                </c:pt>
                <c:pt idx="1411">
                  <c:v>1.206</c:v>
                </c:pt>
                <c:pt idx="1412">
                  <c:v>1.206</c:v>
                </c:pt>
                <c:pt idx="1413">
                  <c:v>1.206</c:v>
                </c:pt>
                <c:pt idx="1414">
                  <c:v>1.206</c:v>
                </c:pt>
                <c:pt idx="1415">
                  <c:v>1.206</c:v>
                </c:pt>
                <c:pt idx="1416">
                  <c:v>1.206</c:v>
                </c:pt>
                <c:pt idx="1417">
                  <c:v>1.206</c:v>
                </c:pt>
                <c:pt idx="1418">
                  <c:v>1.206</c:v>
                </c:pt>
                <c:pt idx="1419">
                  <c:v>1.206</c:v>
                </c:pt>
                <c:pt idx="1420">
                  <c:v>1.206</c:v>
                </c:pt>
                <c:pt idx="1421">
                  <c:v>1.206</c:v>
                </c:pt>
                <c:pt idx="1422">
                  <c:v>1.206</c:v>
                </c:pt>
                <c:pt idx="1423">
                  <c:v>1.206</c:v>
                </c:pt>
                <c:pt idx="1424">
                  <c:v>1.206</c:v>
                </c:pt>
                <c:pt idx="1425">
                  <c:v>1.206</c:v>
                </c:pt>
                <c:pt idx="1426">
                  <c:v>1.206</c:v>
                </c:pt>
                <c:pt idx="1427">
                  <c:v>1.206</c:v>
                </c:pt>
                <c:pt idx="1428">
                  <c:v>1.202</c:v>
                </c:pt>
                <c:pt idx="1429">
                  <c:v>1.202</c:v>
                </c:pt>
                <c:pt idx="1430">
                  <c:v>1.202</c:v>
                </c:pt>
                <c:pt idx="1431">
                  <c:v>1.206</c:v>
                </c:pt>
                <c:pt idx="1432">
                  <c:v>1.206</c:v>
                </c:pt>
                <c:pt idx="1433">
                  <c:v>1.206</c:v>
                </c:pt>
                <c:pt idx="1434">
                  <c:v>1.206</c:v>
                </c:pt>
                <c:pt idx="1435">
                  <c:v>1.21</c:v>
                </c:pt>
                <c:pt idx="1436">
                  <c:v>1.21</c:v>
                </c:pt>
                <c:pt idx="1437">
                  <c:v>1.21</c:v>
                </c:pt>
                <c:pt idx="1438">
                  <c:v>1.21</c:v>
                </c:pt>
                <c:pt idx="1439">
                  <c:v>1.21</c:v>
                </c:pt>
                <c:pt idx="1440">
                  <c:v>1.21</c:v>
                </c:pt>
                <c:pt idx="1441">
                  <c:v>1.21</c:v>
                </c:pt>
                <c:pt idx="1442">
                  <c:v>1.206</c:v>
                </c:pt>
                <c:pt idx="1443">
                  <c:v>1.206</c:v>
                </c:pt>
                <c:pt idx="1444">
                  <c:v>1.206</c:v>
                </c:pt>
                <c:pt idx="1445">
                  <c:v>1.206</c:v>
                </c:pt>
                <c:pt idx="1446">
                  <c:v>1.206</c:v>
                </c:pt>
                <c:pt idx="1447">
                  <c:v>1.206</c:v>
                </c:pt>
                <c:pt idx="1448">
                  <c:v>1.206</c:v>
                </c:pt>
                <c:pt idx="1449">
                  <c:v>1.206</c:v>
                </c:pt>
                <c:pt idx="1450">
                  <c:v>1.206</c:v>
                </c:pt>
                <c:pt idx="1451">
                  <c:v>1.206</c:v>
                </c:pt>
                <c:pt idx="1452">
                  <c:v>1.206</c:v>
                </c:pt>
                <c:pt idx="1453">
                  <c:v>1.21</c:v>
                </c:pt>
                <c:pt idx="1454">
                  <c:v>1.21</c:v>
                </c:pt>
                <c:pt idx="1455">
                  <c:v>1.214</c:v>
                </c:pt>
                <c:pt idx="1456">
                  <c:v>1.214</c:v>
                </c:pt>
                <c:pt idx="1457">
                  <c:v>1.214</c:v>
                </c:pt>
                <c:pt idx="1458">
                  <c:v>1.218</c:v>
                </c:pt>
                <c:pt idx="1459">
                  <c:v>1.222</c:v>
                </c:pt>
                <c:pt idx="1460">
                  <c:v>1.23</c:v>
                </c:pt>
                <c:pt idx="1461">
                  <c:v>1.234</c:v>
                </c:pt>
                <c:pt idx="1462">
                  <c:v>1.238999999999997</c:v>
                </c:pt>
                <c:pt idx="1463">
                  <c:v>1.2469999999999972</c:v>
                </c:pt>
                <c:pt idx="1464">
                  <c:v>1.2469999999999972</c:v>
                </c:pt>
                <c:pt idx="1465">
                  <c:v>1.254999999999997</c:v>
                </c:pt>
                <c:pt idx="1466">
                  <c:v>1.268</c:v>
                </c:pt>
                <c:pt idx="1467">
                  <c:v>1.268</c:v>
                </c:pt>
                <c:pt idx="1468">
                  <c:v>1.268</c:v>
                </c:pt>
                <c:pt idx="1469">
                  <c:v>1.268</c:v>
                </c:pt>
                <c:pt idx="1470">
                  <c:v>1.268</c:v>
                </c:pt>
                <c:pt idx="1471">
                  <c:v>1.268</c:v>
                </c:pt>
                <c:pt idx="1472">
                  <c:v>1.268</c:v>
                </c:pt>
                <c:pt idx="1473">
                  <c:v>1.272</c:v>
                </c:pt>
                <c:pt idx="1474">
                  <c:v>1.272</c:v>
                </c:pt>
                <c:pt idx="1475">
                  <c:v>1.268</c:v>
                </c:pt>
                <c:pt idx="1476">
                  <c:v>1.272</c:v>
                </c:pt>
                <c:pt idx="1477">
                  <c:v>1.272</c:v>
                </c:pt>
                <c:pt idx="1478">
                  <c:v>1.272</c:v>
                </c:pt>
                <c:pt idx="1479">
                  <c:v>1.268</c:v>
                </c:pt>
                <c:pt idx="1480">
                  <c:v>1.272</c:v>
                </c:pt>
                <c:pt idx="1481">
                  <c:v>1.268</c:v>
                </c:pt>
                <c:pt idx="1482">
                  <c:v>1.268</c:v>
                </c:pt>
                <c:pt idx="1483">
                  <c:v>1.262999999999997</c:v>
                </c:pt>
                <c:pt idx="1484">
                  <c:v>1.268</c:v>
                </c:pt>
                <c:pt idx="1485">
                  <c:v>1.268</c:v>
                </c:pt>
                <c:pt idx="1486">
                  <c:v>1.268</c:v>
                </c:pt>
                <c:pt idx="1487">
                  <c:v>1.268</c:v>
                </c:pt>
                <c:pt idx="1488">
                  <c:v>1.264</c:v>
                </c:pt>
                <c:pt idx="1489">
                  <c:v>1.262999999999997</c:v>
                </c:pt>
                <c:pt idx="1490">
                  <c:v>1.262999999999997</c:v>
                </c:pt>
                <c:pt idx="1491">
                  <c:v>1.262999999999997</c:v>
                </c:pt>
                <c:pt idx="1492">
                  <c:v>1.258999999999997</c:v>
                </c:pt>
                <c:pt idx="1493">
                  <c:v>1.254999999999997</c:v>
                </c:pt>
                <c:pt idx="1494">
                  <c:v>1.254999999999997</c:v>
                </c:pt>
                <c:pt idx="1495">
                  <c:v>1.254999999999997</c:v>
                </c:pt>
                <c:pt idx="1496">
                  <c:v>1.254999999999997</c:v>
                </c:pt>
                <c:pt idx="1497">
                  <c:v>1.254999999999997</c:v>
                </c:pt>
                <c:pt idx="1498">
                  <c:v>1.254999999999997</c:v>
                </c:pt>
                <c:pt idx="1499">
                  <c:v>1.254999999999997</c:v>
                </c:pt>
                <c:pt idx="1500">
                  <c:v>1.254999999999997</c:v>
                </c:pt>
                <c:pt idx="1501">
                  <c:v>1.254999999999997</c:v>
                </c:pt>
                <c:pt idx="1502">
                  <c:v>1.254999999999997</c:v>
                </c:pt>
                <c:pt idx="1503">
                  <c:v>1.254999999999997</c:v>
                </c:pt>
                <c:pt idx="1504">
                  <c:v>1.254999999999997</c:v>
                </c:pt>
                <c:pt idx="1505">
                  <c:v>1.254999999999997</c:v>
                </c:pt>
                <c:pt idx="1506">
                  <c:v>1.254999999999997</c:v>
                </c:pt>
                <c:pt idx="1507">
                  <c:v>1.254999999999997</c:v>
                </c:pt>
                <c:pt idx="1508">
                  <c:v>1.254999999999997</c:v>
                </c:pt>
                <c:pt idx="1509">
                  <c:v>1.254999999999997</c:v>
                </c:pt>
                <c:pt idx="1510">
                  <c:v>1.254999999999997</c:v>
                </c:pt>
                <c:pt idx="1511">
                  <c:v>1.258999999999997</c:v>
                </c:pt>
                <c:pt idx="1512">
                  <c:v>1.268</c:v>
                </c:pt>
                <c:pt idx="1513">
                  <c:v>1.268</c:v>
                </c:pt>
                <c:pt idx="1514">
                  <c:v>1.268</c:v>
                </c:pt>
                <c:pt idx="1515">
                  <c:v>1.272</c:v>
                </c:pt>
                <c:pt idx="1516">
                  <c:v>1.272</c:v>
                </c:pt>
                <c:pt idx="1517">
                  <c:v>1.272</c:v>
                </c:pt>
                <c:pt idx="1518">
                  <c:v>1.272</c:v>
                </c:pt>
                <c:pt idx="1519">
                  <c:v>1.268</c:v>
                </c:pt>
                <c:pt idx="1520">
                  <c:v>1.268</c:v>
                </c:pt>
                <c:pt idx="1521">
                  <c:v>1.268</c:v>
                </c:pt>
                <c:pt idx="1522">
                  <c:v>1.268</c:v>
                </c:pt>
                <c:pt idx="1523">
                  <c:v>1.268</c:v>
                </c:pt>
                <c:pt idx="1524">
                  <c:v>1.268</c:v>
                </c:pt>
                <c:pt idx="1525">
                  <c:v>1.268</c:v>
                </c:pt>
                <c:pt idx="1526">
                  <c:v>1.268</c:v>
                </c:pt>
                <c:pt idx="1527">
                  <c:v>1.268</c:v>
                </c:pt>
                <c:pt idx="1528">
                  <c:v>1.268</c:v>
                </c:pt>
                <c:pt idx="1529">
                  <c:v>1.272</c:v>
                </c:pt>
                <c:pt idx="1530">
                  <c:v>1.284999999999997</c:v>
                </c:pt>
                <c:pt idx="1531">
                  <c:v>1.306</c:v>
                </c:pt>
                <c:pt idx="1532">
                  <c:v>1.341</c:v>
                </c:pt>
                <c:pt idx="1533">
                  <c:v>1.3540000000000001</c:v>
                </c:pt>
                <c:pt idx="1534">
                  <c:v>1.363</c:v>
                </c:pt>
                <c:pt idx="1535">
                  <c:v>1.367</c:v>
                </c:pt>
                <c:pt idx="1536">
                  <c:v>1.367</c:v>
                </c:pt>
                <c:pt idx="1537">
                  <c:v>1.363</c:v>
                </c:pt>
                <c:pt idx="1538">
                  <c:v>1.3580000000000001</c:v>
                </c:pt>
                <c:pt idx="1539">
                  <c:v>1.3580000000000001</c:v>
                </c:pt>
                <c:pt idx="1540">
                  <c:v>1.3540000000000001</c:v>
                </c:pt>
                <c:pt idx="1541">
                  <c:v>1.345</c:v>
                </c:pt>
                <c:pt idx="1542">
                  <c:v>1.345</c:v>
                </c:pt>
                <c:pt idx="1543">
                  <c:v>1.341</c:v>
                </c:pt>
                <c:pt idx="1544">
                  <c:v>1.3360000000000001</c:v>
                </c:pt>
                <c:pt idx="1545">
                  <c:v>1.341</c:v>
                </c:pt>
                <c:pt idx="1546">
                  <c:v>1.3360000000000001</c:v>
                </c:pt>
                <c:pt idx="1547">
                  <c:v>1.3360000000000001</c:v>
                </c:pt>
                <c:pt idx="1548">
                  <c:v>1.3320000000000001</c:v>
                </c:pt>
                <c:pt idx="1549">
                  <c:v>1.3280000000000001</c:v>
                </c:pt>
                <c:pt idx="1550">
                  <c:v>1.3280000000000001</c:v>
                </c:pt>
                <c:pt idx="1551">
                  <c:v>1.3280000000000001</c:v>
                </c:pt>
                <c:pt idx="1552">
                  <c:v>1.3280000000000001</c:v>
                </c:pt>
                <c:pt idx="1553">
                  <c:v>1.3320000000000001</c:v>
                </c:pt>
                <c:pt idx="1554">
                  <c:v>1.341</c:v>
                </c:pt>
                <c:pt idx="1555">
                  <c:v>1.349</c:v>
                </c:pt>
                <c:pt idx="1556">
                  <c:v>1.3800000000000001</c:v>
                </c:pt>
                <c:pt idx="1557">
                  <c:v>1.393999999999997</c:v>
                </c:pt>
                <c:pt idx="1558">
                  <c:v>1.397999999999997</c:v>
                </c:pt>
                <c:pt idx="1559">
                  <c:v>1.4029999999999963</c:v>
                </c:pt>
                <c:pt idx="1560">
                  <c:v>1.4079999999999941</c:v>
                </c:pt>
                <c:pt idx="1561">
                  <c:v>1.4079999999999941</c:v>
                </c:pt>
                <c:pt idx="1562">
                  <c:v>1.4079999999999941</c:v>
                </c:pt>
                <c:pt idx="1563">
                  <c:v>1.389</c:v>
                </c:pt>
                <c:pt idx="1564">
                  <c:v>1.3800000000000001</c:v>
                </c:pt>
                <c:pt idx="1565">
                  <c:v>1.3720000000000001</c:v>
                </c:pt>
                <c:pt idx="1566">
                  <c:v>1.367</c:v>
                </c:pt>
                <c:pt idx="1567">
                  <c:v>1.367</c:v>
                </c:pt>
                <c:pt idx="1568">
                  <c:v>1.363</c:v>
                </c:pt>
                <c:pt idx="1569">
                  <c:v>1.3580000000000001</c:v>
                </c:pt>
                <c:pt idx="1570">
                  <c:v>1.3540000000000001</c:v>
                </c:pt>
                <c:pt idx="1571">
                  <c:v>1.3540000000000001</c:v>
                </c:pt>
                <c:pt idx="1572">
                  <c:v>1.3540000000000001</c:v>
                </c:pt>
                <c:pt idx="1573">
                  <c:v>1.349</c:v>
                </c:pt>
                <c:pt idx="1574">
                  <c:v>1.345</c:v>
                </c:pt>
                <c:pt idx="1575">
                  <c:v>1.345</c:v>
                </c:pt>
                <c:pt idx="1576">
                  <c:v>1.349</c:v>
                </c:pt>
                <c:pt idx="1577">
                  <c:v>1.349</c:v>
                </c:pt>
                <c:pt idx="1578">
                  <c:v>1.345</c:v>
                </c:pt>
                <c:pt idx="1579">
                  <c:v>1.345</c:v>
                </c:pt>
                <c:pt idx="1580">
                  <c:v>1.345</c:v>
                </c:pt>
                <c:pt idx="1581">
                  <c:v>1.341</c:v>
                </c:pt>
                <c:pt idx="1582">
                  <c:v>1.341</c:v>
                </c:pt>
                <c:pt idx="1583">
                  <c:v>1.3360000000000001</c:v>
                </c:pt>
                <c:pt idx="1584">
                  <c:v>1.3360000000000001</c:v>
                </c:pt>
                <c:pt idx="1585">
                  <c:v>1.3360000000000001</c:v>
                </c:pt>
                <c:pt idx="1586">
                  <c:v>1.341</c:v>
                </c:pt>
                <c:pt idx="1587">
                  <c:v>1.341</c:v>
                </c:pt>
                <c:pt idx="1588">
                  <c:v>1.341</c:v>
                </c:pt>
                <c:pt idx="1589">
                  <c:v>1.341</c:v>
                </c:pt>
                <c:pt idx="1590">
                  <c:v>1.341</c:v>
                </c:pt>
                <c:pt idx="1591">
                  <c:v>1.389</c:v>
                </c:pt>
                <c:pt idx="1592">
                  <c:v>1.393999999999997</c:v>
                </c:pt>
                <c:pt idx="1593">
                  <c:v>1.397999999999997</c:v>
                </c:pt>
                <c:pt idx="1594">
                  <c:v>1.3800000000000001</c:v>
                </c:pt>
                <c:pt idx="1595">
                  <c:v>1.375999999999997</c:v>
                </c:pt>
                <c:pt idx="1596">
                  <c:v>1.375999999999997</c:v>
                </c:pt>
                <c:pt idx="1597">
                  <c:v>1.367</c:v>
                </c:pt>
                <c:pt idx="1598">
                  <c:v>1.363</c:v>
                </c:pt>
                <c:pt idx="1599">
                  <c:v>1.363</c:v>
                </c:pt>
                <c:pt idx="1600">
                  <c:v>1.363</c:v>
                </c:pt>
                <c:pt idx="1601">
                  <c:v>1.3720000000000001</c:v>
                </c:pt>
                <c:pt idx="1602">
                  <c:v>1.385</c:v>
                </c:pt>
                <c:pt idx="1603">
                  <c:v>1.389</c:v>
                </c:pt>
                <c:pt idx="1604">
                  <c:v>1.397999999999997</c:v>
                </c:pt>
                <c:pt idx="1605">
                  <c:v>1.4119999999999941</c:v>
                </c:pt>
                <c:pt idx="1606">
                  <c:v>1.4209999999999965</c:v>
                </c:pt>
                <c:pt idx="1607">
                  <c:v>1.4169999999999965</c:v>
                </c:pt>
                <c:pt idx="1608">
                  <c:v>1.4119999999999941</c:v>
                </c:pt>
                <c:pt idx="1609">
                  <c:v>1.4079999999999941</c:v>
                </c:pt>
                <c:pt idx="1610">
                  <c:v>1.4029999999999963</c:v>
                </c:pt>
                <c:pt idx="1611">
                  <c:v>1.393999999999997</c:v>
                </c:pt>
                <c:pt idx="1612">
                  <c:v>1.393999999999997</c:v>
                </c:pt>
                <c:pt idx="1613">
                  <c:v>1.393999999999997</c:v>
                </c:pt>
                <c:pt idx="1614">
                  <c:v>1.385</c:v>
                </c:pt>
                <c:pt idx="1615">
                  <c:v>1.393999999999997</c:v>
                </c:pt>
                <c:pt idx="1616">
                  <c:v>1.389</c:v>
                </c:pt>
                <c:pt idx="1617">
                  <c:v>1.389</c:v>
                </c:pt>
                <c:pt idx="1618">
                  <c:v>1.397999999999997</c:v>
                </c:pt>
                <c:pt idx="1619">
                  <c:v>1.393999999999997</c:v>
                </c:pt>
                <c:pt idx="1620">
                  <c:v>1.393999999999997</c:v>
                </c:pt>
                <c:pt idx="1621">
                  <c:v>1.385</c:v>
                </c:pt>
                <c:pt idx="1622">
                  <c:v>1.385</c:v>
                </c:pt>
                <c:pt idx="1623">
                  <c:v>1.385</c:v>
                </c:pt>
                <c:pt idx="1624">
                  <c:v>1.397999999999997</c:v>
                </c:pt>
                <c:pt idx="1625">
                  <c:v>1.4079999999999941</c:v>
                </c:pt>
                <c:pt idx="1626">
                  <c:v>1.3800000000000001</c:v>
                </c:pt>
                <c:pt idx="1627">
                  <c:v>1.363</c:v>
                </c:pt>
                <c:pt idx="1628">
                  <c:v>1.363</c:v>
                </c:pt>
                <c:pt idx="1629">
                  <c:v>1.363</c:v>
                </c:pt>
                <c:pt idx="1630">
                  <c:v>1.3540000000000001</c:v>
                </c:pt>
                <c:pt idx="1631">
                  <c:v>1.3540000000000001</c:v>
                </c:pt>
                <c:pt idx="1632">
                  <c:v>1.3540000000000001</c:v>
                </c:pt>
                <c:pt idx="1633">
                  <c:v>1.397999999999997</c:v>
                </c:pt>
                <c:pt idx="1634">
                  <c:v>1.397999999999997</c:v>
                </c:pt>
                <c:pt idx="1635">
                  <c:v>1.385</c:v>
                </c:pt>
                <c:pt idx="1636">
                  <c:v>1.363</c:v>
                </c:pt>
                <c:pt idx="1637">
                  <c:v>1.367</c:v>
                </c:pt>
                <c:pt idx="1638">
                  <c:v>1.3540000000000001</c:v>
                </c:pt>
                <c:pt idx="1639">
                  <c:v>1.349</c:v>
                </c:pt>
                <c:pt idx="1640">
                  <c:v>1.3360000000000001</c:v>
                </c:pt>
                <c:pt idx="1641">
                  <c:v>1.3360000000000001</c:v>
                </c:pt>
                <c:pt idx="1642">
                  <c:v>1.3360000000000001</c:v>
                </c:pt>
                <c:pt idx="1643">
                  <c:v>1.323</c:v>
                </c:pt>
                <c:pt idx="1644">
                  <c:v>1.302</c:v>
                </c:pt>
                <c:pt idx="1645">
                  <c:v>1.302</c:v>
                </c:pt>
                <c:pt idx="1646">
                  <c:v>1.2969999999999973</c:v>
                </c:pt>
                <c:pt idx="1647">
                  <c:v>1.2969999999999973</c:v>
                </c:pt>
                <c:pt idx="1648">
                  <c:v>1.2969999999999973</c:v>
                </c:pt>
                <c:pt idx="1649">
                  <c:v>1.288999999999997</c:v>
                </c:pt>
                <c:pt idx="1650">
                  <c:v>1.272</c:v>
                </c:pt>
                <c:pt idx="1651">
                  <c:v>1.28</c:v>
                </c:pt>
                <c:pt idx="1652">
                  <c:v>1.284999999999997</c:v>
                </c:pt>
                <c:pt idx="1653">
                  <c:v>1.2969999999999973</c:v>
                </c:pt>
                <c:pt idx="1654">
                  <c:v>1.302</c:v>
                </c:pt>
                <c:pt idx="1655">
                  <c:v>1.31</c:v>
                </c:pt>
                <c:pt idx="1656">
                  <c:v>1.28</c:v>
                </c:pt>
                <c:pt idx="1657">
                  <c:v>1.262999999999997</c:v>
                </c:pt>
                <c:pt idx="1658">
                  <c:v>1.250999999999997</c:v>
                </c:pt>
                <c:pt idx="1659">
                  <c:v>1.250999999999997</c:v>
                </c:pt>
                <c:pt idx="1660">
                  <c:v>1.2469999999999972</c:v>
                </c:pt>
                <c:pt idx="1661">
                  <c:v>1.238999999999997</c:v>
                </c:pt>
                <c:pt idx="1662">
                  <c:v>1.238</c:v>
                </c:pt>
                <c:pt idx="1663">
                  <c:v>1.234</c:v>
                </c:pt>
                <c:pt idx="1664">
                  <c:v>1.226</c:v>
                </c:pt>
                <c:pt idx="1665">
                  <c:v>1.21</c:v>
                </c:pt>
                <c:pt idx="1666">
                  <c:v>1.1700000000000021</c:v>
                </c:pt>
                <c:pt idx="1667">
                  <c:v>1.141999999999997</c:v>
                </c:pt>
                <c:pt idx="1668">
                  <c:v>1.135</c:v>
                </c:pt>
                <c:pt idx="1669">
                  <c:v>1.131</c:v>
                </c:pt>
                <c:pt idx="1670">
                  <c:v>1.127</c:v>
                </c:pt>
                <c:pt idx="1671">
                  <c:v>1.131</c:v>
                </c:pt>
                <c:pt idx="1672">
                  <c:v>1.131</c:v>
                </c:pt>
                <c:pt idx="1673">
                  <c:v>1.139</c:v>
                </c:pt>
                <c:pt idx="1674">
                  <c:v>1.157999999999997</c:v>
                </c:pt>
                <c:pt idx="1675">
                  <c:v>1.21</c:v>
                </c:pt>
                <c:pt idx="1676">
                  <c:v>1.268</c:v>
                </c:pt>
                <c:pt idx="1677">
                  <c:v>1.302</c:v>
                </c:pt>
                <c:pt idx="1678">
                  <c:v>1.258999999999997</c:v>
                </c:pt>
                <c:pt idx="1679">
                  <c:v>1.226</c:v>
                </c:pt>
                <c:pt idx="1680">
                  <c:v>1.21</c:v>
                </c:pt>
                <c:pt idx="1681">
                  <c:v>1.202</c:v>
                </c:pt>
                <c:pt idx="1682">
                  <c:v>1.1940000000000026</c:v>
                </c:pt>
                <c:pt idx="1683">
                  <c:v>1.1819999999999973</c:v>
                </c:pt>
                <c:pt idx="1684">
                  <c:v>1.161999999999997</c:v>
                </c:pt>
                <c:pt idx="1685">
                  <c:v>1.149999999999997</c:v>
                </c:pt>
                <c:pt idx="1686">
                  <c:v>1.139</c:v>
                </c:pt>
                <c:pt idx="1687">
                  <c:v>1.1160000000000001</c:v>
                </c:pt>
                <c:pt idx="1688">
                  <c:v>1.1040000000000001</c:v>
                </c:pt>
                <c:pt idx="1689">
                  <c:v>1.1040000000000001</c:v>
                </c:pt>
                <c:pt idx="1690">
                  <c:v>1.1040000000000001</c:v>
                </c:pt>
                <c:pt idx="1691">
                  <c:v>1.1040000000000001</c:v>
                </c:pt>
                <c:pt idx="1692">
                  <c:v>1.1040000000000001</c:v>
                </c:pt>
                <c:pt idx="1693">
                  <c:v>1.1040000000000001</c:v>
                </c:pt>
                <c:pt idx="1694">
                  <c:v>1.1080000000000001</c:v>
                </c:pt>
                <c:pt idx="1695">
                  <c:v>1.1120000000000001</c:v>
                </c:pt>
                <c:pt idx="1696">
                  <c:v>1.1200000000000001</c:v>
                </c:pt>
                <c:pt idx="1697">
                  <c:v>1.135</c:v>
                </c:pt>
                <c:pt idx="1698">
                  <c:v>1.153999999999997</c:v>
                </c:pt>
                <c:pt idx="1699">
                  <c:v>1.1739999999999973</c:v>
                </c:pt>
                <c:pt idx="1700">
                  <c:v>1.1779999999999973</c:v>
                </c:pt>
                <c:pt idx="1701">
                  <c:v>1.149999999999997</c:v>
                </c:pt>
                <c:pt idx="1702">
                  <c:v>1.139</c:v>
                </c:pt>
                <c:pt idx="1703">
                  <c:v>1.123</c:v>
                </c:pt>
                <c:pt idx="1704">
                  <c:v>1.1160000000000001</c:v>
                </c:pt>
                <c:pt idx="1705">
                  <c:v>1.1120000000000001</c:v>
                </c:pt>
                <c:pt idx="1706">
                  <c:v>1.1040000000000001</c:v>
                </c:pt>
                <c:pt idx="1707">
                  <c:v>1.097</c:v>
                </c:pt>
                <c:pt idx="1708">
                  <c:v>1.097</c:v>
                </c:pt>
                <c:pt idx="1709">
                  <c:v>1.093</c:v>
                </c:pt>
                <c:pt idx="1710">
                  <c:v>1.093</c:v>
                </c:pt>
                <c:pt idx="1711">
                  <c:v>1.093</c:v>
                </c:pt>
                <c:pt idx="1712">
                  <c:v>1.093</c:v>
                </c:pt>
                <c:pt idx="1713">
                  <c:v>1.089</c:v>
                </c:pt>
                <c:pt idx="1714">
                  <c:v>1.0900000000000001</c:v>
                </c:pt>
                <c:pt idx="1715">
                  <c:v>1.089</c:v>
                </c:pt>
                <c:pt idx="1716">
                  <c:v>1.089</c:v>
                </c:pt>
                <c:pt idx="1717">
                  <c:v>1.0900000000000001</c:v>
                </c:pt>
                <c:pt idx="1718">
                  <c:v>1.0900000000000001</c:v>
                </c:pt>
                <c:pt idx="1719">
                  <c:v>1.093</c:v>
                </c:pt>
                <c:pt idx="1720">
                  <c:v>1.093</c:v>
                </c:pt>
                <c:pt idx="1721">
                  <c:v>1.093</c:v>
                </c:pt>
                <c:pt idx="1722">
                  <c:v>1.093</c:v>
                </c:pt>
                <c:pt idx="1723">
                  <c:v>1.093</c:v>
                </c:pt>
                <c:pt idx="1724">
                  <c:v>1.093</c:v>
                </c:pt>
                <c:pt idx="1725">
                  <c:v>1.0820000000000001</c:v>
                </c:pt>
                <c:pt idx="1726">
                  <c:v>1.0820000000000001</c:v>
                </c:pt>
                <c:pt idx="1727">
                  <c:v>1.075</c:v>
                </c:pt>
                <c:pt idx="1728">
                  <c:v>1.071</c:v>
                </c:pt>
                <c:pt idx="1729">
                  <c:v>1.0669999999999973</c:v>
                </c:pt>
                <c:pt idx="1730">
                  <c:v>1.0640000000000001</c:v>
                </c:pt>
                <c:pt idx="1731">
                  <c:v>1.0640000000000001</c:v>
                </c:pt>
                <c:pt idx="1732">
                  <c:v>1.06</c:v>
                </c:pt>
                <c:pt idx="1733">
                  <c:v>1.056</c:v>
                </c:pt>
                <c:pt idx="1734">
                  <c:v>1.0529999999999973</c:v>
                </c:pt>
                <c:pt idx="1735">
                  <c:v>1.046</c:v>
                </c:pt>
                <c:pt idx="1736">
                  <c:v>1.038999999999997</c:v>
                </c:pt>
                <c:pt idx="1737">
                  <c:v>1.028</c:v>
                </c:pt>
                <c:pt idx="1738">
                  <c:v>1.024</c:v>
                </c:pt>
                <c:pt idx="1739">
                  <c:v>1.024</c:v>
                </c:pt>
                <c:pt idx="1740">
                  <c:v>1.024</c:v>
                </c:pt>
                <c:pt idx="1741">
                  <c:v>1.024</c:v>
                </c:pt>
                <c:pt idx="1742">
                  <c:v>1.024</c:v>
                </c:pt>
                <c:pt idx="1743">
                  <c:v>1.038</c:v>
                </c:pt>
                <c:pt idx="1744">
                  <c:v>1.046</c:v>
                </c:pt>
                <c:pt idx="1745">
                  <c:v>1.046</c:v>
                </c:pt>
                <c:pt idx="1746">
                  <c:v>1.0489999999999973</c:v>
                </c:pt>
                <c:pt idx="1747">
                  <c:v>1.056</c:v>
                </c:pt>
                <c:pt idx="1748">
                  <c:v>1.06</c:v>
                </c:pt>
                <c:pt idx="1749">
                  <c:v>1.0669999999999973</c:v>
                </c:pt>
                <c:pt idx="1750">
                  <c:v>1.1160000000000001</c:v>
                </c:pt>
                <c:pt idx="1751">
                  <c:v>1.030999999999997</c:v>
                </c:pt>
                <c:pt idx="1752">
                  <c:v>1.01</c:v>
                </c:pt>
                <c:pt idx="1753">
                  <c:v>1.006999999999997</c:v>
                </c:pt>
                <c:pt idx="1754">
                  <c:v>1</c:v>
                </c:pt>
                <c:pt idx="1755">
                  <c:v>1</c:v>
                </c:pt>
                <c:pt idx="1756">
                  <c:v>1</c:v>
                </c:pt>
                <c:pt idx="1757">
                  <c:v>1</c:v>
                </c:pt>
                <c:pt idx="1758">
                  <c:v>1</c:v>
                </c:pt>
                <c:pt idx="1759">
                  <c:v>1</c:v>
                </c:pt>
                <c:pt idx="1760">
                  <c:v>1</c:v>
                </c:pt>
                <c:pt idx="1761">
                  <c:v>1</c:v>
                </c:pt>
                <c:pt idx="1762">
                  <c:v>1</c:v>
                </c:pt>
                <c:pt idx="1763">
                  <c:v>1</c:v>
                </c:pt>
                <c:pt idx="1764">
                  <c:v>1</c:v>
                </c:pt>
                <c:pt idx="1765">
                  <c:v>1</c:v>
                </c:pt>
                <c:pt idx="1766">
                  <c:v>1</c:v>
                </c:pt>
                <c:pt idx="1767">
                  <c:v>1</c:v>
                </c:pt>
                <c:pt idx="1768">
                  <c:v>1</c:v>
                </c:pt>
                <c:pt idx="1769">
                  <c:v>1</c:v>
                </c:pt>
                <c:pt idx="1770">
                  <c:v>1</c:v>
                </c:pt>
                <c:pt idx="1771">
                  <c:v>1</c:v>
                </c:pt>
                <c:pt idx="1772">
                  <c:v>1</c:v>
                </c:pt>
                <c:pt idx="1773">
                  <c:v>1</c:v>
                </c:pt>
                <c:pt idx="1774">
                  <c:v>1</c:v>
                </c:pt>
                <c:pt idx="1775">
                  <c:v>1</c:v>
                </c:pt>
                <c:pt idx="1776">
                  <c:v>1</c:v>
                </c:pt>
                <c:pt idx="1777">
                  <c:v>1</c:v>
                </c:pt>
                <c:pt idx="1778">
                  <c:v>1</c:v>
                </c:pt>
                <c:pt idx="1779">
                  <c:v>1</c:v>
                </c:pt>
                <c:pt idx="1780">
                  <c:v>1</c:v>
                </c:pt>
                <c:pt idx="1781">
                  <c:v>1</c:v>
                </c:pt>
                <c:pt idx="1782">
                  <c:v>1</c:v>
                </c:pt>
                <c:pt idx="1783">
                  <c:v>1</c:v>
                </c:pt>
                <c:pt idx="1784">
                  <c:v>1</c:v>
                </c:pt>
                <c:pt idx="1785">
                  <c:v>1</c:v>
                </c:pt>
                <c:pt idx="1786">
                  <c:v>1</c:v>
                </c:pt>
                <c:pt idx="1787">
                  <c:v>1</c:v>
                </c:pt>
                <c:pt idx="1788">
                  <c:v>1</c:v>
                </c:pt>
                <c:pt idx="1789">
                  <c:v>1</c:v>
                </c:pt>
                <c:pt idx="1790">
                  <c:v>1</c:v>
                </c:pt>
                <c:pt idx="1791">
                  <c:v>1</c:v>
                </c:pt>
                <c:pt idx="1792">
                  <c:v>1</c:v>
                </c:pt>
                <c:pt idx="1793">
                  <c:v>1</c:v>
                </c:pt>
                <c:pt idx="1794">
                  <c:v>1</c:v>
                </c:pt>
                <c:pt idx="1795">
                  <c:v>1</c:v>
                </c:pt>
                <c:pt idx="1796">
                  <c:v>1</c:v>
                </c:pt>
                <c:pt idx="1797">
                  <c:v>1</c:v>
                </c:pt>
                <c:pt idx="1798">
                  <c:v>1</c:v>
                </c:pt>
                <c:pt idx="1799">
                  <c:v>1</c:v>
                </c:pt>
                <c:pt idx="1800">
                  <c:v>1</c:v>
                </c:pt>
                <c:pt idx="1801">
                  <c:v>1</c:v>
                </c:pt>
                <c:pt idx="1802">
                  <c:v>1</c:v>
                </c:pt>
                <c:pt idx="1803">
                  <c:v>1</c:v>
                </c:pt>
                <c:pt idx="1804">
                  <c:v>1</c:v>
                </c:pt>
                <c:pt idx="1805">
                  <c:v>1</c:v>
                </c:pt>
                <c:pt idx="1806">
                  <c:v>1.028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952064"/>
        <c:axId val="38543360"/>
      </c:scatterChart>
      <c:valAx>
        <c:axId val="819520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543360"/>
        <c:crosses val="autoZero"/>
        <c:crossBetween val="midCat"/>
      </c:valAx>
      <c:valAx>
        <c:axId val="38543360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Permittivity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9520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8.7761662316242994E-2"/>
          <c:y val="7.898454861680651E-2"/>
          <c:w val="0.44610613086527323"/>
          <c:h val="0.312502187226597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116650216810592E-2"/>
          <c:y val="4.2131088504405327E-2"/>
          <c:w val="0.88248325294033758"/>
          <c:h val="0.83990997290414671"/>
        </c:manualLayout>
      </c:layout>
      <c:scatterChart>
        <c:scatterStyle val="smoothMarker"/>
        <c:varyColors val="0"/>
        <c:ser>
          <c:idx val="0"/>
          <c:order val="0"/>
          <c:tx>
            <c:v>80 cm</c:v>
          </c:tx>
          <c:spPr>
            <a:ln w="158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'C:\Users\Jonathan\Dropbox\Jonathan_Tarendra\Thesis\Thesis 2014\Paper 5 WETNESS\[Wetness (working file).xlsx]Sheet1'!$A$4:$A$1810</c:f>
              <c:numCache>
                <c:formatCode>General</c:formatCode>
                <c:ptCount val="1807"/>
                <c:pt idx="0">
                  <c:v>41676.708333333336</c:v>
                </c:pt>
                <c:pt idx="1">
                  <c:v>41676.75</c:v>
                </c:pt>
                <c:pt idx="2">
                  <c:v>41676.791666666504</c:v>
                </c:pt>
                <c:pt idx="3">
                  <c:v>41676.833333333336</c:v>
                </c:pt>
                <c:pt idx="4">
                  <c:v>41676.875</c:v>
                </c:pt>
                <c:pt idx="5">
                  <c:v>41676.916666666664</c:v>
                </c:pt>
                <c:pt idx="6">
                  <c:v>41676.958333333343</c:v>
                </c:pt>
                <c:pt idx="7">
                  <c:v>41677</c:v>
                </c:pt>
                <c:pt idx="8">
                  <c:v>41677.041666666584</c:v>
                </c:pt>
                <c:pt idx="9">
                  <c:v>41677.083333333336</c:v>
                </c:pt>
                <c:pt idx="10">
                  <c:v>41677.124999999993</c:v>
                </c:pt>
                <c:pt idx="11">
                  <c:v>41677.166666666584</c:v>
                </c:pt>
                <c:pt idx="12">
                  <c:v>41677.208333333336</c:v>
                </c:pt>
                <c:pt idx="13">
                  <c:v>41677.25</c:v>
                </c:pt>
                <c:pt idx="14">
                  <c:v>41677.291666666504</c:v>
                </c:pt>
                <c:pt idx="15">
                  <c:v>41677.333333333336</c:v>
                </c:pt>
                <c:pt idx="16">
                  <c:v>41677.375</c:v>
                </c:pt>
                <c:pt idx="17">
                  <c:v>41677.416666666664</c:v>
                </c:pt>
                <c:pt idx="18">
                  <c:v>41677.458333333343</c:v>
                </c:pt>
                <c:pt idx="19">
                  <c:v>41677.5</c:v>
                </c:pt>
                <c:pt idx="20">
                  <c:v>41677.541666666584</c:v>
                </c:pt>
                <c:pt idx="21">
                  <c:v>41677.583333333336</c:v>
                </c:pt>
                <c:pt idx="22">
                  <c:v>41677.624999999993</c:v>
                </c:pt>
                <c:pt idx="23">
                  <c:v>41677.666666666584</c:v>
                </c:pt>
                <c:pt idx="24">
                  <c:v>41677.708333333336</c:v>
                </c:pt>
                <c:pt idx="25">
                  <c:v>41677.75</c:v>
                </c:pt>
                <c:pt idx="26">
                  <c:v>41677.791666666504</c:v>
                </c:pt>
                <c:pt idx="27">
                  <c:v>41677.833333333336</c:v>
                </c:pt>
                <c:pt idx="28">
                  <c:v>41677.875</c:v>
                </c:pt>
                <c:pt idx="29">
                  <c:v>41677.916666666664</c:v>
                </c:pt>
                <c:pt idx="30">
                  <c:v>41677.958333333343</c:v>
                </c:pt>
                <c:pt idx="31">
                  <c:v>41678</c:v>
                </c:pt>
                <c:pt idx="32">
                  <c:v>41678.041666666584</c:v>
                </c:pt>
                <c:pt idx="33">
                  <c:v>41678.083333333336</c:v>
                </c:pt>
                <c:pt idx="34">
                  <c:v>41678.124999999993</c:v>
                </c:pt>
                <c:pt idx="35">
                  <c:v>41678.166666666584</c:v>
                </c:pt>
                <c:pt idx="36">
                  <c:v>41678.208333333336</c:v>
                </c:pt>
                <c:pt idx="37">
                  <c:v>41678.25</c:v>
                </c:pt>
                <c:pt idx="38">
                  <c:v>41678.291666666504</c:v>
                </c:pt>
                <c:pt idx="39">
                  <c:v>41678.333333333336</c:v>
                </c:pt>
                <c:pt idx="40">
                  <c:v>41678.375</c:v>
                </c:pt>
                <c:pt idx="41">
                  <c:v>41678.416666666664</c:v>
                </c:pt>
                <c:pt idx="42">
                  <c:v>41678.458333333343</c:v>
                </c:pt>
                <c:pt idx="43">
                  <c:v>41678.5</c:v>
                </c:pt>
                <c:pt idx="44">
                  <c:v>41678.541666666584</c:v>
                </c:pt>
                <c:pt idx="45">
                  <c:v>41678.583333333336</c:v>
                </c:pt>
                <c:pt idx="46">
                  <c:v>41678.624999999993</c:v>
                </c:pt>
                <c:pt idx="47">
                  <c:v>41678.666666666584</c:v>
                </c:pt>
                <c:pt idx="48">
                  <c:v>41678.708333333336</c:v>
                </c:pt>
                <c:pt idx="49">
                  <c:v>41678.75</c:v>
                </c:pt>
                <c:pt idx="50">
                  <c:v>41678.791666666504</c:v>
                </c:pt>
                <c:pt idx="51">
                  <c:v>41678.833333333336</c:v>
                </c:pt>
                <c:pt idx="52">
                  <c:v>41678.875</c:v>
                </c:pt>
                <c:pt idx="53">
                  <c:v>41678.916666666664</c:v>
                </c:pt>
                <c:pt idx="54">
                  <c:v>41678.958333333343</c:v>
                </c:pt>
                <c:pt idx="55">
                  <c:v>41679</c:v>
                </c:pt>
                <c:pt idx="56">
                  <c:v>41679.041666666584</c:v>
                </c:pt>
                <c:pt idx="57">
                  <c:v>41679.083333333336</c:v>
                </c:pt>
                <c:pt idx="58">
                  <c:v>41679.124999999993</c:v>
                </c:pt>
                <c:pt idx="59">
                  <c:v>41679.166666666584</c:v>
                </c:pt>
                <c:pt idx="60">
                  <c:v>41679.208333333336</c:v>
                </c:pt>
                <c:pt idx="61">
                  <c:v>41679.25</c:v>
                </c:pt>
                <c:pt idx="62">
                  <c:v>41679.291666666504</c:v>
                </c:pt>
                <c:pt idx="63">
                  <c:v>41679.333333333336</c:v>
                </c:pt>
                <c:pt idx="64">
                  <c:v>41679.375</c:v>
                </c:pt>
                <c:pt idx="65">
                  <c:v>41679.416666666664</c:v>
                </c:pt>
                <c:pt idx="66">
                  <c:v>41679.458333333343</c:v>
                </c:pt>
                <c:pt idx="67">
                  <c:v>41679.5</c:v>
                </c:pt>
                <c:pt idx="68">
                  <c:v>41679.541666666584</c:v>
                </c:pt>
                <c:pt idx="69">
                  <c:v>41679.583333333336</c:v>
                </c:pt>
                <c:pt idx="70">
                  <c:v>41679.624999999993</c:v>
                </c:pt>
                <c:pt idx="71">
                  <c:v>41679.666666666584</c:v>
                </c:pt>
                <c:pt idx="72">
                  <c:v>41679.708333333336</c:v>
                </c:pt>
                <c:pt idx="73">
                  <c:v>41679.75</c:v>
                </c:pt>
                <c:pt idx="74">
                  <c:v>41679.791666666504</c:v>
                </c:pt>
                <c:pt idx="75">
                  <c:v>41679.833333333336</c:v>
                </c:pt>
                <c:pt idx="76">
                  <c:v>41679.875</c:v>
                </c:pt>
                <c:pt idx="77">
                  <c:v>41679.916666666664</c:v>
                </c:pt>
                <c:pt idx="78">
                  <c:v>41679.958333333343</c:v>
                </c:pt>
                <c:pt idx="79">
                  <c:v>41680</c:v>
                </c:pt>
                <c:pt idx="80">
                  <c:v>41680.041666666584</c:v>
                </c:pt>
                <c:pt idx="81">
                  <c:v>41680.083333333336</c:v>
                </c:pt>
                <c:pt idx="82">
                  <c:v>41680.124999999993</c:v>
                </c:pt>
                <c:pt idx="83">
                  <c:v>41680.166666666584</c:v>
                </c:pt>
                <c:pt idx="84">
                  <c:v>41680.208333333336</c:v>
                </c:pt>
                <c:pt idx="85">
                  <c:v>41680.25</c:v>
                </c:pt>
                <c:pt idx="86">
                  <c:v>41680.291666666504</c:v>
                </c:pt>
                <c:pt idx="87">
                  <c:v>41680.333333333336</c:v>
                </c:pt>
                <c:pt idx="88">
                  <c:v>41680.375</c:v>
                </c:pt>
                <c:pt idx="89">
                  <c:v>41680.416666666664</c:v>
                </c:pt>
                <c:pt idx="90">
                  <c:v>41680.458333333343</c:v>
                </c:pt>
                <c:pt idx="91">
                  <c:v>41680.5</c:v>
                </c:pt>
                <c:pt idx="92">
                  <c:v>41680.541666666584</c:v>
                </c:pt>
                <c:pt idx="93">
                  <c:v>41680.583333333336</c:v>
                </c:pt>
                <c:pt idx="94">
                  <c:v>41680.624999999993</c:v>
                </c:pt>
                <c:pt idx="95">
                  <c:v>41680.666666666584</c:v>
                </c:pt>
                <c:pt idx="96">
                  <c:v>41680.708333333336</c:v>
                </c:pt>
                <c:pt idx="97">
                  <c:v>41680.75</c:v>
                </c:pt>
                <c:pt idx="98">
                  <c:v>41680.791666666504</c:v>
                </c:pt>
                <c:pt idx="99">
                  <c:v>41680.833333333336</c:v>
                </c:pt>
                <c:pt idx="100">
                  <c:v>41680.875</c:v>
                </c:pt>
                <c:pt idx="101">
                  <c:v>41680.916666666664</c:v>
                </c:pt>
                <c:pt idx="102">
                  <c:v>41680.958333333343</c:v>
                </c:pt>
                <c:pt idx="103">
                  <c:v>41681</c:v>
                </c:pt>
                <c:pt idx="104">
                  <c:v>41681.041666666584</c:v>
                </c:pt>
                <c:pt idx="105">
                  <c:v>41681.083333333336</c:v>
                </c:pt>
                <c:pt idx="106">
                  <c:v>41681.124999999993</c:v>
                </c:pt>
                <c:pt idx="107">
                  <c:v>41681.166666666584</c:v>
                </c:pt>
                <c:pt idx="108">
                  <c:v>41681.208333333336</c:v>
                </c:pt>
                <c:pt idx="109">
                  <c:v>41681.25</c:v>
                </c:pt>
                <c:pt idx="110">
                  <c:v>41681.291666666504</c:v>
                </c:pt>
                <c:pt idx="111">
                  <c:v>41681.333333333336</c:v>
                </c:pt>
                <c:pt idx="112">
                  <c:v>41681.375</c:v>
                </c:pt>
                <c:pt idx="113">
                  <c:v>41681.416666666664</c:v>
                </c:pt>
                <c:pt idx="114">
                  <c:v>41681.458333333343</c:v>
                </c:pt>
                <c:pt idx="115">
                  <c:v>41681.5</c:v>
                </c:pt>
                <c:pt idx="116">
                  <c:v>41681.541666666584</c:v>
                </c:pt>
                <c:pt idx="117">
                  <c:v>41681.583333333336</c:v>
                </c:pt>
                <c:pt idx="118">
                  <c:v>41681.624999999993</c:v>
                </c:pt>
                <c:pt idx="119">
                  <c:v>41681.666666666584</c:v>
                </c:pt>
                <c:pt idx="120">
                  <c:v>41681.708333333336</c:v>
                </c:pt>
                <c:pt idx="121">
                  <c:v>41681.75</c:v>
                </c:pt>
                <c:pt idx="122">
                  <c:v>41681.791666666504</c:v>
                </c:pt>
                <c:pt idx="123">
                  <c:v>41681.833333333336</c:v>
                </c:pt>
                <c:pt idx="124">
                  <c:v>41681.875</c:v>
                </c:pt>
                <c:pt idx="125">
                  <c:v>41681.916666666664</c:v>
                </c:pt>
                <c:pt idx="126">
                  <c:v>41681.958333333343</c:v>
                </c:pt>
                <c:pt idx="127">
                  <c:v>41682</c:v>
                </c:pt>
                <c:pt idx="128">
                  <c:v>41682.041666666584</c:v>
                </c:pt>
                <c:pt idx="129">
                  <c:v>41682.083333333336</c:v>
                </c:pt>
                <c:pt idx="130">
                  <c:v>41682.124999999993</c:v>
                </c:pt>
                <c:pt idx="131">
                  <c:v>41682.166666666584</c:v>
                </c:pt>
                <c:pt idx="132">
                  <c:v>41682.208333333336</c:v>
                </c:pt>
                <c:pt idx="133">
                  <c:v>41682.25</c:v>
                </c:pt>
                <c:pt idx="134">
                  <c:v>41682.291666666504</c:v>
                </c:pt>
                <c:pt idx="135">
                  <c:v>41682.333333333336</c:v>
                </c:pt>
                <c:pt idx="136">
                  <c:v>41682.375</c:v>
                </c:pt>
                <c:pt idx="137">
                  <c:v>41682.416666666664</c:v>
                </c:pt>
                <c:pt idx="138">
                  <c:v>41682.458333333343</c:v>
                </c:pt>
                <c:pt idx="139">
                  <c:v>41682.5</c:v>
                </c:pt>
                <c:pt idx="140">
                  <c:v>41682.541666666584</c:v>
                </c:pt>
                <c:pt idx="141">
                  <c:v>41682.583333333336</c:v>
                </c:pt>
                <c:pt idx="142">
                  <c:v>41682.624999999993</c:v>
                </c:pt>
                <c:pt idx="143">
                  <c:v>41682.666666666584</c:v>
                </c:pt>
                <c:pt idx="144">
                  <c:v>41682.708333333336</c:v>
                </c:pt>
                <c:pt idx="145">
                  <c:v>41682.75</c:v>
                </c:pt>
                <c:pt idx="146">
                  <c:v>41682.791666666504</c:v>
                </c:pt>
                <c:pt idx="147">
                  <c:v>41682.833333333336</c:v>
                </c:pt>
                <c:pt idx="148">
                  <c:v>41682.875</c:v>
                </c:pt>
                <c:pt idx="149">
                  <c:v>41682.916666666664</c:v>
                </c:pt>
                <c:pt idx="150">
                  <c:v>41682.958333333343</c:v>
                </c:pt>
                <c:pt idx="151">
                  <c:v>41683</c:v>
                </c:pt>
                <c:pt idx="152">
                  <c:v>41683.041666666584</c:v>
                </c:pt>
                <c:pt idx="153">
                  <c:v>41683.083333333336</c:v>
                </c:pt>
                <c:pt idx="154">
                  <c:v>41683.124999999993</c:v>
                </c:pt>
                <c:pt idx="155">
                  <c:v>41683.166666666584</c:v>
                </c:pt>
                <c:pt idx="156">
                  <c:v>41683.208333333336</c:v>
                </c:pt>
                <c:pt idx="157">
                  <c:v>41683.25</c:v>
                </c:pt>
                <c:pt idx="158">
                  <c:v>41683.291666666504</c:v>
                </c:pt>
                <c:pt idx="159">
                  <c:v>41683.333333333336</c:v>
                </c:pt>
                <c:pt idx="160">
                  <c:v>41683.375</c:v>
                </c:pt>
                <c:pt idx="161">
                  <c:v>41683.416666666664</c:v>
                </c:pt>
                <c:pt idx="162">
                  <c:v>41683.458333333343</c:v>
                </c:pt>
                <c:pt idx="163">
                  <c:v>41683.5</c:v>
                </c:pt>
                <c:pt idx="164">
                  <c:v>41683.541666666584</c:v>
                </c:pt>
                <c:pt idx="165">
                  <c:v>41683.583333333336</c:v>
                </c:pt>
                <c:pt idx="166">
                  <c:v>41683.624999999993</c:v>
                </c:pt>
                <c:pt idx="167">
                  <c:v>41683.666666666584</c:v>
                </c:pt>
                <c:pt idx="168">
                  <c:v>41683.708333333336</c:v>
                </c:pt>
                <c:pt idx="169">
                  <c:v>41683.75</c:v>
                </c:pt>
                <c:pt idx="170">
                  <c:v>41683.791666666504</c:v>
                </c:pt>
                <c:pt idx="171">
                  <c:v>41683.833333333336</c:v>
                </c:pt>
                <c:pt idx="172">
                  <c:v>41683.875</c:v>
                </c:pt>
                <c:pt idx="173">
                  <c:v>41683.916666666664</c:v>
                </c:pt>
                <c:pt idx="174">
                  <c:v>41683.958333333343</c:v>
                </c:pt>
                <c:pt idx="175">
                  <c:v>41684</c:v>
                </c:pt>
                <c:pt idx="176">
                  <c:v>41684.041666666584</c:v>
                </c:pt>
                <c:pt idx="177">
                  <c:v>41684.083333333336</c:v>
                </c:pt>
                <c:pt idx="178">
                  <c:v>41684.124999999993</c:v>
                </c:pt>
                <c:pt idx="179">
                  <c:v>41684.166666666584</c:v>
                </c:pt>
                <c:pt idx="180">
                  <c:v>41684.208333333336</c:v>
                </c:pt>
                <c:pt idx="181">
                  <c:v>41684.25</c:v>
                </c:pt>
                <c:pt idx="182">
                  <c:v>41684.291666666504</c:v>
                </c:pt>
                <c:pt idx="183">
                  <c:v>41684.333333333336</c:v>
                </c:pt>
                <c:pt idx="184">
                  <c:v>41684.375</c:v>
                </c:pt>
                <c:pt idx="185">
                  <c:v>41684.416666666664</c:v>
                </c:pt>
                <c:pt idx="186">
                  <c:v>41684.458333333343</c:v>
                </c:pt>
                <c:pt idx="187">
                  <c:v>41684.5</c:v>
                </c:pt>
                <c:pt idx="188">
                  <c:v>41684.541666666584</c:v>
                </c:pt>
                <c:pt idx="189">
                  <c:v>41684.583333333336</c:v>
                </c:pt>
                <c:pt idx="190">
                  <c:v>41684.624999999993</c:v>
                </c:pt>
                <c:pt idx="191">
                  <c:v>41684.666666666584</c:v>
                </c:pt>
                <c:pt idx="192">
                  <c:v>41684.708333333336</c:v>
                </c:pt>
                <c:pt idx="193">
                  <c:v>41684.75</c:v>
                </c:pt>
                <c:pt idx="194">
                  <c:v>41684.791666666504</c:v>
                </c:pt>
                <c:pt idx="195">
                  <c:v>41684.833333333336</c:v>
                </c:pt>
                <c:pt idx="196">
                  <c:v>41684.875</c:v>
                </c:pt>
                <c:pt idx="197">
                  <c:v>41684.916666666664</c:v>
                </c:pt>
                <c:pt idx="198">
                  <c:v>41684.958333333343</c:v>
                </c:pt>
                <c:pt idx="199">
                  <c:v>41685</c:v>
                </c:pt>
                <c:pt idx="200">
                  <c:v>41685.041666666584</c:v>
                </c:pt>
                <c:pt idx="201">
                  <c:v>41685.083333333336</c:v>
                </c:pt>
                <c:pt idx="202">
                  <c:v>41685.124999999993</c:v>
                </c:pt>
                <c:pt idx="203">
                  <c:v>41685.166666666584</c:v>
                </c:pt>
                <c:pt idx="204">
                  <c:v>41685.208333333336</c:v>
                </c:pt>
                <c:pt idx="205">
                  <c:v>41685.25</c:v>
                </c:pt>
                <c:pt idx="206">
                  <c:v>41685.291666666504</c:v>
                </c:pt>
                <c:pt idx="207">
                  <c:v>41685.333333333336</c:v>
                </c:pt>
                <c:pt idx="208">
                  <c:v>41685.375</c:v>
                </c:pt>
                <c:pt idx="209">
                  <c:v>41685.416666666664</c:v>
                </c:pt>
                <c:pt idx="210">
                  <c:v>41685.458333333343</c:v>
                </c:pt>
                <c:pt idx="211">
                  <c:v>41685.5</c:v>
                </c:pt>
                <c:pt idx="212">
                  <c:v>41685.541666666584</c:v>
                </c:pt>
                <c:pt idx="213">
                  <c:v>41685.583333333336</c:v>
                </c:pt>
                <c:pt idx="214">
                  <c:v>41685.624999999993</c:v>
                </c:pt>
                <c:pt idx="215">
                  <c:v>41685.666666666584</c:v>
                </c:pt>
                <c:pt idx="216">
                  <c:v>41685.708333333336</c:v>
                </c:pt>
                <c:pt idx="217">
                  <c:v>41685.75</c:v>
                </c:pt>
                <c:pt idx="218">
                  <c:v>41685.791666666504</c:v>
                </c:pt>
                <c:pt idx="219">
                  <c:v>41685.833333333336</c:v>
                </c:pt>
                <c:pt idx="220">
                  <c:v>41685.875</c:v>
                </c:pt>
                <c:pt idx="221">
                  <c:v>41685.916666666664</c:v>
                </c:pt>
                <c:pt idx="222">
                  <c:v>41685.958333333343</c:v>
                </c:pt>
                <c:pt idx="223">
                  <c:v>41686</c:v>
                </c:pt>
                <c:pt idx="224">
                  <c:v>41686.041666666584</c:v>
                </c:pt>
                <c:pt idx="225">
                  <c:v>41686.083333333336</c:v>
                </c:pt>
                <c:pt idx="226">
                  <c:v>41686.124999999993</c:v>
                </c:pt>
                <c:pt idx="227">
                  <c:v>41686.166666666584</c:v>
                </c:pt>
                <c:pt idx="228">
                  <c:v>41686.208333333336</c:v>
                </c:pt>
                <c:pt idx="229">
                  <c:v>41686.25</c:v>
                </c:pt>
                <c:pt idx="230">
                  <c:v>41686.291666666504</c:v>
                </c:pt>
                <c:pt idx="231">
                  <c:v>41686.333333333336</c:v>
                </c:pt>
                <c:pt idx="232">
                  <c:v>41686.375</c:v>
                </c:pt>
                <c:pt idx="233">
                  <c:v>41686.416666666664</c:v>
                </c:pt>
                <c:pt idx="234">
                  <c:v>41686.458333333343</c:v>
                </c:pt>
                <c:pt idx="235">
                  <c:v>41686.5</c:v>
                </c:pt>
                <c:pt idx="236">
                  <c:v>41686.541666666584</c:v>
                </c:pt>
                <c:pt idx="237">
                  <c:v>41686.583333333336</c:v>
                </c:pt>
                <c:pt idx="238">
                  <c:v>41686.624999999993</c:v>
                </c:pt>
                <c:pt idx="239">
                  <c:v>41686.666666666584</c:v>
                </c:pt>
                <c:pt idx="240">
                  <c:v>41686.708333333336</c:v>
                </c:pt>
                <c:pt idx="241">
                  <c:v>41686.75</c:v>
                </c:pt>
                <c:pt idx="242">
                  <c:v>41686.791666666504</c:v>
                </c:pt>
                <c:pt idx="243">
                  <c:v>41686.833333333336</c:v>
                </c:pt>
                <c:pt idx="244">
                  <c:v>41686.875</c:v>
                </c:pt>
                <c:pt idx="245">
                  <c:v>41686.916666666664</c:v>
                </c:pt>
                <c:pt idx="246">
                  <c:v>41686.958333333343</c:v>
                </c:pt>
                <c:pt idx="247">
                  <c:v>41687</c:v>
                </c:pt>
                <c:pt idx="248">
                  <c:v>41687.041666666584</c:v>
                </c:pt>
                <c:pt idx="249">
                  <c:v>41687.083333333336</c:v>
                </c:pt>
                <c:pt idx="250">
                  <c:v>41687.124999999993</c:v>
                </c:pt>
                <c:pt idx="251">
                  <c:v>41687.166666666584</c:v>
                </c:pt>
                <c:pt idx="252">
                  <c:v>41687.208333333336</c:v>
                </c:pt>
                <c:pt idx="253">
                  <c:v>41687.25</c:v>
                </c:pt>
                <c:pt idx="254">
                  <c:v>41687.291666666504</c:v>
                </c:pt>
                <c:pt idx="255">
                  <c:v>41687.333333333336</c:v>
                </c:pt>
                <c:pt idx="256">
                  <c:v>41687.375</c:v>
                </c:pt>
                <c:pt idx="257">
                  <c:v>41687.416666666664</c:v>
                </c:pt>
                <c:pt idx="258">
                  <c:v>41687.458333333343</c:v>
                </c:pt>
                <c:pt idx="259">
                  <c:v>41687.5</c:v>
                </c:pt>
                <c:pt idx="260">
                  <c:v>41687.541666666584</c:v>
                </c:pt>
                <c:pt idx="261">
                  <c:v>41687.583333333336</c:v>
                </c:pt>
                <c:pt idx="262">
                  <c:v>41687.624999999993</c:v>
                </c:pt>
                <c:pt idx="263">
                  <c:v>41687.666666666584</c:v>
                </c:pt>
                <c:pt idx="264">
                  <c:v>41687.708333333336</c:v>
                </c:pt>
                <c:pt idx="265">
                  <c:v>41687.75</c:v>
                </c:pt>
                <c:pt idx="266">
                  <c:v>41687.791666666504</c:v>
                </c:pt>
                <c:pt idx="267">
                  <c:v>41687.833333333336</c:v>
                </c:pt>
                <c:pt idx="268">
                  <c:v>41687.875</c:v>
                </c:pt>
                <c:pt idx="269">
                  <c:v>41687.916666666664</c:v>
                </c:pt>
                <c:pt idx="270">
                  <c:v>41687.958333333343</c:v>
                </c:pt>
                <c:pt idx="271">
                  <c:v>41688</c:v>
                </c:pt>
                <c:pt idx="272">
                  <c:v>41688.041666666584</c:v>
                </c:pt>
                <c:pt idx="273">
                  <c:v>41688.083333333336</c:v>
                </c:pt>
                <c:pt idx="274">
                  <c:v>41688.124999999993</c:v>
                </c:pt>
                <c:pt idx="275">
                  <c:v>41688.166666666584</c:v>
                </c:pt>
                <c:pt idx="276">
                  <c:v>41688.208333333336</c:v>
                </c:pt>
                <c:pt idx="277">
                  <c:v>41688.25</c:v>
                </c:pt>
                <c:pt idx="278">
                  <c:v>41688.291666666504</c:v>
                </c:pt>
                <c:pt idx="279">
                  <c:v>41688.333333333336</c:v>
                </c:pt>
                <c:pt idx="280">
                  <c:v>41688.375</c:v>
                </c:pt>
                <c:pt idx="281">
                  <c:v>41688.416666666664</c:v>
                </c:pt>
                <c:pt idx="282">
                  <c:v>41688.458333333343</c:v>
                </c:pt>
                <c:pt idx="283">
                  <c:v>41688.5</c:v>
                </c:pt>
                <c:pt idx="284">
                  <c:v>41688.541666666584</c:v>
                </c:pt>
                <c:pt idx="285">
                  <c:v>41688.583333333336</c:v>
                </c:pt>
                <c:pt idx="286">
                  <c:v>41688.624999999993</c:v>
                </c:pt>
                <c:pt idx="287">
                  <c:v>41688.666666666584</c:v>
                </c:pt>
                <c:pt idx="288">
                  <c:v>41688.708333333336</c:v>
                </c:pt>
                <c:pt idx="289">
                  <c:v>41688.75</c:v>
                </c:pt>
                <c:pt idx="290">
                  <c:v>41688.791666666504</c:v>
                </c:pt>
                <c:pt idx="291">
                  <c:v>41688.833333333336</c:v>
                </c:pt>
                <c:pt idx="292">
                  <c:v>41688.875</c:v>
                </c:pt>
                <c:pt idx="293">
                  <c:v>41688.916666666664</c:v>
                </c:pt>
                <c:pt idx="294">
                  <c:v>41688.958333333343</c:v>
                </c:pt>
                <c:pt idx="295">
                  <c:v>41689</c:v>
                </c:pt>
                <c:pt idx="296">
                  <c:v>41689.041666666584</c:v>
                </c:pt>
                <c:pt idx="297">
                  <c:v>41689.083333333336</c:v>
                </c:pt>
                <c:pt idx="298">
                  <c:v>41689.124999999993</c:v>
                </c:pt>
                <c:pt idx="299">
                  <c:v>41689.166666666584</c:v>
                </c:pt>
                <c:pt idx="300">
                  <c:v>41689.208333333336</c:v>
                </c:pt>
                <c:pt idx="301">
                  <c:v>41689.25</c:v>
                </c:pt>
                <c:pt idx="302">
                  <c:v>41689.291666666504</c:v>
                </c:pt>
                <c:pt idx="303">
                  <c:v>41689.333333333336</c:v>
                </c:pt>
                <c:pt idx="304">
                  <c:v>41689.375</c:v>
                </c:pt>
                <c:pt idx="305">
                  <c:v>41689.416666666664</c:v>
                </c:pt>
                <c:pt idx="306">
                  <c:v>41689.458333333343</c:v>
                </c:pt>
                <c:pt idx="307">
                  <c:v>41689.5</c:v>
                </c:pt>
                <c:pt idx="308">
                  <c:v>41689.541666666584</c:v>
                </c:pt>
                <c:pt idx="309">
                  <c:v>41689.583333333336</c:v>
                </c:pt>
                <c:pt idx="310">
                  <c:v>41689.624999999993</c:v>
                </c:pt>
                <c:pt idx="311">
                  <c:v>41689.666666666584</c:v>
                </c:pt>
                <c:pt idx="312">
                  <c:v>41689.708333333336</c:v>
                </c:pt>
                <c:pt idx="313">
                  <c:v>41689.75</c:v>
                </c:pt>
                <c:pt idx="314">
                  <c:v>41689.791666666504</c:v>
                </c:pt>
                <c:pt idx="315">
                  <c:v>41689.833333333336</c:v>
                </c:pt>
                <c:pt idx="316">
                  <c:v>41689.875</c:v>
                </c:pt>
                <c:pt idx="317">
                  <c:v>41689.916666666664</c:v>
                </c:pt>
                <c:pt idx="318">
                  <c:v>41689.958333333343</c:v>
                </c:pt>
                <c:pt idx="319">
                  <c:v>41690</c:v>
                </c:pt>
                <c:pt idx="320">
                  <c:v>41690.041666666584</c:v>
                </c:pt>
                <c:pt idx="321">
                  <c:v>41690.083333333336</c:v>
                </c:pt>
                <c:pt idx="322">
                  <c:v>41690.124999999993</c:v>
                </c:pt>
                <c:pt idx="323">
                  <c:v>41690.166666666584</c:v>
                </c:pt>
                <c:pt idx="324">
                  <c:v>41690.208333333336</c:v>
                </c:pt>
                <c:pt idx="325">
                  <c:v>41690.25</c:v>
                </c:pt>
                <c:pt idx="326">
                  <c:v>41690.291666666504</c:v>
                </c:pt>
                <c:pt idx="327">
                  <c:v>41690.333333333336</c:v>
                </c:pt>
                <c:pt idx="328">
                  <c:v>41690.375</c:v>
                </c:pt>
                <c:pt idx="329">
                  <c:v>41690.416666666664</c:v>
                </c:pt>
                <c:pt idx="330">
                  <c:v>41690.458333333343</c:v>
                </c:pt>
                <c:pt idx="331">
                  <c:v>41690.5</c:v>
                </c:pt>
                <c:pt idx="332">
                  <c:v>41690.541666666584</c:v>
                </c:pt>
                <c:pt idx="333">
                  <c:v>41690.583333333336</c:v>
                </c:pt>
                <c:pt idx="334">
                  <c:v>41690.624999999993</c:v>
                </c:pt>
                <c:pt idx="335">
                  <c:v>41690.666666666584</c:v>
                </c:pt>
                <c:pt idx="336">
                  <c:v>41690.708333333336</c:v>
                </c:pt>
                <c:pt idx="337">
                  <c:v>41690.75</c:v>
                </c:pt>
                <c:pt idx="338">
                  <c:v>41690.791666666504</c:v>
                </c:pt>
                <c:pt idx="339">
                  <c:v>41690.833333333336</c:v>
                </c:pt>
                <c:pt idx="340">
                  <c:v>41690.875</c:v>
                </c:pt>
                <c:pt idx="341">
                  <c:v>41690.916666666664</c:v>
                </c:pt>
                <c:pt idx="342">
                  <c:v>41690.958333333343</c:v>
                </c:pt>
                <c:pt idx="343">
                  <c:v>41691</c:v>
                </c:pt>
                <c:pt idx="344">
                  <c:v>41691.041666666584</c:v>
                </c:pt>
                <c:pt idx="345">
                  <c:v>41691.083333333336</c:v>
                </c:pt>
                <c:pt idx="346">
                  <c:v>41691.124999999993</c:v>
                </c:pt>
                <c:pt idx="347">
                  <c:v>41691.166666666584</c:v>
                </c:pt>
                <c:pt idx="348">
                  <c:v>41691.208333333336</c:v>
                </c:pt>
                <c:pt idx="349">
                  <c:v>41691.25</c:v>
                </c:pt>
                <c:pt idx="350">
                  <c:v>41691.291666666504</c:v>
                </c:pt>
                <c:pt idx="351">
                  <c:v>41691.333333333336</c:v>
                </c:pt>
                <c:pt idx="352">
                  <c:v>41691.375</c:v>
                </c:pt>
                <c:pt idx="353">
                  <c:v>41691.416666666664</c:v>
                </c:pt>
                <c:pt idx="354">
                  <c:v>41691.458333333343</c:v>
                </c:pt>
                <c:pt idx="355">
                  <c:v>41691.5</c:v>
                </c:pt>
                <c:pt idx="356">
                  <c:v>41691.541666666584</c:v>
                </c:pt>
                <c:pt idx="357">
                  <c:v>41691.583333333336</c:v>
                </c:pt>
                <c:pt idx="358">
                  <c:v>41691.624999999993</c:v>
                </c:pt>
                <c:pt idx="359">
                  <c:v>41691.666666666584</c:v>
                </c:pt>
                <c:pt idx="360">
                  <c:v>41691.708333333336</c:v>
                </c:pt>
                <c:pt idx="361">
                  <c:v>41691.75</c:v>
                </c:pt>
                <c:pt idx="362">
                  <c:v>41691.791666666504</c:v>
                </c:pt>
                <c:pt idx="363">
                  <c:v>41691.833333333336</c:v>
                </c:pt>
                <c:pt idx="364">
                  <c:v>41691.875</c:v>
                </c:pt>
                <c:pt idx="365">
                  <c:v>41691.916666666664</c:v>
                </c:pt>
                <c:pt idx="366">
                  <c:v>41691.958333333343</c:v>
                </c:pt>
                <c:pt idx="367">
                  <c:v>41692</c:v>
                </c:pt>
                <c:pt idx="368">
                  <c:v>41692.041666666584</c:v>
                </c:pt>
                <c:pt idx="369">
                  <c:v>41692.083333333336</c:v>
                </c:pt>
                <c:pt idx="370">
                  <c:v>41692.124999999993</c:v>
                </c:pt>
                <c:pt idx="371">
                  <c:v>41692.166666666584</c:v>
                </c:pt>
                <c:pt idx="372">
                  <c:v>41692.208333333336</c:v>
                </c:pt>
                <c:pt idx="373">
                  <c:v>41692.25</c:v>
                </c:pt>
                <c:pt idx="374">
                  <c:v>41692.291666666504</c:v>
                </c:pt>
                <c:pt idx="375">
                  <c:v>41692.333333333336</c:v>
                </c:pt>
                <c:pt idx="376">
                  <c:v>41692.375</c:v>
                </c:pt>
                <c:pt idx="377">
                  <c:v>41692.416666666664</c:v>
                </c:pt>
                <c:pt idx="378">
                  <c:v>41692.458333333343</c:v>
                </c:pt>
                <c:pt idx="379">
                  <c:v>41692.5</c:v>
                </c:pt>
                <c:pt idx="380">
                  <c:v>41692.541666666584</c:v>
                </c:pt>
                <c:pt idx="381">
                  <c:v>41692.583333333336</c:v>
                </c:pt>
                <c:pt idx="382">
                  <c:v>41692.624999999993</c:v>
                </c:pt>
                <c:pt idx="383">
                  <c:v>41692.666666666584</c:v>
                </c:pt>
                <c:pt idx="384">
                  <c:v>41692.708333333336</c:v>
                </c:pt>
                <c:pt idx="385">
                  <c:v>41692.75</c:v>
                </c:pt>
                <c:pt idx="386">
                  <c:v>41692.791666666504</c:v>
                </c:pt>
                <c:pt idx="387">
                  <c:v>41692.833333333336</c:v>
                </c:pt>
                <c:pt idx="388">
                  <c:v>41692.875</c:v>
                </c:pt>
                <c:pt idx="389">
                  <c:v>41692.916666666664</c:v>
                </c:pt>
                <c:pt idx="390">
                  <c:v>41692.958333333343</c:v>
                </c:pt>
                <c:pt idx="391">
                  <c:v>41693</c:v>
                </c:pt>
                <c:pt idx="392">
                  <c:v>41693.041666666584</c:v>
                </c:pt>
                <c:pt idx="393">
                  <c:v>41693.083333333336</c:v>
                </c:pt>
                <c:pt idx="394">
                  <c:v>41693.124999999993</c:v>
                </c:pt>
                <c:pt idx="395">
                  <c:v>41693.166666666584</c:v>
                </c:pt>
                <c:pt idx="396">
                  <c:v>41693.208333333336</c:v>
                </c:pt>
                <c:pt idx="397">
                  <c:v>41693.25</c:v>
                </c:pt>
                <c:pt idx="398">
                  <c:v>41693.291666666504</c:v>
                </c:pt>
                <c:pt idx="399">
                  <c:v>41693.333333333336</c:v>
                </c:pt>
                <c:pt idx="400">
                  <c:v>41693.375</c:v>
                </c:pt>
                <c:pt idx="401">
                  <c:v>41693.416666666664</c:v>
                </c:pt>
                <c:pt idx="402">
                  <c:v>41693.458333333343</c:v>
                </c:pt>
                <c:pt idx="403">
                  <c:v>41693.5</c:v>
                </c:pt>
                <c:pt idx="404">
                  <c:v>41693.541666666584</c:v>
                </c:pt>
                <c:pt idx="405">
                  <c:v>41693.583333333336</c:v>
                </c:pt>
                <c:pt idx="406">
                  <c:v>41693.624999999993</c:v>
                </c:pt>
                <c:pt idx="407">
                  <c:v>41693.666666666584</c:v>
                </c:pt>
                <c:pt idx="408">
                  <c:v>41693.708333333336</c:v>
                </c:pt>
                <c:pt idx="409">
                  <c:v>41693.75</c:v>
                </c:pt>
                <c:pt idx="410">
                  <c:v>41693.791666666504</c:v>
                </c:pt>
                <c:pt idx="411">
                  <c:v>41693.833333333336</c:v>
                </c:pt>
                <c:pt idx="412">
                  <c:v>41693.875</c:v>
                </c:pt>
                <c:pt idx="413">
                  <c:v>41693.916666666664</c:v>
                </c:pt>
                <c:pt idx="414">
                  <c:v>41693.958333333343</c:v>
                </c:pt>
                <c:pt idx="415">
                  <c:v>41694</c:v>
                </c:pt>
                <c:pt idx="416">
                  <c:v>41694.041666666584</c:v>
                </c:pt>
                <c:pt idx="417">
                  <c:v>41694.083333333336</c:v>
                </c:pt>
                <c:pt idx="418">
                  <c:v>41694.124999999993</c:v>
                </c:pt>
                <c:pt idx="419">
                  <c:v>41694.166666666584</c:v>
                </c:pt>
                <c:pt idx="420">
                  <c:v>41694.208333333336</c:v>
                </c:pt>
                <c:pt idx="421">
                  <c:v>41694.25</c:v>
                </c:pt>
                <c:pt idx="422">
                  <c:v>41694.291666666504</c:v>
                </c:pt>
                <c:pt idx="423">
                  <c:v>41694.333333333336</c:v>
                </c:pt>
                <c:pt idx="424">
                  <c:v>41694.375</c:v>
                </c:pt>
                <c:pt idx="425">
                  <c:v>41694.416666666664</c:v>
                </c:pt>
                <c:pt idx="426">
                  <c:v>41694.458333333343</c:v>
                </c:pt>
                <c:pt idx="427">
                  <c:v>41694.5</c:v>
                </c:pt>
                <c:pt idx="428">
                  <c:v>41694.541666666584</c:v>
                </c:pt>
                <c:pt idx="429">
                  <c:v>41694.583333333336</c:v>
                </c:pt>
                <c:pt idx="430">
                  <c:v>41694.624999999993</c:v>
                </c:pt>
                <c:pt idx="431">
                  <c:v>41694.666666666584</c:v>
                </c:pt>
                <c:pt idx="432">
                  <c:v>41694.708333333336</c:v>
                </c:pt>
                <c:pt idx="433">
                  <c:v>41694.75</c:v>
                </c:pt>
                <c:pt idx="434">
                  <c:v>41694.791666666504</c:v>
                </c:pt>
                <c:pt idx="435">
                  <c:v>41694.833333333336</c:v>
                </c:pt>
                <c:pt idx="436">
                  <c:v>41694.875</c:v>
                </c:pt>
                <c:pt idx="437">
                  <c:v>41694.916666666664</c:v>
                </c:pt>
                <c:pt idx="438">
                  <c:v>41694.958333333343</c:v>
                </c:pt>
                <c:pt idx="439">
                  <c:v>41695</c:v>
                </c:pt>
                <c:pt idx="440">
                  <c:v>41695.041666666584</c:v>
                </c:pt>
                <c:pt idx="441">
                  <c:v>41695.083333333336</c:v>
                </c:pt>
                <c:pt idx="442">
                  <c:v>41695.124999999993</c:v>
                </c:pt>
                <c:pt idx="443">
                  <c:v>41695.166666666584</c:v>
                </c:pt>
                <c:pt idx="444">
                  <c:v>41695.208333333336</c:v>
                </c:pt>
                <c:pt idx="445">
                  <c:v>41695.25</c:v>
                </c:pt>
                <c:pt idx="446">
                  <c:v>41695.291666666504</c:v>
                </c:pt>
                <c:pt idx="447">
                  <c:v>41695.333333333336</c:v>
                </c:pt>
                <c:pt idx="448">
                  <c:v>41695.375</c:v>
                </c:pt>
                <c:pt idx="449">
                  <c:v>41695.416666666664</c:v>
                </c:pt>
                <c:pt idx="450">
                  <c:v>41695.458333333343</c:v>
                </c:pt>
                <c:pt idx="451">
                  <c:v>41695.5</c:v>
                </c:pt>
                <c:pt idx="452">
                  <c:v>41695.541666666584</c:v>
                </c:pt>
                <c:pt idx="453">
                  <c:v>41695.583333333336</c:v>
                </c:pt>
                <c:pt idx="454">
                  <c:v>41695.624999999993</c:v>
                </c:pt>
                <c:pt idx="455">
                  <c:v>41695.666666666584</c:v>
                </c:pt>
                <c:pt idx="456">
                  <c:v>41695.708333333336</c:v>
                </c:pt>
                <c:pt idx="457">
                  <c:v>41695.75</c:v>
                </c:pt>
                <c:pt idx="458">
                  <c:v>41695.791666666504</c:v>
                </c:pt>
                <c:pt idx="459">
                  <c:v>41695.833333333336</c:v>
                </c:pt>
                <c:pt idx="460">
                  <c:v>41695.875</c:v>
                </c:pt>
                <c:pt idx="461">
                  <c:v>41695.916666666664</c:v>
                </c:pt>
                <c:pt idx="462">
                  <c:v>41695.958333333343</c:v>
                </c:pt>
                <c:pt idx="463">
                  <c:v>41696</c:v>
                </c:pt>
                <c:pt idx="464">
                  <c:v>41696.041666666584</c:v>
                </c:pt>
                <c:pt idx="465">
                  <c:v>41696.083333333336</c:v>
                </c:pt>
                <c:pt idx="466">
                  <c:v>41696.124999999993</c:v>
                </c:pt>
                <c:pt idx="467">
                  <c:v>41696.166666666584</c:v>
                </c:pt>
                <c:pt idx="468">
                  <c:v>41696.208333333336</c:v>
                </c:pt>
                <c:pt idx="469">
                  <c:v>41696.25</c:v>
                </c:pt>
                <c:pt idx="470">
                  <c:v>41696.291666666504</c:v>
                </c:pt>
                <c:pt idx="471">
                  <c:v>41696.333333333336</c:v>
                </c:pt>
                <c:pt idx="472">
                  <c:v>41696.375</c:v>
                </c:pt>
                <c:pt idx="473">
                  <c:v>41696.416666666664</c:v>
                </c:pt>
                <c:pt idx="474">
                  <c:v>41696.458333333343</c:v>
                </c:pt>
                <c:pt idx="475">
                  <c:v>41696.5</c:v>
                </c:pt>
                <c:pt idx="476">
                  <c:v>41696.541666666584</c:v>
                </c:pt>
                <c:pt idx="477">
                  <c:v>41696.583333333336</c:v>
                </c:pt>
                <c:pt idx="478">
                  <c:v>41696.624999999993</c:v>
                </c:pt>
                <c:pt idx="479">
                  <c:v>41696.666666666584</c:v>
                </c:pt>
                <c:pt idx="480">
                  <c:v>41696.708333333336</c:v>
                </c:pt>
                <c:pt idx="481">
                  <c:v>41696.75</c:v>
                </c:pt>
                <c:pt idx="482">
                  <c:v>41696.791666666504</c:v>
                </c:pt>
                <c:pt idx="483">
                  <c:v>41696.833333333336</c:v>
                </c:pt>
                <c:pt idx="484">
                  <c:v>41696.875</c:v>
                </c:pt>
                <c:pt idx="485">
                  <c:v>41696.916666666664</c:v>
                </c:pt>
                <c:pt idx="486">
                  <c:v>41696.958333333343</c:v>
                </c:pt>
                <c:pt idx="487">
                  <c:v>41697</c:v>
                </c:pt>
                <c:pt idx="488">
                  <c:v>41697.041666666584</c:v>
                </c:pt>
                <c:pt idx="489">
                  <c:v>41697.083333333336</c:v>
                </c:pt>
                <c:pt idx="490">
                  <c:v>41697.124999999993</c:v>
                </c:pt>
                <c:pt idx="491">
                  <c:v>41697.166666666584</c:v>
                </c:pt>
                <c:pt idx="492">
                  <c:v>41697.208333333336</c:v>
                </c:pt>
                <c:pt idx="493">
                  <c:v>41697.25</c:v>
                </c:pt>
                <c:pt idx="494">
                  <c:v>41697.291666666504</c:v>
                </c:pt>
                <c:pt idx="495">
                  <c:v>41697.333333333336</c:v>
                </c:pt>
                <c:pt idx="496">
                  <c:v>41697.375</c:v>
                </c:pt>
                <c:pt idx="497">
                  <c:v>41697.416666666664</c:v>
                </c:pt>
                <c:pt idx="498">
                  <c:v>41697.458333333343</c:v>
                </c:pt>
                <c:pt idx="499">
                  <c:v>41697.5</c:v>
                </c:pt>
                <c:pt idx="500">
                  <c:v>41697.541666666584</c:v>
                </c:pt>
                <c:pt idx="501">
                  <c:v>41697.583333333336</c:v>
                </c:pt>
                <c:pt idx="502">
                  <c:v>41697.624999999993</c:v>
                </c:pt>
                <c:pt idx="503">
                  <c:v>41697.666666666584</c:v>
                </c:pt>
                <c:pt idx="504">
                  <c:v>41697.708333333336</c:v>
                </c:pt>
                <c:pt idx="505">
                  <c:v>41697.75</c:v>
                </c:pt>
                <c:pt idx="506">
                  <c:v>41697.791666666504</c:v>
                </c:pt>
                <c:pt idx="507">
                  <c:v>41697.833333333336</c:v>
                </c:pt>
                <c:pt idx="508">
                  <c:v>41697.875</c:v>
                </c:pt>
                <c:pt idx="509">
                  <c:v>41697.916666666664</c:v>
                </c:pt>
                <c:pt idx="510">
                  <c:v>41697.958333333343</c:v>
                </c:pt>
                <c:pt idx="511">
                  <c:v>41698</c:v>
                </c:pt>
                <c:pt idx="512">
                  <c:v>41698.041666666584</c:v>
                </c:pt>
                <c:pt idx="513">
                  <c:v>41698.083333333336</c:v>
                </c:pt>
                <c:pt idx="514">
                  <c:v>41698.124999999993</c:v>
                </c:pt>
                <c:pt idx="515">
                  <c:v>41698.166666666584</c:v>
                </c:pt>
                <c:pt idx="516">
                  <c:v>41698.208333333336</c:v>
                </c:pt>
                <c:pt idx="517">
                  <c:v>41698.25</c:v>
                </c:pt>
                <c:pt idx="518">
                  <c:v>41698.291666666504</c:v>
                </c:pt>
                <c:pt idx="519">
                  <c:v>41698.333333333336</c:v>
                </c:pt>
                <c:pt idx="520">
                  <c:v>41698.375</c:v>
                </c:pt>
                <c:pt idx="521">
                  <c:v>41698.416666666664</c:v>
                </c:pt>
                <c:pt idx="522">
                  <c:v>41698.458333333343</c:v>
                </c:pt>
                <c:pt idx="523">
                  <c:v>41698.5</c:v>
                </c:pt>
                <c:pt idx="524">
                  <c:v>41698.541666666584</c:v>
                </c:pt>
                <c:pt idx="525">
                  <c:v>41698.583333333336</c:v>
                </c:pt>
                <c:pt idx="526">
                  <c:v>41698.624999999993</c:v>
                </c:pt>
                <c:pt idx="527">
                  <c:v>41698.666666666584</c:v>
                </c:pt>
                <c:pt idx="528">
                  <c:v>41698.708333333336</c:v>
                </c:pt>
                <c:pt idx="529">
                  <c:v>41698.75</c:v>
                </c:pt>
                <c:pt idx="530">
                  <c:v>41698.791666666504</c:v>
                </c:pt>
                <c:pt idx="531">
                  <c:v>41698.833333333336</c:v>
                </c:pt>
                <c:pt idx="532">
                  <c:v>41698.875</c:v>
                </c:pt>
                <c:pt idx="533">
                  <c:v>41698.916666666664</c:v>
                </c:pt>
                <c:pt idx="534">
                  <c:v>41698.958333333343</c:v>
                </c:pt>
                <c:pt idx="535">
                  <c:v>41699</c:v>
                </c:pt>
                <c:pt idx="536">
                  <c:v>41699.041666666584</c:v>
                </c:pt>
                <c:pt idx="537">
                  <c:v>41699.083333333336</c:v>
                </c:pt>
                <c:pt idx="538">
                  <c:v>41699.124999999993</c:v>
                </c:pt>
                <c:pt idx="539">
                  <c:v>41699.166666666584</c:v>
                </c:pt>
                <c:pt idx="540">
                  <c:v>41699.208333333336</c:v>
                </c:pt>
                <c:pt idx="541">
                  <c:v>41699.25</c:v>
                </c:pt>
                <c:pt idx="542">
                  <c:v>41699.291666666504</c:v>
                </c:pt>
                <c:pt idx="543">
                  <c:v>41699.333333333336</c:v>
                </c:pt>
                <c:pt idx="544">
                  <c:v>41699.375</c:v>
                </c:pt>
                <c:pt idx="545">
                  <c:v>41699.416666666664</c:v>
                </c:pt>
                <c:pt idx="546">
                  <c:v>41699.458333333343</c:v>
                </c:pt>
                <c:pt idx="547">
                  <c:v>41699.5</c:v>
                </c:pt>
                <c:pt idx="548">
                  <c:v>41699.541666666584</c:v>
                </c:pt>
                <c:pt idx="549">
                  <c:v>41699.583333333336</c:v>
                </c:pt>
                <c:pt idx="550">
                  <c:v>41699.624999999993</c:v>
                </c:pt>
                <c:pt idx="551">
                  <c:v>41699.666666666584</c:v>
                </c:pt>
                <c:pt idx="552">
                  <c:v>41699.708333333336</c:v>
                </c:pt>
                <c:pt idx="553">
                  <c:v>41699.75</c:v>
                </c:pt>
                <c:pt idx="554">
                  <c:v>41699.791666666504</c:v>
                </c:pt>
                <c:pt idx="555">
                  <c:v>41699.833333333336</c:v>
                </c:pt>
                <c:pt idx="556">
                  <c:v>41699.875</c:v>
                </c:pt>
                <c:pt idx="557">
                  <c:v>41699.916666666664</c:v>
                </c:pt>
                <c:pt idx="558">
                  <c:v>41699.958333333343</c:v>
                </c:pt>
                <c:pt idx="559">
                  <c:v>41700</c:v>
                </c:pt>
                <c:pt idx="560">
                  <c:v>41700.041666666584</c:v>
                </c:pt>
                <c:pt idx="561">
                  <c:v>41700.083333333336</c:v>
                </c:pt>
                <c:pt idx="562">
                  <c:v>41700.124999999993</c:v>
                </c:pt>
                <c:pt idx="563">
                  <c:v>41700.166666666584</c:v>
                </c:pt>
                <c:pt idx="564">
                  <c:v>41700.208333333336</c:v>
                </c:pt>
                <c:pt idx="565">
                  <c:v>41700.25</c:v>
                </c:pt>
                <c:pt idx="566">
                  <c:v>41700.291666666504</c:v>
                </c:pt>
                <c:pt idx="567">
                  <c:v>41700.333333333336</c:v>
                </c:pt>
                <c:pt idx="568">
                  <c:v>41700.375</c:v>
                </c:pt>
                <c:pt idx="569">
                  <c:v>41700.416666666664</c:v>
                </c:pt>
                <c:pt idx="570">
                  <c:v>41700.458333333343</c:v>
                </c:pt>
                <c:pt idx="571">
                  <c:v>41700.5</c:v>
                </c:pt>
                <c:pt idx="572">
                  <c:v>41700.541666666584</c:v>
                </c:pt>
                <c:pt idx="573">
                  <c:v>41700.583333333336</c:v>
                </c:pt>
                <c:pt idx="574">
                  <c:v>41700.624999999993</c:v>
                </c:pt>
                <c:pt idx="575">
                  <c:v>41700.666666666584</c:v>
                </c:pt>
                <c:pt idx="576">
                  <c:v>41700.708333333336</c:v>
                </c:pt>
                <c:pt idx="577">
                  <c:v>41700.75</c:v>
                </c:pt>
                <c:pt idx="578">
                  <c:v>41700.791666666504</c:v>
                </c:pt>
                <c:pt idx="579">
                  <c:v>41700.833333333336</c:v>
                </c:pt>
                <c:pt idx="580">
                  <c:v>41700.875</c:v>
                </c:pt>
                <c:pt idx="581">
                  <c:v>41700.916666666664</c:v>
                </c:pt>
                <c:pt idx="582">
                  <c:v>41700.958333333343</c:v>
                </c:pt>
                <c:pt idx="583">
                  <c:v>41701</c:v>
                </c:pt>
                <c:pt idx="584">
                  <c:v>41701.041666666584</c:v>
                </c:pt>
                <c:pt idx="585">
                  <c:v>41701.083333333336</c:v>
                </c:pt>
                <c:pt idx="586">
                  <c:v>41701.124999999993</c:v>
                </c:pt>
                <c:pt idx="587">
                  <c:v>41701.166666666584</c:v>
                </c:pt>
                <c:pt idx="588">
                  <c:v>41701.208333333336</c:v>
                </c:pt>
                <c:pt idx="589">
                  <c:v>41701.25</c:v>
                </c:pt>
                <c:pt idx="590">
                  <c:v>41701.291666666504</c:v>
                </c:pt>
                <c:pt idx="591">
                  <c:v>41701.333333333336</c:v>
                </c:pt>
                <c:pt idx="592">
                  <c:v>41701.375</c:v>
                </c:pt>
                <c:pt idx="593">
                  <c:v>41701.416666666664</c:v>
                </c:pt>
                <c:pt idx="594">
                  <c:v>41701.458333333343</c:v>
                </c:pt>
                <c:pt idx="595">
                  <c:v>41701.5</c:v>
                </c:pt>
                <c:pt idx="596">
                  <c:v>41701.541666666584</c:v>
                </c:pt>
                <c:pt idx="597">
                  <c:v>41701.583333333336</c:v>
                </c:pt>
                <c:pt idx="598">
                  <c:v>41701.624999999993</c:v>
                </c:pt>
                <c:pt idx="599">
                  <c:v>41701.666666666584</c:v>
                </c:pt>
                <c:pt idx="600">
                  <c:v>41701.708333333336</c:v>
                </c:pt>
                <c:pt idx="601">
                  <c:v>41701.75</c:v>
                </c:pt>
                <c:pt idx="602">
                  <c:v>41701.791666666504</c:v>
                </c:pt>
                <c:pt idx="603">
                  <c:v>41701.833333333336</c:v>
                </c:pt>
                <c:pt idx="604">
                  <c:v>41701.875</c:v>
                </c:pt>
                <c:pt idx="605">
                  <c:v>41701.916666666664</c:v>
                </c:pt>
                <c:pt idx="606">
                  <c:v>41701.958333333343</c:v>
                </c:pt>
                <c:pt idx="607">
                  <c:v>41702</c:v>
                </c:pt>
                <c:pt idx="608">
                  <c:v>41702.041666666584</c:v>
                </c:pt>
                <c:pt idx="609">
                  <c:v>41702.083333333336</c:v>
                </c:pt>
                <c:pt idx="610">
                  <c:v>41702.124999999993</c:v>
                </c:pt>
                <c:pt idx="611">
                  <c:v>41702.166666666584</c:v>
                </c:pt>
                <c:pt idx="612">
                  <c:v>41702.208333333336</c:v>
                </c:pt>
                <c:pt idx="613">
                  <c:v>41702.25</c:v>
                </c:pt>
                <c:pt idx="614">
                  <c:v>41702.291666666504</c:v>
                </c:pt>
                <c:pt idx="615">
                  <c:v>41702.333333333336</c:v>
                </c:pt>
                <c:pt idx="616">
                  <c:v>41702.375</c:v>
                </c:pt>
                <c:pt idx="617">
                  <c:v>41702.416666666664</c:v>
                </c:pt>
                <c:pt idx="618">
                  <c:v>41702.458333333343</c:v>
                </c:pt>
                <c:pt idx="619">
                  <c:v>41702.5</c:v>
                </c:pt>
                <c:pt idx="620">
                  <c:v>41702.541666666584</c:v>
                </c:pt>
                <c:pt idx="621">
                  <c:v>41702.583333333336</c:v>
                </c:pt>
                <c:pt idx="622">
                  <c:v>41702.624999999993</c:v>
                </c:pt>
                <c:pt idx="623">
                  <c:v>41702.666666666584</c:v>
                </c:pt>
                <c:pt idx="624">
                  <c:v>41702.708333333336</c:v>
                </c:pt>
                <c:pt idx="625">
                  <c:v>41702.75</c:v>
                </c:pt>
                <c:pt idx="626">
                  <c:v>41702.791666666504</c:v>
                </c:pt>
                <c:pt idx="627">
                  <c:v>41702.833333333336</c:v>
                </c:pt>
                <c:pt idx="628">
                  <c:v>41702.875</c:v>
                </c:pt>
                <c:pt idx="629">
                  <c:v>41702.916666666664</c:v>
                </c:pt>
                <c:pt idx="630">
                  <c:v>41702.958333333343</c:v>
                </c:pt>
                <c:pt idx="631">
                  <c:v>41703</c:v>
                </c:pt>
                <c:pt idx="632">
                  <c:v>41703.041666666584</c:v>
                </c:pt>
                <c:pt idx="633">
                  <c:v>41703.083333333336</c:v>
                </c:pt>
                <c:pt idx="634">
                  <c:v>41703.124999999993</c:v>
                </c:pt>
                <c:pt idx="635">
                  <c:v>41703.166666666584</c:v>
                </c:pt>
                <c:pt idx="636">
                  <c:v>41703.208333333336</c:v>
                </c:pt>
                <c:pt idx="637">
                  <c:v>41703.25</c:v>
                </c:pt>
                <c:pt idx="638">
                  <c:v>41703.291666666504</c:v>
                </c:pt>
                <c:pt idx="639">
                  <c:v>41703.333333333336</c:v>
                </c:pt>
                <c:pt idx="640">
                  <c:v>41703.375</c:v>
                </c:pt>
                <c:pt idx="641">
                  <c:v>41703.416666666664</c:v>
                </c:pt>
                <c:pt idx="642">
                  <c:v>41703.458333333343</c:v>
                </c:pt>
                <c:pt idx="643">
                  <c:v>41703.5</c:v>
                </c:pt>
                <c:pt idx="644">
                  <c:v>41703.541666666584</c:v>
                </c:pt>
                <c:pt idx="645">
                  <c:v>41703.583333333336</c:v>
                </c:pt>
                <c:pt idx="646">
                  <c:v>41703.624999999993</c:v>
                </c:pt>
                <c:pt idx="647">
                  <c:v>41703.666666666584</c:v>
                </c:pt>
                <c:pt idx="648">
                  <c:v>41703.708333333336</c:v>
                </c:pt>
                <c:pt idx="649">
                  <c:v>41703.75</c:v>
                </c:pt>
                <c:pt idx="650">
                  <c:v>41703.791666666504</c:v>
                </c:pt>
                <c:pt idx="651">
                  <c:v>41703.833333333336</c:v>
                </c:pt>
                <c:pt idx="652">
                  <c:v>41703.875</c:v>
                </c:pt>
                <c:pt idx="653">
                  <c:v>41703.916666666664</c:v>
                </c:pt>
                <c:pt idx="654">
                  <c:v>41703.958333333343</c:v>
                </c:pt>
                <c:pt idx="655">
                  <c:v>41704</c:v>
                </c:pt>
                <c:pt idx="656">
                  <c:v>41704.041666666584</c:v>
                </c:pt>
                <c:pt idx="657">
                  <c:v>41704.083333333336</c:v>
                </c:pt>
                <c:pt idx="658">
                  <c:v>41704.124999999993</c:v>
                </c:pt>
                <c:pt idx="659">
                  <c:v>41704.166666666584</c:v>
                </c:pt>
                <c:pt idx="660">
                  <c:v>41704.208333333336</c:v>
                </c:pt>
                <c:pt idx="661">
                  <c:v>41704.25</c:v>
                </c:pt>
                <c:pt idx="662">
                  <c:v>41704.291666666504</c:v>
                </c:pt>
                <c:pt idx="663">
                  <c:v>41704.333333333336</c:v>
                </c:pt>
                <c:pt idx="664">
                  <c:v>41704.375</c:v>
                </c:pt>
                <c:pt idx="665">
                  <c:v>41704.416666666664</c:v>
                </c:pt>
                <c:pt idx="666">
                  <c:v>41704.458333333343</c:v>
                </c:pt>
                <c:pt idx="667">
                  <c:v>41704.5</c:v>
                </c:pt>
                <c:pt idx="668">
                  <c:v>41704.541666666584</c:v>
                </c:pt>
                <c:pt idx="669">
                  <c:v>41704.583333333336</c:v>
                </c:pt>
                <c:pt idx="670">
                  <c:v>41704.624999999993</c:v>
                </c:pt>
                <c:pt idx="671">
                  <c:v>41704.666666666584</c:v>
                </c:pt>
                <c:pt idx="672">
                  <c:v>41704.708333333336</c:v>
                </c:pt>
                <c:pt idx="673">
                  <c:v>41704.75</c:v>
                </c:pt>
                <c:pt idx="674">
                  <c:v>41704.791666666504</c:v>
                </c:pt>
                <c:pt idx="675">
                  <c:v>41704.833333333336</c:v>
                </c:pt>
                <c:pt idx="676">
                  <c:v>41704.875</c:v>
                </c:pt>
                <c:pt idx="677">
                  <c:v>41704.916666666664</c:v>
                </c:pt>
                <c:pt idx="678">
                  <c:v>41704.958333333343</c:v>
                </c:pt>
                <c:pt idx="679">
                  <c:v>41705</c:v>
                </c:pt>
                <c:pt idx="680">
                  <c:v>41705.041666666584</c:v>
                </c:pt>
                <c:pt idx="681">
                  <c:v>41705.083333333336</c:v>
                </c:pt>
                <c:pt idx="682">
                  <c:v>41705.124999999993</c:v>
                </c:pt>
                <c:pt idx="683">
                  <c:v>41705.166666666584</c:v>
                </c:pt>
                <c:pt idx="684">
                  <c:v>41705.208333333336</c:v>
                </c:pt>
                <c:pt idx="685">
                  <c:v>41705.25</c:v>
                </c:pt>
                <c:pt idx="686">
                  <c:v>41705.291666666504</c:v>
                </c:pt>
                <c:pt idx="687">
                  <c:v>41705.333333333336</c:v>
                </c:pt>
                <c:pt idx="688">
                  <c:v>41705.375</c:v>
                </c:pt>
                <c:pt idx="689">
                  <c:v>41705.416666666664</c:v>
                </c:pt>
                <c:pt idx="690">
                  <c:v>41705.458333333343</c:v>
                </c:pt>
                <c:pt idx="691">
                  <c:v>41705.5</c:v>
                </c:pt>
                <c:pt idx="692">
                  <c:v>41705.541666666584</c:v>
                </c:pt>
                <c:pt idx="693">
                  <c:v>41705.583333333336</c:v>
                </c:pt>
                <c:pt idx="694">
                  <c:v>41705.624999999993</c:v>
                </c:pt>
                <c:pt idx="695">
                  <c:v>41705.666666666584</c:v>
                </c:pt>
                <c:pt idx="696">
                  <c:v>41705.708333333336</c:v>
                </c:pt>
                <c:pt idx="697">
                  <c:v>41705.75</c:v>
                </c:pt>
                <c:pt idx="698">
                  <c:v>41705.791666666504</c:v>
                </c:pt>
                <c:pt idx="699">
                  <c:v>41705.833333333336</c:v>
                </c:pt>
                <c:pt idx="700">
                  <c:v>41705.875</c:v>
                </c:pt>
                <c:pt idx="701">
                  <c:v>41705.916666666664</c:v>
                </c:pt>
                <c:pt idx="702">
                  <c:v>41705.958333333343</c:v>
                </c:pt>
                <c:pt idx="703">
                  <c:v>41706</c:v>
                </c:pt>
                <c:pt idx="704">
                  <c:v>41706.041666666584</c:v>
                </c:pt>
                <c:pt idx="705">
                  <c:v>41706.083333333336</c:v>
                </c:pt>
                <c:pt idx="706">
                  <c:v>41706.124999999993</c:v>
                </c:pt>
                <c:pt idx="707">
                  <c:v>41706.166666666584</c:v>
                </c:pt>
                <c:pt idx="708">
                  <c:v>41706.208333333336</c:v>
                </c:pt>
                <c:pt idx="709">
                  <c:v>41706.25</c:v>
                </c:pt>
                <c:pt idx="710">
                  <c:v>41706.291666666504</c:v>
                </c:pt>
                <c:pt idx="711">
                  <c:v>41706.333333333336</c:v>
                </c:pt>
                <c:pt idx="712">
                  <c:v>41706.375</c:v>
                </c:pt>
                <c:pt idx="713">
                  <c:v>41706.416666666664</c:v>
                </c:pt>
                <c:pt idx="714">
                  <c:v>41706.458333333343</c:v>
                </c:pt>
                <c:pt idx="715">
                  <c:v>41706.5</c:v>
                </c:pt>
                <c:pt idx="716">
                  <c:v>41706.541666666584</c:v>
                </c:pt>
                <c:pt idx="717">
                  <c:v>41706.583333333336</c:v>
                </c:pt>
                <c:pt idx="718">
                  <c:v>41706.624999999993</c:v>
                </c:pt>
                <c:pt idx="719">
                  <c:v>41706.666666666584</c:v>
                </c:pt>
                <c:pt idx="720">
                  <c:v>41706.708333333336</c:v>
                </c:pt>
                <c:pt idx="721">
                  <c:v>41706.75</c:v>
                </c:pt>
                <c:pt idx="722">
                  <c:v>41706.791666666504</c:v>
                </c:pt>
                <c:pt idx="723">
                  <c:v>41706.833333333336</c:v>
                </c:pt>
                <c:pt idx="724">
                  <c:v>41706.875</c:v>
                </c:pt>
                <c:pt idx="725">
                  <c:v>41706.916666666664</c:v>
                </c:pt>
                <c:pt idx="726">
                  <c:v>41706.958333333343</c:v>
                </c:pt>
                <c:pt idx="727">
                  <c:v>41707</c:v>
                </c:pt>
                <c:pt idx="728">
                  <c:v>41707.041666666584</c:v>
                </c:pt>
                <c:pt idx="729">
                  <c:v>41707.083333333336</c:v>
                </c:pt>
                <c:pt idx="730">
                  <c:v>41707.124999999993</c:v>
                </c:pt>
                <c:pt idx="731">
                  <c:v>41707.166666666584</c:v>
                </c:pt>
                <c:pt idx="732">
                  <c:v>41707.208333333336</c:v>
                </c:pt>
                <c:pt idx="733">
                  <c:v>41707.25</c:v>
                </c:pt>
                <c:pt idx="734">
                  <c:v>41707.291666666504</c:v>
                </c:pt>
                <c:pt idx="735">
                  <c:v>41707.333333333336</c:v>
                </c:pt>
                <c:pt idx="736">
                  <c:v>41707.375</c:v>
                </c:pt>
                <c:pt idx="737">
                  <c:v>41707.416666666664</c:v>
                </c:pt>
                <c:pt idx="738">
                  <c:v>41707.458333333343</c:v>
                </c:pt>
                <c:pt idx="739">
                  <c:v>41707.5</c:v>
                </c:pt>
                <c:pt idx="740">
                  <c:v>41707.541666666584</c:v>
                </c:pt>
                <c:pt idx="741">
                  <c:v>41707.583333333336</c:v>
                </c:pt>
                <c:pt idx="742">
                  <c:v>41707.624999999993</c:v>
                </c:pt>
                <c:pt idx="743">
                  <c:v>41707.666666666584</c:v>
                </c:pt>
                <c:pt idx="744">
                  <c:v>41707.708333333336</c:v>
                </c:pt>
                <c:pt idx="745">
                  <c:v>41707.75</c:v>
                </c:pt>
                <c:pt idx="746">
                  <c:v>41707.791666666504</c:v>
                </c:pt>
                <c:pt idx="747">
                  <c:v>41707.833333333336</c:v>
                </c:pt>
                <c:pt idx="748">
                  <c:v>41707.875</c:v>
                </c:pt>
                <c:pt idx="749">
                  <c:v>41707.916666666664</c:v>
                </c:pt>
                <c:pt idx="750">
                  <c:v>41707.958333333343</c:v>
                </c:pt>
                <c:pt idx="751">
                  <c:v>41708</c:v>
                </c:pt>
                <c:pt idx="752">
                  <c:v>41708.041666666584</c:v>
                </c:pt>
                <c:pt idx="753">
                  <c:v>41708.083333333336</c:v>
                </c:pt>
                <c:pt idx="754">
                  <c:v>41708.124999999993</c:v>
                </c:pt>
                <c:pt idx="755">
                  <c:v>41708.166666666584</c:v>
                </c:pt>
                <c:pt idx="756">
                  <c:v>41708.208333333336</c:v>
                </c:pt>
                <c:pt idx="757">
                  <c:v>41708.25</c:v>
                </c:pt>
                <c:pt idx="758">
                  <c:v>41708.291666666504</c:v>
                </c:pt>
                <c:pt idx="759">
                  <c:v>41708.333333333336</c:v>
                </c:pt>
                <c:pt idx="760">
                  <c:v>41708.375</c:v>
                </c:pt>
                <c:pt idx="761">
                  <c:v>41708.416666666664</c:v>
                </c:pt>
                <c:pt idx="762">
                  <c:v>41708.458333333343</c:v>
                </c:pt>
                <c:pt idx="763">
                  <c:v>41708.5</c:v>
                </c:pt>
                <c:pt idx="764">
                  <c:v>41708.541666666584</c:v>
                </c:pt>
                <c:pt idx="765">
                  <c:v>41708.583333333336</c:v>
                </c:pt>
                <c:pt idx="766">
                  <c:v>41708.624999999993</c:v>
                </c:pt>
                <c:pt idx="767">
                  <c:v>41708.666666666584</c:v>
                </c:pt>
                <c:pt idx="768">
                  <c:v>41708.708333333336</c:v>
                </c:pt>
                <c:pt idx="769">
                  <c:v>41708.75</c:v>
                </c:pt>
                <c:pt idx="770">
                  <c:v>41708.791666666504</c:v>
                </c:pt>
                <c:pt idx="771">
                  <c:v>41708.833333333336</c:v>
                </c:pt>
                <c:pt idx="772">
                  <c:v>41708.875</c:v>
                </c:pt>
                <c:pt idx="773">
                  <c:v>41708.916666666664</c:v>
                </c:pt>
                <c:pt idx="774">
                  <c:v>41708.958333333343</c:v>
                </c:pt>
                <c:pt idx="775">
                  <c:v>41709</c:v>
                </c:pt>
                <c:pt idx="776">
                  <c:v>41709.041666666584</c:v>
                </c:pt>
                <c:pt idx="777">
                  <c:v>41709.083333333336</c:v>
                </c:pt>
                <c:pt idx="778">
                  <c:v>41709.124999999993</c:v>
                </c:pt>
                <c:pt idx="779">
                  <c:v>41709.166666666584</c:v>
                </c:pt>
                <c:pt idx="780">
                  <c:v>41709.208333333336</c:v>
                </c:pt>
                <c:pt idx="781">
                  <c:v>41709.25</c:v>
                </c:pt>
                <c:pt idx="782">
                  <c:v>41709.291666666504</c:v>
                </c:pt>
                <c:pt idx="783">
                  <c:v>41709.333333333336</c:v>
                </c:pt>
                <c:pt idx="784">
                  <c:v>41709.375</c:v>
                </c:pt>
                <c:pt idx="785">
                  <c:v>41709.416666666664</c:v>
                </c:pt>
                <c:pt idx="786">
                  <c:v>41709.458333333343</c:v>
                </c:pt>
                <c:pt idx="787">
                  <c:v>41709.5</c:v>
                </c:pt>
                <c:pt idx="788">
                  <c:v>41709.541666666584</c:v>
                </c:pt>
                <c:pt idx="789">
                  <c:v>41709.583333333336</c:v>
                </c:pt>
                <c:pt idx="790">
                  <c:v>41709.624999999993</c:v>
                </c:pt>
                <c:pt idx="791">
                  <c:v>41709.666666666584</c:v>
                </c:pt>
                <c:pt idx="792">
                  <c:v>41709.708333333336</c:v>
                </c:pt>
                <c:pt idx="793">
                  <c:v>41709.75</c:v>
                </c:pt>
                <c:pt idx="794">
                  <c:v>41709.791666666504</c:v>
                </c:pt>
                <c:pt idx="795">
                  <c:v>41709.833333333336</c:v>
                </c:pt>
                <c:pt idx="796">
                  <c:v>41709.875</c:v>
                </c:pt>
                <c:pt idx="797">
                  <c:v>41709.916666666664</c:v>
                </c:pt>
                <c:pt idx="798">
                  <c:v>41709.958333333343</c:v>
                </c:pt>
                <c:pt idx="799">
                  <c:v>41710</c:v>
                </c:pt>
                <c:pt idx="800">
                  <c:v>41710.041666666584</c:v>
                </c:pt>
                <c:pt idx="801">
                  <c:v>41710.083333333336</c:v>
                </c:pt>
                <c:pt idx="802">
                  <c:v>41710.124999999993</c:v>
                </c:pt>
                <c:pt idx="803">
                  <c:v>41710.166666666584</c:v>
                </c:pt>
                <c:pt idx="804">
                  <c:v>41710.208333333336</c:v>
                </c:pt>
                <c:pt idx="805">
                  <c:v>41710.25</c:v>
                </c:pt>
                <c:pt idx="806">
                  <c:v>41710.291666666504</c:v>
                </c:pt>
                <c:pt idx="807">
                  <c:v>41710.333333333336</c:v>
                </c:pt>
                <c:pt idx="808">
                  <c:v>41710.375</c:v>
                </c:pt>
                <c:pt idx="809">
                  <c:v>41710.416666666664</c:v>
                </c:pt>
                <c:pt idx="810">
                  <c:v>41710.458333333343</c:v>
                </c:pt>
                <c:pt idx="811">
                  <c:v>41710.5</c:v>
                </c:pt>
                <c:pt idx="812">
                  <c:v>41710.541666666584</c:v>
                </c:pt>
                <c:pt idx="813">
                  <c:v>41710.583333333336</c:v>
                </c:pt>
                <c:pt idx="814">
                  <c:v>41710.624999999993</c:v>
                </c:pt>
                <c:pt idx="815">
                  <c:v>41710.666666666584</c:v>
                </c:pt>
                <c:pt idx="816">
                  <c:v>41710.708333333336</c:v>
                </c:pt>
                <c:pt idx="817">
                  <c:v>41710.75</c:v>
                </c:pt>
                <c:pt idx="818">
                  <c:v>41710.791666666504</c:v>
                </c:pt>
                <c:pt idx="819">
                  <c:v>41710.833333333336</c:v>
                </c:pt>
                <c:pt idx="820">
                  <c:v>41710.875</c:v>
                </c:pt>
                <c:pt idx="821">
                  <c:v>41710.916666666664</c:v>
                </c:pt>
                <c:pt idx="822">
                  <c:v>41710.958333333343</c:v>
                </c:pt>
                <c:pt idx="823">
                  <c:v>41711</c:v>
                </c:pt>
                <c:pt idx="824">
                  <c:v>41711.041666666584</c:v>
                </c:pt>
                <c:pt idx="825">
                  <c:v>41711.083333333336</c:v>
                </c:pt>
                <c:pt idx="826">
                  <c:v>41711.124999999993</c:v>
                </c:pt>
                <c:pt idx="827">
                  <c:v>41711.166666666584</c:v>
                </c:pt>
                <c:pt idx="828">
                  <c:v>41711.208333333336</c:v>
                </c:pt>
                <c:pt idx="829">
                  <c:v>41711.25</c:v>
                </c:pt>
                <c:pt idx="830">
                  <c:v>41711.291666666504</c:v>
                </c:pt>
                <c:pt idx="831">
                  <c:v>41711.333333333336</c:v>
                </c:pt>
                <c:pt idx="832">
                  <c:v>41711.375</c:v>
                </c:pt>
                <c:pt idx="833">
                  <c:v>41711.416666666664</c:v>
                </c:pt>
                <c:pt idx="834">
                  <c:v>41711.458333333343</c:v>
                </c:pt>
                <c:pt idx="835">
                  <c:v>41711.5</c:v>
                </c:pt>
                <c:pt idx="836">
                  <c:v>41711.541666666584</c:v>
                </c:pt>
                <c:pt idx="837">
                  <c:v>41711.583333333336</c:v>
                </c:pt>
                <c:pt idx="838">
                  <c:v>41711.624999999993</c:v>
                </c:pt>
                <c:pt idx="839">
                  <c:v>41711.666666666584</c:v>
                </c:pt>
                <c:pt idx="840">
                  <c:v>41711.708333333336</c:v>
                </c:pt>
                <c:pt idx="841">
                  <c:v>41711.75</c:v>
                </c:pt>
                <c:pt idx="842">
                  <c:v>41711.791666666504</c:v>
                </c:pt>
                <c:pt idx="843">
                  <c:v>41711.833333333336</c:v>
                </c:pt>
                <c:pt idx="844">
                  <c:v>41711.875</c:v>
                </c:pt>
                <c:pt idx="845">
                  <c:v>41711.916666666664</c:v>
                </c:pt>
                <c:pt idx="846">
                  <c:v>41711.958333333343</c:v>
                </c:pt>
                <c:pt idx="847">
                  <c:v>41712</c:v>
                </c:pt>
                <c:pt idx="848">
                  <c:v>41712.041666666584</c:v>
                </c:pt>
                <c:pt idx="849">
                  <c:v>41712.083333333336</c:v>
                </c:pt>
                <c:pt idx="850">
                  <c:v>41712.124999999993</c:v>
                </c:pt>
                <c:pt idx="851">
                  <c:v>41712.166666666584</c:v>
                </c:pt>
                <c:pt idx="852">
                  <c:v>41712.208333333336</c:v>
                </c:pt>
                <c:pt idx="853">
                  <c:v>41712.25</c:v>
                </c:pt>
                <c:pt idx="854">
                  <c:v>41712.291666666504</c:v>
                </c:pt>
                <c:pt idx="855">
                  <c:v>41712.333333333336</c:v>
                </c:pt>
                <c:pt idx="856">
                  <c:v>41712.375</c:v>
                </c:pt>
                <c:pt idx="857">
                  <c:v>41712.416666666664</c:v>
                </c:pt>
                <c:pt idx="858">
                  <c:v>41712.458333333343</c:v>
                </c:pt>
                <c:pt idx="859">
                  <c:v>41712.5</c:v>
                </c:pt>
                <c:pt idx="860">
                  <c:v>41712.541666666584</c:v>
                </c:pt>
                <c:pt idx="861">
                  <c:v>41712.583333333336</c:v>
                </c:pt>
                <c:pt idx="862">
                  <c:v>41712.624999999993</c:v>
                </c:pt>
                <c:pt idx="863">
                  <c:v>41712.666666666584</c:v>
                </c:pt>
                <c:pt idx="864">
                  <c:v>41712.708333333336</c:v>
                </c:pt>
                <c:pt idx="865">
                  <c:v>41712.75</c:v>
                </c:pt>
                <c:pt idx="866">
                  <c:v>41712.791666666504</c:v>
                </c:pt>
                <c:pt idx="867">
                  <c:v>41712.833333333336</c:v>
                </c:pt>
                <c:pt idx="868">
                  <c:v>41712.875</c:v>
                </c:pt>
                <c:pt idx="869">
                  <c:v>41712.916666666664</c:v>
                </c:pt>
                <c:pt idx="870">
                  <c:v>41712.958333333343</c:v>
                </c:pt>
                <c:pt idx="871">
                  <c:v>41713</c:v>
                </c:pt>
                <c:pt idx="872">
                  <c:v>41713.041666666584</c:v>
                </c:pt>
                <c:pt idx="873">
                  <c:v>41713.083333333336</c:v>
                </c:pt>
                <c:pt idx="874">
                  <c:v>41713.124999999993</c:v>
                </c:pt>
                <c:pt idx="875">
                  <c:v>41713.166666666584</c:v>
                </c:pt>
                <c:pt idx="876">
                  <c:v>41713.208333333336</c:v>
                </c:pt>
                <c:pt idx="877">
                  <c:v>41713.25</c:v>
                </c:pt>
                <c:pt idx="878">
                  <c:v>41713.291666666504</c:v>
                </c:pt>
                <c:pt idx="879">
                  <c:v>41713.333333333336</c:v>
                </c:pt>
                <c:pt idx="880">
                  <c:v>41713.375</c:v>
                </c:pt>
                <c:pt idx="881">
                  <c:v>41713.416666666664</c:v>
                </c:pt>
                <c:pt idx="882">
                  <c:v>41713.458333333343</c:v>
                </c:pt>
                <c:pt idx="883">
                  <c:v>41713.5</c:v>
                </c:pt>
                <c:pt idx="884">
                  <c:v>41713.541666666584</c:v>
                </c:pt>
                <c:pt idx="885">
                  <c:v>41713.583333333336</c:v>
                </c:pt>
                <c:pt idx="886">
                  <c:v>41713.624999999993</c:v>
                </c:pt>
                <c:pt idx="887">
                  <c:v>41713.666666666584</c:v>
                </c:pt>
                <c:pt idx="888">
                  <c:v>41713.708333333336</c:v>
                </c:pt>
                <c:pt idx="889">
                  <c:v>41713.75</c:v>
                </c:pt>
                <c:pt idx="890">
                  <c:v>41713.791666666504</c:v>
                </c:pt>
                <c:pt idx="891">
                  <c:v>41713.833333333336</c:v>
                </c:pt>
                <c:pt idx="892">
                  <c:v>41713.875</c:v>
                </c:pt>
                <c:pt idx="893">
                  <c:v>41713.916666666664</c:v>
                </c:pt>
                <c:pt idx="894">
                  <c:v>41713.958333333343</c:v>
                </c:pt>
                <c:pt idx="895">
                  <c:v>41714</c:v>
                </c:pt>
                <c:pt idx="896">
                  <c:v>41714.041666666584</c:v>
                </c:pt>
                <c:pt idx="897">
                  <c:v>41714.083333333336</c:v>
                </c:pt>
                <c:pt idx="898">
                  <c:v>41714.124999999993</c:v>
                </c:pt>
                <c:pt idx="899">
                  <c:v>41714.166666666584</c:v>
                </c:pt>
                <c:pt idx="900">
                  <c:v>41714.208333333336</c:v>
                </c:pt>
                <c:pt idx="901">
                  <c:v>41714.25</c:v>
                </c:pt>
                <c:pt idx="902">
                  <c:v>41714.291666666504</c:v>
                </c:pt>
                <c:pt idx="903">
                  <c:v>41714.333333333336</c:v>
                </c:pt>
                <c:pt idx="904">
                  <c:v>41714.375</c:v>
                </c:pt>
                <c:pt idx="905">
                  <c:v>41714.416666666664</c:v>
                </c:pt>
                <c:pt idx="906">
                  <c:v>41714.458333333343</c:v>
                </c:pt>
                <c:pt idx="907">
                  <c:v>41714.5</c:v>
                </c:pt>
                <c:pt idx="908">
                  <c:v>41714.541666666584</c:v>
                </c:pt>
                <c:pt idx="909">
                  <c:v>41714.583333333336</c:v>
                </c:pt>
                <c:pt idx="910">
                  <c:v>41714.624999999993</c:v>
                </c:pt>
                <c:pt idx="911">
                  <c:v>41714.666666666584</c:v>
                </c:pt>
                <c:pt idx="912">
                  <c:v>41714.708333333336</c:v>
                </c:pt>
                <c:pt idx="913">
                  <c:v>41714.75</c:v>
                </c:pt>
                <c:pt idx="914">
                  <c:v>41714.791666666504</c:v>
                </c:pt>
                <c:pt idx="915">
                  <c:v>41714.833333333336</c:v>
                </c:pt>
                <c:pt idx="916">
                  <c:v>41714.875</c:v>
                </c:pt>
                <c:pt idx="917">
                  <c:v>41714.916666666664</c:v>
                </c:pt>
                <c:pt idx="918">
                  <c:v>41714.958333333343</c:v>
                </c:pt>
                <c:pt idx="919">
                  <c:v>41715</c:v>
                </c:pt>
                <c:pt idx="920">
                  <c:v>41715.041666666584</c:v>
                </c:pt>
                <c:pt idx="921">
                  <c:v>41715.083333333336</c:v>
                </c:pt>
                <c:pt idx="922">
                  <c:v>41715.124999999993</c:v>
                </c:pt>
                <c:pt idx="923">
                  <c:v>41715.166666666584</c:v>
                </c:pt>
                <c:pt idx="924">
                  <c:v>41715.208333333336</c:v>
                </c:pt>
                <c:pt idx="925">
                  <c:v>41715.25</c:v>
                </c:pt>
                <c:pt idx="926">
                  <c:v>41715.291666666504</c:v>
                </c:pt>
                <c:pt idx="927">
                  <c:v>41715.333333333336</c:v>
                </c:pt>
                <c:pt idx="928">
                  <c:v>41715.375</c:v>
                </c:pt>
                <c:pt idx="929">
                  <c:v>41715.416666666664</c:v>
                </c:pt>
                <c:pt idx="930">
                  <c:v>41715.458333333343</c:v>
                </c:pt>
                <c:pt idx="931">
                  <c:v>41715.5</c:v>
                </c:pt>
                <c:pt idx="932">
                  <c:v>41715.541666666584</c:v>
                </c:pt>
                <c:pt idx="933">
                  <c:v>41715.583333333336</c:v>
                </c:pt>
                <c:pt idx="934">
                  <c:v>41715.624999999993</c:v>
                </c:pt>
                <c:pt idx="935">
                  <c:v>41715.666666666584</c:v>
                </c:pt>
                <c:pt idx="936">
                  <c:v>41715.708333333336</c:v>
                </c:pt>
                <c:pt idx="937">
                  <c:v>41715.75</c:v>
                </c:pt>
                <c:pt idx="938">
                  <c:v>41715.791666666504</c:v>
                </c:pt>
                <c:pt idx="939">
                  <c:v>41715.833333333336</c:v>
                </c:pt>
                <c:pt idx="940">
                  <c:v>41715.875</c:v>
                </c:pt>
                <c:pt idx="941">
                  <c:v>41715.916666666664</c:v>
                </c:pt>
                <c:pt idx="942">
                  <c:v>41715.958333333343</c:v>
                </c:pt>
                <c:pt idx="943">
                  <c:v>41716</c:v>
                </c:pt>
                <c:pt idx="944">
                  <c:v>41716.041666666584</c:v>
                </c:pt>
                <c:pt idx="945">
                  <c:v>41716.083333333336</c:v>
                </c:pt>
                <c:pt idx="946">
                  <c:v>41716.124999999993</c:v>
                </c:pt>
                <c:pt idx="947">
                  <c:v>41716.166666666584</c:v>
                </c:pt>
                <c:pt idx="948">
                  <c:v>41716.208333333336</c:v>
                </c:pt>
                <c:pt idx="949">
                  <c:v>41716.25</c:v>
                </c:pt>
                <c:pt idx="950">
                  <c:v>41716.291666666504</c:v>
                </c:pt>
                <c:pt idx="951">
                  <c:v>41716.333333333336</c:v>
                </c:pt>
                <c:pt idx="952">
                  <c:v>41716.375</c:v>
                </c:pt>
                <c:pt idx="953">
                  <c:v>41716.416666666664</c:v>
                </c:pt>
                <c:pt idx="954">
                  <c:v>41716.458333333343</c:v>
                </c:pt>
                <c:pt idx="955">
                  <c:v>41716.5</c:v>
                </c:pt>
                <c:pt idx="956">
                  <c:v>41716.541666666584</c:v>
                </c:pt>
                <c:pt idx="957">
                  <c:v>41716.583333333336</c:v>
                </c:pt>
                <c:pt idx="958">
                  <c:v>41716.624999999993</c:v>
                </c:pt>
                <c:pt idx="959">
                  <c:v>41716.666666666584</c:v>
                </c:pt>
                <c:pt idx="960">
                  <c:v>41716.708333333336</c:v>
                </c:pt>
                <c:pt idx="961">
                  <c:v>41716.75</c:v>
                </c:pt>
                <c:pt idx="962">
                  <c:v>41716.791666666504</c:v>
                </c:pt>
                <c:pt idx="963">
                  <c:v>41716.833333333336</c:v>
                </c:pt>
                <c:pt idx="964">
                  <c:v>41716.875</c:v>
                </c:pt>
                <c:pt idx="965">
                  <c:v>41716.916666666664</c:v>
                </c:pt>
                <c:pt idx="966">
                  <c:v>41716.958333333343</c:v>
                </c:pt>
                <c:pt idx="967">
                  <c:v>41717</c:v>
                </c:pt>
                <c:pt idx="968">
                  <c:v>41717.041666666584</c:v>
                </c:pt>
                <c:pt idx="969">
                  <c:v>41717.083333333336</c:v>
                </c:pt>
                <c:pt idx="970">
                  <c:v>41717.124999999993</c:v>
                </c:pt>
                <c:pt idx="971">
                  <c:v>41717.166666666584</c:v>
                </c:pt>
                <c:pt idx="972">
                  <c:v>41717.208333333336</c:v>
                </c:pt>
                <c:pt idx="973">
                  <c:v>41717.25</c:v>
                </c:pt>
                <c:pt idx="974">
                  <c:v>41717.291666666504</c:v>
                </c:pt>
                <c:pt idx="975">
                  <c:v>41717.333333333336</c:v>
                </c:pt>
                <c:pt idx="976">
                  <c:v>41717.375</c:v>
                </c:pt>
                <c:pt idx="977">
                  <c:v>41717.416666666664</c:v>
                </c:pt>
                <c:pt idx="978">
                  <c:v>41717.458333333343</c:v>
                </c:pt>
                <c:pt idx="979">
                  <c:v>41717.5</c:v>
                </c:pt>
                <c:pt idx="980">
                  <c:v>41717.541666666584</c:v>
                </c:pt>
                <c:pt idx="981">
                  <c:v>41717.583333333336</c:v>
                </c:pt>
                <c:pt idx="982">
                  <c:v>41717.624999999993</c:v>
                </c:pt>
                <c:pt idx="983">
                  <c:v>41717.666666666584</c:v>
                </c:pt>
                <c:pt idx="984">
                  <c:v>41717.708333333336</c:v>
                </c:pt>
                <c:pt idx="985">
                  <c:v>41717.75</c:v>
                </c:pt>
                <c:pt idx="986">
                  <c:v>41717.791666666504</c:v>
                </c:pt>
                <c:pt idx="987">
                  <c:v>41717.833333333336</c:v>
                </c:pt>
                <c:pt idx="988">
                  <c:v>41717.875</c:v>
                </c:pt>
                <c:pt idx="989">
                  <c:v>41717.916666666664</c:v>
                </c:pt>
                <c:pt idx="990">
                  <c:v>41717.958333333343</c:v>
                </c:pt>
                <c:pt idx="991">
                  <c:v>41718</c:v>
                </c:pt>
                <c:pt idx="992">
                  <c:v>41718.041666666584</c:v>
                </c:pt>
                <c:pt idx="993">
                  <c:v>41718.083333333336</c:v>
                </c:pt>
                <c:pt idx="994">
                  <c:v>41718.124999999993</c:v>
                </c:pt>
                <c:pt idx="995">
                  <c:v>41718.166666666584</c:v>
                </c:pt>
                <c:pt idx="996">
                  <c:v>41718.208333333336</c:v>
                </c:pt>
                <c:pt idx="997">
                  <c:v>41718.25</c:v>
                </c:pt>
                <c:pt idx="998">
                  <c:v>41718.291666666504</c:v>
                </c:pt>
                <c:pt idx="999">
                  <c:v>41718.333333333336</c:v>
                </c:pt>
                <c:pt idx="1000">
                  <c:v>41718.375</c:v>
                </c:pt>
                <c:pt idx="1001">
                  <c:v>41718.416666666664</c:v>
                </c:pt>
                <c:pt idx="1002">
                  <c:v>41718.458333333343</c:v>
                </c:pt>
                <c:pt idx="1003">
                  <c:v>41718.5</c:v>
                </c:pt>
                <c:pt idx="1004">
                  <c:v>41718.541666666584</c:v>
                </c:pt>
                <c:pt idx="1005">
                  <c:v>41718.583333333336</c:v>
                </c:pt>
                <c:pt idx="1006">
                  <c:v>41718.624999999993</c:v>
                </c:pt>
                <c:pt idx="1007">
                  <c:v>41718.666666666584</c:v>
                </c:pt>
                <c:pt idx="1008">
                  <c:v>41718.708333333336</c:v>
                </c:pt>
                <c:pt idx="1009">
                  <c:v>41718.75</c:v>
                </c:pt>
                <c:pt idx="1010">
                  <c:v>41718.791666666504</c:v>
                </c:pt>
                <c:pt idx="1011">
                  <c:v>41718.833333333336</c:v>
                </c:pt>
                <c:pt idx="1012">
                  <c:v>41718.875</c:v>
                </c:pt>
                <c:pt idx="1013">
                  <c:v>41718.916666666664</c:v>
                </c:pt>
                <c:pt idx="1014">
                  <c:v>41718.958333333343</c:v>
                </c:pt>
                <c:pt idx="1015">
                  <c:v>41719</c:v>
                </c:pt>
                <c:pt idx="1016">
                  <c:v>41719.041666666584</c:v>
                </c:pt>
                <c:pt idx="1017">
                  <c:v>41719.083333333336</c:v>
                </c:pt>
                <c:pt idx="1018">
                  <c:v>41719.124999999993</c:v>
                </c:pt>
                <c:pt idx="1019">
                  <c:v>41719.166666666584</c:v>
                </c:pt>
                <c:pt idx="1020">
                  <c:v>41719.208333333336</c:v>
                </c:pt>
                <c:pt idx="1021">
                  <c:v>41719.25</c:v>
                </c:pt>
                <c:pt idx="1022">
                  <c:v>41719.291666666504</c:v>
                </c:pt>
                <c:pt idx="1023">
                  <c:v>41719.333333333336</c:v>
                </c:pt>
                <c:pt idx="1024">
                  <c:v>41719.375</c:v>
                </c:pt>
                <c:pt idx="1025">
                  <c:v>41719.416666666664</c:v>
                </c:pt>
                <c:pt idx="1026">
                  <c:v>41719.458333333343</c:v>
                </c:pt>
                <c:pt idx="1027">
                  <c:v>41719.5</c:v>
                </c:pt>
                <c:pt idx="1028">
                  <c:v>41719.541666666584</c:v>
                </c:pt>
                <c:pt idx="1029">
                  <c:v>41719.583333333336</c:v>
                </c:pt>
                <c:pt idx="1030">
                  <c:v>41719.624999999993</c:v>
                </c:pt>
                <c:pt idx="1031">
                  <c:v>41719.666666666584</c:v>
                </c:pt>
                <c:pt idx="1032">
                  <c:v>41719.708333333336</c:v>
                </c:pt>
                <c:pt idx="1033">
                  <c:v>41719.75</c:v>
                </c:pt>
                <c:pt idx="1034">
                  <c:v>41719.791666666504</c:v>
                </c:pt>
                <c:pt idx="1035">
                  <c:v>41719.833333333336</c:v>
                </c:pt>
                <c:pt idx="1036">
                  <c:v>41719.875</c:v>
                </c:pt>
                <c:pt idx="1037">
                  <c:v>41719.916666666664</c:v>
                </c:pt>
                <c:pt idx="1038">
                  <c:v>41719.958333333343</c:v>
                </c:pt>
                <c:pt idx="1039">
                  <c:v>41720</c:v>
                </c:pt>
                <c:pt idx="1040">
                  <c:v>41720.041666666584</c:v>
                </c:pt>
                <c:pt idx="1041">
                  <c:v>41720.083333333336</c:v>
                </c:pt>
                <c:pt idx="1042">
                  <c:v>41720.124999999993</c:v>
                </c:pt>
                <c:pt idx="1043">
                  <c:v>41720.166666666584</c:v>
                </c:pt>
                <c:pt idx="1044">
                  <c:v>41720.208333333336</c:v>
                </c:pt>
                <c:pt idx="1045">
                  <c:v>41720.25</c:v>
                </c:pt>
                <c:pt idx="1046">
                  <c:v>41720.291666666504</c:v>
                </c:pt>
                <c:pt idx="1047">
                  <c:v>41720.333333333336</c:v>
                </c:pt>
                <c:pt idx="1048">
                  <c:v>41720.375</c:v>
                </c:pt>
                <c:pt idx="1049">
                  <c:v>41720.416666666664</c:v>
                </c:pt>
                <c:pt idx="1050">
                  <c:v>41720.458333333343</c:v>
                </c:pt>
                <c:pt idx="1051">
                  <c:v>41720.5</c:v>
                </c:pt>
                <c:pt idx="1052">
                  <c:v>41720.541666666584</c:v>
                </c:pt>
                <c:pt idx="1053">
                  <c:v>41720.583333333336</c:v>
                </c:pt>
                <c:pt idx="1054">
                  <c:v>41720.624999999993</c:v>
                </c:pt>
                <c:pt idx="1055">
                  <c:v>41720.666666666584</c:v>
                </c:pt>
                <c:pt idx="1056">
                  <c:v>41720.708333333336</c:v>
                </c:pt>
                <c:pt idx="1057">
                  <c:v>41720.75</c:v>
                </c:pt>
                <c:pt idx="1058">
                  <c:v>41720.791666666504</c:v>
                </c:pt>
                <c:pt idx="1059">
                  <c:v>41720.833333333336</c:v>
                </c:pt>
                <c:pt idx="1060">
                  <c:v>41720.875</c:v>
                </c:pt>
                <c:pt idx="1061">
                  <c:v>41720.916666666664</c:v>
                </c:pt>
                <c:pt idx="1062">
                  <c:v>41720.958333333343</c:v>
                </c:pt>
                <c:pt idx="1063">
                  <c:v>41721</c:v>
                </c:pt>
                <c:pt idx="1064">
                  <c:v>41721.041666666584</c:v>
                </c:pt>
                <c:pt idx="1065">
                  <c:v>41721.083333333336</c:v>
                </c:pt>
                <c:pt idx="1066">
                  <c:v>41721.124999999993</c:v>
                </c:pt>
                <c:pt idx="1067">
                  <c:v>41721.166666666584</c:v>
                </c:pt>
                <c:pt idx="1068">
                  <c:v>41721.208333333336</c:v>
                </c:pt>
                <c:pt idx="1069">
                  <c:v>41721.25</c:v>
                </c:pt>
                <c:pt idx="1070">
                  <c:v>41721.291666666504</c:v>
                </c:pt>
                <c:pt idx="1071">
                  <c:v>41721.333333333336</c:v>
                </c:pt>
                <c:pt idx="1072">
                  <c:v>41721.375</c:v>
                </c:pt>
                <c:pt idx="1073">
                  <c:v>41721.416666666664</c:v>
                </c:pt>
                <c:pt idx="1074">
                  <c:v>41721.458333333343</c:v>
                </c:pt>
                <c:pt idx="1075">
                  <c:v>41721.5</c:v>
                </c:pt>
                <c:pt idx="1076">
                  <c:v>41721.541666666584</c:v>
                </c:pt>
                <c:pt idx="1077">
                  <c:v>41721.583333333336</c:v>
                </c:pt>
                <c:pt idx="1078">
                  <c:v>41721.624999999993</c:v>
                </c:pt>
                <c:pt idx="1079">
                  <c:v>41721.666666666584</c:v>
                </c:pt>
                <c:pt idx="1080">
                  <c:v>41721.708333333336</c:v>
                </c:pt>
                <c:pt idx="1081">
                  <c:v>41721.75</c:v>
                </c:pt>
                <c:pt idx="1082">
                  <c:v>41721.791666666504</c:v>
                </c:pt>
                <c:pt idx="1083">
                  <c:v>41721.833333333336</c:v>
                </c:pt>
                <c:pt idx="1084">
                  <c:v>41721.875</c:v>
                </c:pt>
                <c:pt idx="1085">
                  <c:v>41721.916666666664</c:v>
                </c:pt>
                <c:pt idx="1086">
                  <c:v>41721.958333333343</c:v>
                </c:pt>
                <c:pt idx="1087">
                  <c:v>41722</c:v>
                </c:pt>
                <c:pt idx="1088">
                  <c:v>41722.041666666584</c:v>
                </c:pt>
                <c:pt idx="1089">
                  <c:v>41722.083333333336</c:v>
                </c:pt>
                <c:pt idx="1090">
                  <c:v>41722.124999999993</c:v>
                </c:pt>
                <c:pt idx="1091">
                  <c:v>41722.166666666584</c:v>
                </c:pt>
                <c:pt idx="1092">
                  <c:v>41722.208333333336</c:v>
                </c:pt>
                <c:pt idx="1093">
                  <c:v>41722.25</c:v>
                </c:pt>
                <c:pt idx="1094">
                  <c:v>41722.291666666504</c:v>
                </c:pt>
                <c:pt idx="1095">
                  <c:v>41722.333333333336</c:v>
                </c:pt>
                <c:pt idx="1096">
                  <c:v>41722.375</c:v>
                </c:pt>
                <c:pt idx="1097">
                  <c:v>41722.416666666664</c:v>
                </c:pt>
                <c:pt idx="1098">
                  <c:v>41722.458333333343</c:v>
                </c:pt>
                <c:pt idx="1099">
                  <c:v>41722.5</c:v>
                </c:pt>
                <c:pt idx="1100">
                  <c:v>41722.541666666584</c:v>
                </c:pt>
                <c:pt idx="1101">
                  <c:v>41722.583333333336</c:v>
                </c:pt>
                <c:pt idx="1102">
                  <c:v>41722.624999999993</c:v>
                </c:pt>
                <c:pt idx="1103">
                  <c:v>41722.666666666584</c:v>
                </c:pt>
                <c:pt idx="1104">
                  <c:v>41722.708333333336</c:v>
                </c:pt>
                <c:pt idx="1105">
                  <c:v>41722.75</c:v>
                </c:pt>
                <c:pt idx="1106">
                  <c:v>41722.791666666504</c:v>
                </c:pt>
                <c:pt idx="1107">
                  <c:v>41722.833333333336</c:v>
                </c:pt>
                <c:pt idx="1108">
                  <c:v>41722.875</c:v>
                </c:pt>
                <c:pt idx="1109">
                  <c:v>41722.916666666664</c:v>
                </c:pt>
                <c:pt idx="1110">
                  <c:v>41722.958333333343</c:v>
                </c:pt>
                <c:pt idx="1111">
                  <c:v>41723</c:v>
                </c:pt>
                <c:pt idx="1112">
                  <c:v>41723.041666666584</c:v>
                </c:pt>
                <c:pt idx="1113">
                  <c:v>41723.083333333336</c:v>
                </c:pt>
                <c:pt idx="1114">
                  <c:v>41723.124999999993</c:v>
                </c:pt>
                <c:pt idx="1115">
                  <c:v>41723.166666666584</c:v>
                </c:pt>
                <c:pt idx="1116">
                  <c:v>41723.208333333336</c:v>
                </c:pt>
                <c:pt idx="1117">
                  <c:v>41723.25</c:v>
                </c:pt>
                <c:pt idx="1118">
                  <c:v>41723.291666666504</c:v>
                </c:pt>
                <c:pt idx="1119">
                  <c:v>41723.333333333336</c:v>
                </c:pt>
                <c:pt idx="1120">
                  <c:v>41723.375</c:v>
                </c:pt>
                <c:pt idx="1121">
                  <c:v>41723.416666666664</c:v>
                </c:pt>
                <c:pt idx="1122">
                  <c:v>41723.458333333343</c:v>
                </c:pt>
                <c:pt idx="1123">
                  <c:v>41723.5</c:v>
                </c:pt>
                <c:pt idx="1124">
                  <c:v>41723.541666666584</c:v>
                </c:pt>
                <c:pt idx="1125">
                  <c:v>41723.583333333336</c:v>
                </c:pt>
                <c:pt idx="1126">
                  <c:v>41723.624999999993</c:v>
                </c:pt>
                <c:pt idx="1127">
                  <c:v>41723.666666666584</c:v>
                </c:pt>
                <c:pt idx="1128">
                  <c:v>41723.708333333336</c:v>
                </c:pt>
                <c:pt idx="1129">
                  <c:v>41723.75</c:v>
                </c:pt>
                <c:pt idx="1130">
                  <c:v>41723.791666666504</c:v>
                </c:pt>
                <c:pt idx="1131">
                  <c:v>41723.833333333336</c:v>
                </c:pt>
                <c:pt idx="1132">
                  <c:v>41723.875</c:v>
                </c:pt>
                <c:pt idx="1133">
                  <c:v>41723.916666666664</c:v>
                </c:pt>
                <c:pt idx="1134">
                  <c:v>41723.958333333343</c:v>
                </c:pt>
                <c:pt idx="1135">
                  <c:v>41724</c:v>
                </c:pt>
                <c:pt idx="1136">
                  <c:v>41724.041666666584</c:v>
                </c:pt>
                <c:pt idx="1137">
                  <c:v>41724.083333333336</c:v>
                </c:pt>
                <c:pt idx="1138">
                  <c:v>41724.124999999993</c:v>
                </c:pt>
                <c:pt idx="1139">
                  <c:v>41724.166666666584</c:v>
                </c:pt>
                <c:pt idx="1140">
                  <c:v>41724.208333333336</c:v>
                </c:pt>
                <c:pt idx="1141">
                  <c:v>41724.25</c:v>
                </c:pt>
                <c:pt idx="1142">
                  <c:v>41724.291666666504</c:v>
                </c:pt>
                <c:pt idx="1143">
                  <c:v>41724.333333333336</c:v>
                </c:pt>
                <c:pt idx="1144">
                  <c:v>41724.375</c:v>
                </c:pt>
                <c:pt idx="1145">
                  <c:v>41724.416666666664</c:v>
                </c:pt>
                <c:pt idx="1146">
                  <c:v>41724.458333333343</c:v>
                </c:pt>
                <c:pt idx="1147">
                  <c:v>41724.5</c:v>
                </c:pt>
                <c:pt idx="1148">
                  <c:v>41724.541666666584</c:v>
                </c:pt>
                <c:pt idx="1149">
                  <c:v>41724.583333333336</c:v>
                </c:pt>
                <c:pt idx="1150">
                  <c:v>41724.624999999993</c:v>
                </c:pt>
                <c:pt idx="1151">
                  <c:v>41724.666666666584</c:v>
                </c:pt>
                <c:pt idx="1152">
                  <c:v>41724.708333333336</c:v>
                </c:pt>
                <c:pt idx="1153">
                  <c:v>41724.75</c:v>
                </c:pt>
                <c:pt idx="1154">
                  <c:v>41724.791666666504</c:v>
                </c:pt>
                <c:pt idx="1155">
                  <c:v>41724.833333333336</c:v>
                </c:pt>
                <c:pt idx="1156">
                  <c:v>41724.875</c:v>
                </c:pt>
                <c:pt idx="1157">
                  <c:v>41724.916666666664</c:v>
                </c:pt>
                <c:pt idx="1158">
                  <c:v>41724.958333333343</c:v>
                </c:pt>
                <c:pt idx="1159">
                  <c:v>41725</c:v>
                </c:pt>
                <c:pt idx="1160">
                  <c:v>41725.041666666584</c:v>
                </c:pt>
                <c:pt idx="1161">
                  <c:v>41725.083333333336</c:v>
                </c:pt>
                <c:pt idx="1162">
                  <c:v>41725.124999999993</c:v>
                </c:pt>
                <c:pt idx="1163">
                  <c:v>41725.166666666584</c:v>
                </c:pt>
                <c:pt idx="1164">
                  <c:v>41725.208333333336</c:v>
                </c:pt>
                <c:pt idx="1165">
                  <c:v>41725.25</c:v>
                </c:pt>
                <c:pt idx="1166">
                  <c:v>41725.291666666504</c:v>
                </c:pt>
                <c:pt idx="1167">
                  <c:v>41725.333333333336</c:v>
                </c:pt>
                <c:pt idx="1168">
                  <c:v>41725.375</c:v>
                </c:pt>
                <c:pt idx="1169">
                  <c:v>41725.416666666664</c:v>
                </c:pt>
                <c:pt idx="1170">
                  <c:v>41725.458333333343</c:v>
                </c:pt>
                <c:pt idx="1171">
                  <c:v>41725.5</c:v>
                </c:pt>
                <c:pt idx="1172">
                  <c:v>41725.541666666584</c:v>
                </c:pt>
                <c:pt idx="1173">
                  <c:v>41725.583333333336</c:v>
                </c:pt>
                <c:pt idx="1174">
                  <c:v>41725.624999999993</c:v>
                </c:pt>
                <c:pt idx="1175">
                  <c:v>41725.666666666584</c:v>
                </c:pt>
                <c:pt idx="1176">
                  <c:v>41725.708333333336</c:v>
                </c:pt>
                <c:pt idx="1177">
                  <c:v>41725.75</c:v>
                </c:pt>
                <c:pt idx="1178">
                  <c:v>41725.791666666504</c:v>
                </c:pt>
                <c:pt idx="1179">
                  <c:v>41725.833333333336</c:v>
                </c:pt>
                <c:pt idx="1180">
                  <c:v>41725.875</c:v>
                </c:pt>
                <c:pt idx="1181">
                  <c:v>41725.916666666664</c:v>
                </c:pt>
                <c:pt idx="1182">
                  <c:v>41725.958333333343</c:v>
                </c:pt>
                <c:pt idx="1183">
                  <c:v>41726</c:v>
                </c:pt>
                <c:pt idx="1184">
                  <c:v>41726.041666666584</c:v>
                </c:pt>
                <c:pt idx="1185">
                  <c:v>41726.083333333336</c:v>
                </c:pt>
                <c:pt idx="1186">
                  <c:v>41726.124999999993</c:v>
                </c:pt>
                <c:pt idx="1187">
                  <c:v>41726.166666666584</c:v>
                </c:pt>
                <c:pt idx="1188">
                  <c:v>41726.208333333336</c:v>
                </c:pt>
                <c:pt idx="1189">
                  <c:v>41726.25</c:v>
                </c:pt>
                <c:pt idx="1190">
                  <c:v>41726.291666666504</c:v>
                </c:pt>
                <c:pt idx="1191">
                  <c:v>41726.333333333336</c:v>
                </c:pt>
                <c:pt idx="1192">
                  <c:v>41726.375</c:v>
                </c:pt>
                <c:pt idx="1193">
                  <c:v>41726.416666666664</c:v>
                </c:pt>
                <c:pt idx="1194">
                  <c:v>41726.458333333343</c:v>
                </c:pt>
                <c:pt idx="1195">
                  <c:v>41726.5</c:v>
                </c:pt>
                <c:pt idx="1196">
                  <c:v>41726.541666666584</c:v>
                </c:pt>
                <c:pt idx="1197">
                  <c:v>41726.583333333336</c:v>
                </c:pt>
                <c:pt idx="1198">
                  <c:v>41726.624999999993</c:v>
                </c:pt>
                <c:pt idx="1199">
                  <c:v>41726.666666666584</c:v>
                </c:pt>
                <c:pt idx="1200">
                  <c:v>41726.708333333336</c:v>
                </c:pt>
                <c:pt idx="1201">
                  <c:v>41726.75</c:v>
                </c:pt>
                <c:pt idx="1202">
                  <c:v>41726.791666666504</c:v>
                </c:pt>
                <c:pt idx="1203">
                  <c:v>41726.833333333336</c:v>
                </c:pt>
                <c:pt idx="1204">
                  <c:v>41726.875</c:v>
                </c:pt>
                <c:pt idx="1205">
                  <c:v>41726.916666666664</c:v>
                </c:pt>
                <c:pt idx="1206">
                  <c:v>41726.958333333343</c:v>
                </c:pt>
                <c:pt idx="1207">
                  <c:v>41727</c:v>
                </c:pt>
                <c:pt idx="1208">
                  <c:v>41727.041666666584</c:v>
                </c:pt>
                <c:pt idx="1209">
                  <c:v>41727.083333333336</c:v>
                </c:pt>
                <c:pt idx="1210">
                  <c:v>41727.124999999993</c:v>
                </c:pt>
                <c:pt idx="1211">
                  <c:v>41727.166666666584</c:v>
                </c:pt>
                <c:pt idx="1212">
                  <c:v>41727.208333333336</c:v>
                </c:pt>
                <c:pt idx="1213">
                  <c:v>41727.25</c:v>
                </c:pt>
                <c:pt idx="1214">
                  <c:v>41727.291666666504</c:v>
                </c:pt>
                <c:pt idx="1215">
                  <c:v>41727.333333333336</c:v>
                </c:pt>
                <c:pt idx="1216">
                  <c:v>41727.375</c:v>
                </c:pt>
                <c:pt idx="1217">
                  <c:v>41727.416666666664</c:v>
                </c:pt>
                <c:pt idx="1218">
                  <c:v>41727.458333333343</c:v>
                </c:pt>
                <c:pt idx="1219">
                  <c:v>41727.5</c:v>
                </c:pt>
                <c:pt idx="1220">
                  <c:v>41727.541666666584</c:v>
                </c:pt>
                <c:pt idx="1221">
                  <c:v>41727.583333333336</c:v>
                </c:pt>
                <c:pt idx="1222">
                  <c:v>41727.624999999993</c:v>
                </c:pt>
                <c:pt idx="1223">
                  <c:v>41727.666666666584</c:v>
                </c:pt>
                <c:pt idx="1224">
                  <c:v>41727.708333333336</c:v>
                </c:pt>
                <c:pt idx="1225">
                  <c:v>41727.75</c:v>
                </c:pt>
                <c:pt idx="1226">
                  <c:v>41727.791666666504</c:v>
                </c:pt>
                <c:pt idx="1227">
                  <c:v>41727.833333333336</c:v>
                </c:pt>
                <c:pt idx="1228">
                  <c:v>41727.875</c:v>
                </c:pt>
                <c:pt idx="1229">
                  <c:v>41727.916666666664</c:v>
                </c:pt>
                <c:pt idx="1230">
                  <c:v>41727.958333333343</c:v>
                </c:pt>
                <c:pt idx="1231">
                  <c:v>41728</c:v>
                </c:pt>
                <c:pt idx="1232">
                  <c:v>41728.041666666584</c:v>
                </c:pt>
                <c:pt idx="1233">
                  <c:v>41728.083333333336</c:v>
                </c:pt>
                <c:pt idx="1234">
                  <c:v>41728.124999999993</c:v>
                </c:pt>
                <c:pt idx="1235">
                  <c:v>41728.166666666584</c:v>
                </c:pt>
                <c:pt idx="1236">
                  <c:v>41728.208333333336</c:v>
                </c:pt>
                <c:pt idx="1237">
                  <c:v>41728.25</c:v>
                </c:pt>
                <c:pt idx="1238">
                  <c:v>41728.291666666504</c:v>
                </c:pt>
                <c:pt idx="1239">
                  <c:v>41728.333333333336</c:v>
                </c:pt>
                <c:pt idx="1240">
                  <c:v>41728.375</c:v>
                </c:pt>
                <c:pt idx="1241">
                  <c:v>41728.416666666664</c:v>
                </c:pt>
                <c:pt idx="1242">
                  <c:v>41728.458333333343</c:v>
                </c:pt>
                <c:pt idx="1243">
                  <c:v>41728.5</c:v>
                </c:pt>
                <c:pt idx="1244">
                  <c:v>41728.541666666584</c:v>
                </c:pt>
                <c:pt idx="1245">
                  <c:v>41728.583333333336</c:v>
                </c:pt>
                <c:pt idx="1246">
                  <c:v>41728.624999999993</c:v>
                </c:pt>
                <c:pt idx="1247">
                  <c:v>41728.666666666584</c:v>
                </c:pt>
                <c:pt idx="1248">
                  <c:v>41728.708333333336</c:v>
                </c:pt>
                <c:pt idx="1249">
                  <c:v>41728.75</c:v>
                </c:pt>
                <c:pt idx="1250">
                  <c:v>41728.791666666504</c:v>
                </c:pt>
                <c:pt idx="1251">
                  <c:v>41728.833333333336</c:v>
                </c:pt>
                <c:pt idx="1252">
                  <c:v>41728.875</c:v>
                </c:pt>
                <c:pt idx="1253">
                  <c:v>41728.916666666664</c:v>
                </c:pt>
                <c:pt idx="1254">
                  <c:v>41728.958333333343</c:v>
                </c:pt>
                <c:pt idx="1255">
                  <c:v>41729</c:v>
                </c:pt>
                <c:pt idx="1256">
                  <c:v>41729.041666666584</c:v>
                </c:pt>
                <c:pt idx="1257">
                  <c:v>41729.083333333336</c:v>
                </c:pt>
                <c:pt idx="1258">
                  <c:v>41729.124999999993</c:v>
                </c:pt>
                <c:pt idx="1259">
                  <c:v>41729.166666666584</c:v>
                </c:pt>
                <c:pt idx="1260">
                  <c:v>41729.208333333336</c:v>
                </c:pt>
                <c:pt idx="1261">
                  <c:v>41729.25</c:v>
                </c:pt>
                <c:pt idx="1262">
                  <c:v>41729.291666666504</c:v>
                </c:pt>
                <c:pt idx="1263">
                  <c:v>41729.333333333336</c:v>
                </c:pt>
                <c:pt idx="1264">
                  <c:v>41729.375</c:v>
                </c:pt>
                <c:pt idx="1265">
                  <c:v>41729.416666666664</c:v>
                </c:pt>
                <c:pt idx="1266">
                  <c:v>41729.458333333343</c:v>
                </c:pt>
                <c:pt idx="1267">
                  <c:v>41729.5</c:v>
                </c:pt>
                <c:pt idx="1268">
                  <c:v>41729.541666666584</c:v>
                </c:pt>
                <c:pt idx="1269">
                  <c:v>41729.583333333336</c:v>
                </c:pt>
                <c:pt idx="1270">
                  <c:v>41729.624999999993</c:v>
                </c:pt>
                <c:pt idx="1271">
                  <c:v>41729.666666666584</c:v>
                </c:pt>
                <c:pt idx="1272">
                  <c:v>41729.708333333336</c:v>
                </c:pt>
                <c:pt idx="1273">
                  <c:v>41729.75</c:v>
                </c:pt>
                <c:pt idx="1274">
                  <c:v>41729.791666666504</c:v>
                </c:pt>
                <c:pt idx="1275">
                  <c:v>41729.833333333336</c:v>
                </c:pt>
                <c:pt idx="1276">
                  <c:v>41729.875</c:v>
                </c:pt>
                <c:pt idx="1277">
                  <c:v>41729.916666666664</c:v>
                </c:pt>
                <c:pt idx="1278">
                  <c:v>41729.958333333343</c:v>
                </c:pt>
                <c:pt idx="1279">
                  <c:v>41730</c:v>
                </c:pt>
                <c:pt idx="1280">
                  <c:v>41730.041666666584</c:v>
                </c:pt>
                <c:pt idx="1281">
                  <c:v>41730.083333333336</c:v>
                </c:pt>
                <c:pt idx="1282">
                  <c:v>41730.124999999993</c:v>
                </c:pt>
                <c:pt idx="1283">
                  <c:v>41730.166666666584</c:v>
                </c:pt>
                <c:pt idx="1284">
                  <c:v>41730.208333333336</c:v>
                </c:pt>
                <c:pt idx="1285">
                  <c:v>41730.25</c:v>
                </c:pt>
                <c:pt idx="1286">
                  <c:v>41730.291666666504</c:v>
                </c:pt>
                <c:pt idx="1287">
                  <c:v>41730.333333333336</c:v>
                </c:pt>
                <c:pt idx="1288">
                  <c:v>41730.375</c:v>
                </c:pt>
                <c:pt idx="1289">
                  <c:v>41730.416666666664</c:v>
                </c:pt>
                <c:pt idx="1290">
                  <c:v>41730.458333333343</c:v>
                </c:pt>
                <c:pt idx="1291">
                  <c:v>41730.5</c:v>
                </c:pt>
                <c:pt idx="1292">
                  <c:v>41730.541666666584</c:v>
                </c:pt>
                <c:pt idx="1293">
                  <c:v>41730.583333333336</c:v>
                </c:pt>
                <c:pt idx="1294">
                  <c:v>41730.624999999993</c:v>
                </c:pt>
                <c:pt idx="1295">
                  <c:v>41730.666666666584</c:v>
                </c:pt>
                <c:pt idx="1296">
                  <c:v>41730.708333333336</c:v>
                </c:pt>
                <c:pt idx="1297">
                  <c:v>41730.75</c:v>
                </c:pt>
                <c:pt idx="1298">
                  <c:v>41730.791666666504</c:v>
                </c:pt>
                <c:pt idx="1299">
                  <c:v>41730.833333333336</c:v>
                </c:pt>
                <c:pt idx="1300">
                  <c:v>41730.875</c:v>
                </c:pt>
                <c:pt idx="1301">
                  <c:v>41730.916666666664</c:v>
                </c:pt>
                <c:pt idx="1302">
                  <c:v>41730.958333333343</c:v>
                </c:pt>
                <c:pt idx="1303">
                  <c:v>41731</c:v>
                </c:pt>
                <c:pt idx="1304">
                  <c:v>41731.041666666584</c:v>
                </c:pt>
                <c:pt idx="1305">
                  <c:v>41731.083333333336</c:v>
                </c:pt>
                <c:pt idx="1306">
                  <c:v>41731.124999999993</c:v>
                </c:pt>
                <c:pt idx="1307">
                  <c:v>41731.166666666584</c:v>
                </c:pt>
                <c:pt idx="1308">
                  <c:v>41731.208333333336</c:v>
                </c:pt>
                <c:pt idx="1309">
                  <c:v>41731.25</c:v>
                </c:pt>
                <c:pt idx="1310">
                  <c:v>41731.291666666504</c:v>
                </c:pt>
                <c:pt idx="1311">
                  <c:v>41731.333333333336</c:v>
                </c:pt>
                <c:pt idx="1312">
                  <c:v>41731.375</c:v>
                </c:pt>
                <c:pt idx="1313">
                  <c:v>41731.416666666664</c:v>
                </c:pt>
                <c:pt idx="1314">
                  <c:v>41731.458333333343</c:v>
                </c:pt>
                <c:pt idx="1315">
                  <c:v>41731.5</c:v>
                </c:pt>
                <c:pt idx="1316">
                  <c:v>41731.541666666584</c:v>
                </c:pt>
                <c:pt idx="1317">
                  <c:v>41731.583333333336</c:v>
                </c:pt>
                <c:pt idx="1318">
                  <c:v>41731.624999999993</c:v>
                </c:pt>
                <c:pt idx="1319">
                  <c:v>41731.666666666584</c:v>
                </c:pt>
                <c:pt idx="1320">
                  <c:v>41731.708333333336</c:v>
                </c:pt>
                <c:pt idx="1321">
                  <c:v>41731.75</c:v>
                </c:pt>
                <c:pt idx="1322">
                  <c:v>41731.791666666504</c:v>
                </c:pt>
                <c:pt idx="1323">
                  <c:v>41731.833333333336</c:v>
                </c:pt>
                <c:pt idx="1324">
                  <c:v>41731.875</c:v>
                </c:pt>
                <c:pt idx="1325">
                  <c:v>41731.916666666664</c:v>
                </c:pt>
                <c:pt idx="1326">
                  <c:v>41731.958333333343</c:v>
                </c:pt>
                <c:pt idx="1327">
                  <c:v>41732</c:v>
                </c:pt>
                <c:pt idx="1328">
                  <c:v>41732.041666666584</c:v>
                </c:pt>
                <c:pt idx="1329">
                  <c:v>41732.083333333336</c:v>
                </c:pt>
                <c:pt idx="1330">
                  <c:v>41732.124999999993</c:v>
                </c:pt>
                <c:pt idx="1331">
                  <c:v>41732.166666666584</c:v>
                </c:pt>
                <c:pt idx="1332">
                  <c:v>41732.208333333336</c:v>
                </c:pt>
                <c:pt idx="1333">
                  <c:v>41732.25</c:v>
                </c:pt>
                <c:pt idx="1334">
                  <c:v>41732.291666666504</c:v>
                </c:pt>
                <c:pt idx="1335">
                  <c:v>41732.333333333336</c:v>
                </c:pt>
                <c:pt idx="1336">
                  <c:v>41732.375</c:v>
                </c:pt>
                <c:pt idx="1337">
                  <c:v>41732.416666666664</c:v>
                </c:pt>
                <c:pt idx="1338">
                  <c:v>41732.458333333343</c:v>
                </c:pt>
                <c:pt idx="1339">
                  <c:v>41732.5</c:v>
                </c:pt>
                <c:pt idx="1340">
                  <c:v>41732.541666666584</c:v>
                </c:pt>
                <c:pt idx="1341">
                  <c:v>41732.583333333336</c:v>
                </c:pt>
                <c:pt idx="1342">
                  <c:v>41732.624999999993</c:v>
                </c:pt>
                <c:pt idx="1343">
                  <c:v>41732.666666666584</c:v>
                </c:pt>
                <c:pt idx="1344">
                  <c:v>41732.708333333336</c:v>
                </c:pt>
                <c:pt idx="1345">
                  <c:v>41732.75</c:v>
                </c:pt>
                <c:pt idx="1346">
                  <c:v>41732.791666666504</c:v>
                </c:pt>
                <c:pt idx="1347">
                  <c:v>41732.833333333336</c:v>
                </c:pt>
                <c:pt idx="1348">
                  <c:v>41732.875</c:v>
                </c:pt>
                <c:pt idx="1349">
                  <c:v>41732.916666666664</c:v>
                </c:pt>
                <c:pt idx="1350">
                  <c:v>41732.958333333343</c:v>
                </c:pt>
                <c:pt idx="1351">
                  <c:v>41733</c:v>
                </c:pt>
                <c:pt idx="1352">
                  <c:v>41733.041666666584</c:v>
                </c:pt>
                <c:pt idx="1353">
                  <c:v>41733.083333333336</c:v>
                </c:pt>
                <c:pt idx="1354">
                  <c:v>41733.124999999993</c:v>
                </c:pt>
                <c:pt idx="1355">
                  <c:v>41733.166666666584</c:v>
                </c:pt>
                <c:pt idx="1356">
                  <c:v>41733.208333333336</c:v>
                </c:pt>
                <c:pt idx="1357">
                  <c:v>41733.25</c:v>
                </c:pt>
                <c:pt idx="1358">
                  <c:v>41733.291666666504</c:v>
                </c:pt>
                <c:pt idx="1359">
                  <c:v>41733.333333333336</c:v>
                </c:pt>
                <c:pt idx="1360">
                  <c:v>41733.375</c:v>
                </c:pt>
                <c:pt idx="1361">
                  <c:v>41733.416666666664</c:v>
                </c:pt>
                <c:pt idx="1362">
                  <c:v>41733.458333333343</c:v>
                </c:pt>
                <c:pt idx="1363">
                  <c:v>41733.5</c:v>
                </c:pt>
                <c:pt idx="1364">
                  <c:v>41733.541666666584</c:v>
                </c:pt>
                <c:pt idx="1365">
                  <c:v>41733.583333333336</c:v>
                </c:pt>
                <c:pt idx="1366">
                  <c:v>41733.624999999993</c:v>
                </c:pt>
                <c:pt idx="1367">
                  <c:v>41733.666666666584</c:v>
                </c:pt>
                <c:pt idx="1368">
                  <c:v>41733.708333333336</c:v>
                </c:pt>
                <c:pt idx="1369">
                  <c:v>41733.75</c:v>
                </c:pt>
                <c:pt idx="1370">
                  <c:v>41733.791666666504</c:v>
                </c:pt>
                <c:pt idx="1371">
                  <c:v>41733.833333333336</c:v>
                </c:pt>
                <c:pt idx="1372">
                  <c:v>41733.875</c:v>
                </c:pt>
                <c:pt idx="1373">
                  <c:v>41733.916666666664</c:v>
                </c:pt>
                <c:pt idx="1374">
                  <c:v>41733.958333333343</c:v>
                </c:pt>
                <c:pt idx="1375">
                  <c:v>41734</c:v>
                </c:pt>
                <c:pt idx="1376">
                  <c:v>41734.041666666584</c:v>
                </c:pt>
                <c:pt idx="1377">
                  <c:v>41734.083333333336</c:v>
                </c:pt>
                <c:pt idx="1378">
                  <c:v>41734.124999999993</c:v>
                </c:pt>
                <c:pt idx="1379">
                  <c:v>41734.166666666584</c:v>
                </c:pt>
                <c:pt idx="1380">
                  <c:v>41734.208333333336</c:v>
                </c:pt>
                <c:pt idx="1381">
                  <c:v>41734.25</c:v>
                </c:pt>
                <c:pt idx="1382">
                  <c:v>41734.291666666504</c:v>
                </c:pt>
                <c:pt idx="1383">
                  <c:v>41734.333333333336</c:v>
                </c:pt>
                <c:pt idx="1384">
                  <c:v>41734.375</c:v>
                </c:pt>
                <c:pt idx="1385">
                  <c:v>41734.416666666664</c:v>
                </c:pt>
                <c:pt idx="1386">
                  <c:v>41734.458333333343</c:v>
                </c:pt>
                <c:pt idx="1387">
                  <c:v>41734.5</c:v>
                </c:pt>
                <c:pt idx="1388">
                  <c:v>41734.541666666584</c:v>
                </c:pt>
                <c:pt idx="1389">
                  <c:v>41734.583333333336</c:v>
                </c:pt>
                <c:pt idx="1390">
                  <c:v>41734.624999999993</c:v>
                </c:pt>
                <c:pt idx="1391">
                  <c:v>41734.666666666584</c:v>
                </c:pt>
                <c:pt idx="1392">
                  <c:v>41734.708333333336</c:v>
                </c:pt>
                <c:pt idx="1393">
                  <c:v>41734.75</c:v>
                </c:pt>
                <c:pt idx="1394">
                  <c:v>41734.791666666504</c:v>
                </c:pt>
                <c:pt idx="1395">
                  <c:v>41734.833333333336</c:v>
                </c:pt>
                <c:pt idx="1396">
                  <c:v>41734.875</c:v>
                </c:pt>
                <c:pt idx="1397">
                  <c:v>41734.916666666664</c:v>
                </c:pt>
                <c:pt idx="1398">
                  <c:v>41734.958333333343</c:v>
                </c:pt>
                <c:pt idx="1399">
                  <c:v>41735</c:v>
                </c:pt>
                <c:pt idx="1400">
                  <c:v>41735.041666666584</c:v>
                </c:pt>
                <c:pt idx="1401">
                  <c:v>41735.083333333336</c:v>
                </c:pt>
                <c:pt idx="1402">
                  <c:v>41735.124999999993</c:v>
                </c:pt>
                <c:pt idx="1403">
                  <c:v>41735.166666666584</c:v>
                </c:pt>
                <c:pt idx="1404">
                  <c:v>41735.208333333336</c:v>
                </c:pt>
                <c:pt idx="1405">
                  <c:v>41735.25</c:v>
                </c:pt>
                <c:pt idx="1406">
                  <c:v>41735.291666666504</c:v>
                </c:pt>
                <c:pt idx="1407">
                  <c:v>41735.333333333336</c:v>
                </c:pt>
                <c:pt idx="1408">
                  <c:v>41735.375</c:v>
                </c:pt>
                <c:pt idx="1409">
                  <c:v>41735.416666666664</c:v>
                </c:pt>
                <c:pt idx="1410">
                  <c:v>41735.458333333343</c:v>
                </c:pt>
                <c:pt idx="1411">
                  <c:v>41735.5</c:v>
                </c:pt>
                <c:pt idx="1412">
                  <c:v>41735.541666666584</c:v>
                </c:pt>
                <c:pt idx="1413">
                  <c:v>41735.583333333336</c:v>
                </c:pt>
                <c:pt idx="1414">
                  <c:v>41735.624999999993</c:v>
                </c:pt>
                <c:pt idx="1415">
                  <c:v>41735.666666666584</c:v>
                </c:pt>
                <c:pt idx="1416">
                  <c:v>41735.708333333336</c:v>
                </c:pt>
                <c:pt idx="1417">
                  <c:v>41735.75</c:v>
                </c:pt>
                <c:pt idx="1418">
                  <c:v>41735.791666666504</c:v>
                </c:pt>
                <c:pt idx="1419">
                  <c:v>41735.833333333336</c:v>
                </c:pt>
                <c:pt idx="1420">
                  <c:v>41735.875</c:v>
                </c:pt>
                <c:pt idx="1421">
                  <c:v>41735.916666666664</c:v>
                </c:pt>
                <c:pt idx="1422">
                  <c:v>41735.958333333343</c:v>
                </c:pt>
                <c:pt idx="1423">
                  <c:v>41736</c:v>
                </c:pt>
                <c:pt idx="1424">
                  <c:v>41736.041666666584</c:v>
                </c:pt>
                <c:pt idx="1425">
                  <c:v>41736.083333333336</c:v>
                </c:pt>
                <c:pt idx="1426">
                  <c:v>41736.124999999993</c:v>
                </c:pt>
                <c:pt idx="1427">
                  <c:v>41736.166666666584</c:v>
                </c:pt>
                <c:pt idx="1428">
                  <c:v>41736.208333333336</c:v>
                </c:pt>
                <c:pt idx="1429">
                  <c:v>41736.25</c:v>
                </c:pt>
                <c:pt idx="1430">
                  <c:v>41736.291666666504</c:v>
                </c:pt>
                <c:pt idx="1431">
                  <c:v>41736.333333333336</c:v>
                </c:pt>
                <c:pt idx="1432">
                  <c:v>41736.375</c:v>
                </c:pt>
                <c:pt idx="1433">
                  <c:v>41736.416666666664</c:v>
                </c:pt>
                <c:pt idx="1434">
                  <c:v>41736.458333333343</c:v>
                </c:pt>
                <c:pt idx="1435">
                  <c:v>41736.5</c:v>
                </c:pt>
                <c:pt idx="1436">
                  <c:v>41736.541666666584</c:v>
                </c:pt>
                <c:pt idx="1437">
                  <c:v>41736.583333333336</c:v>
                </c:pt>
                <c:pt idx="1438">
                  <c:v>41736.624999999993</c:v>
                </c:pt>
                <c:pt idx="1439">
                  <c:v>41736.666666666584</c:v>
                </c:pt>
                <c:pt idx="1440">
                  <c:v>41736.708333333336</c:v>
                </c:pt>
                <c:pt idx="1441">
                  <c:v>41736.75</c:v>
                </c:pt>
                <c:pt idx="1442">
                  <c:v>41736.791666666504</c:v>
                </c:pt>
                <c:pt idx="1443">
                  <c:v>41736.833333333336</c:v>
                </c:pt>
                <c:pt idx="1444">
                  <c:v>41736.875</c:v>
                </c:pt>
                <c:pt idx="1445">
                  <c:v>41736.916666666664</c:v>
                </c:pt>
                <c:pt idx="1446">
                  <c:v>41736.958333333343</c:v>
                </c:pt>
                <c:pt idx="1447">
                  <c:v>41737</c:v>
                </c:pt>
                <c:pt idx="1448">
                  <c:v>41737.041666666584</c:v>
                </c:pt>
                <c:pt idx="1449">
                  <c:v>41737.083333333336</c:v>
                </c:pt>
                <c:pt idx="1450">
                  <c:v>41737.124999999993</c:v>
                </c:pt>
                <c:pt idx="1451">
                  <c:v>41737.166666666584</c:v>
                </c:pt>
                <c:pt idx="1452">
                  <c:v>41737.208333333336</c:v>
                </c:pt>
                <c:pt idx="1453">
                  <c:v>41737.25</c:v>
                </c:pt>
                <c:pt idx="1454">
                  <c:v>41737.291666666504</c:v>
                </c:pt>
                <c:pt idx="1455">
                  <c:v>41737.333333333336</c:v>
                </c:pt>
                <c:pt idx="1456">
                  <c:v>41737.375</c:v>
                </c:pt>
                <c:pt idx="1457">
                  <c:v>41737.416666666664</c:v>
                </c:pt>
                <c:pt idx="1458">
                  <c:v>41737.458333333343</c:v>
                </c:pt>
                <c:pt idx="1459">
                  <c:v>41737.5</c:v>
                </c:pt>
                <c:pt idx="1460">
                  <c:v>41737.541666666584</c:v>
                </c:pt>
                <c:pt idx="1461">
                  <c:v>41737.583333333336</c:v>
                </c:pt>
                <c:pt idx="1462">
                  <c:v>41737.624999999993</c:v>
                </c:pt>
                <c:pt idx="1463">
                  <c:v>41737.666666666584</c:v>
                </c:pt>
                <c:pt idx="1464">
                  <c:v>41737.708333333336</c:v>
                </c:pt>
                <c:pt idx="1465">
                  <c:v>41737.75</c:v>
                </c:pt>
                <c:pt idx="1466">
                  <c:v>41737.791666666504</c:v>
                </c:pt>
                <c:pt idx="1467">
                  <c:v>41737.833333333336</c:v>
                </c:pt>
                <c:pt idx="1468">
                  <c:v>41737.875</c:v>
                </c:pt>
                <c:pt idx="1469">
                  <c:v>41737.916666666664</c:v>
                </c:pt>
                <c:pt idx="1470">
                  <c:v>41737.958333333343</c:v>
                </c:pt>
                <c:pt idx="1471">
                  <c:v>41738</c:v>
                </c:pt>
                <c:pt idx="1472">
                  <c:v>41738.041666666584</c:v>
                </c:pt>
                <c:pt idx="1473">
                  <c:v>41738.083333333336</c:v>
                </c:pt>
                <c:pt idx="1474">
                  <c:v>41738.124999999993</c:v>
                </c:pt>
                <c:pt idx="1475">
                  <c:v>41738.166666666584</c:v>
                </c:pt>
                <c:pt idx="1476">
                  <c:v>41738.208333333336</c:v>
                </c:pt>
                <c:pt idx="1477">
                  <c:v>41738.25</c:v>
                </c:pt>
                <c:pt idx="1478">
                  <c:v>41738.291666666504</c:v>
                </c:pt>
                <c:pt idx="1479">
                  <c:v>41738.333333333336</c:v>
                </c:pt>
                <c:pt idx="1480">
                  <c:v>41738.375</c:v>
                </c:pt>
                <c:pt idx="1481">
                  <c:v>41738.416666666664</c:v>
                </c:pt>
                <c:pt idx="1482">
                  <c:v>41738.458333333343</c:v>
                </c:pt>
                <c:pt idx="1483">
                  <c:v>41738.5</c:v>
                </c:pt>
                <c:pt idx="1484">
                  <c:v>41738.541666666584</c:v>
                </c:pt>
                <c:pt idx="1485">
                  <c:v>41738.583333333336</c:v>
                </c:pt>
                <c:pt idx="1486">
                  <c:v>41738.624999999993</c:v>
                </c:pt>
                <c:pt idx="1487">
                  <c:v>41738.666666666584</c:v>
                </c:pt>
                <c:pt idx="1488">
                  <c:v>41738.708333333336</c:v>
                </c:pt>
                <c:pt idx="1489">
                  <c:v>41738.75</c:v>
                </c:pt>
                <c:pt idx="1490">
                  <c:v>41738.791666666504</c:v>
                </c:pt>
                <c:pt idx="1491">
                  <c:v>41738.833333333336</c:v>
                </c:pt>
                <c:pt idx="1492">
                  <c:v>41738.875</c:v>
                </c:pt>
                <c:pt idx="1493">
                  <c:v>41738.916666666664</c:v>
                </c:pt>
                <c:pt idx="1494">
                  <c:v>41738.958333333343</c:v>
                </c:pt>
                <c:pt idx="1495">
                  <c:v>41739</c:v>
                </c:pt>
                <c:pt idx="1496">
                  <c:v>41739.041666666584</c:v>
                </c:pt>
                <c:pt idx="1497">
                  <c:v>41739.083333333336</c:v>
                </c:pt>
                <c:pt idx="1498">
                  <c:v>41739.124999999993</c:v>
                </c:pt>
                <c:pt idx="1499">
                  <c:v>41739.166666666584</c:v>
                </c:pt>
                <c:pt idx="1500">
                  <c:v>41739.208333333336</c:v>
                </c:pt>
                <c:pt idx="1501">
                  <c:v>41739.25</c:v>
                </c:pt>
                <c:pt idx="1502">
                  <c:v>41739.291666666504</c:v>
                </c:pt>
                <c:pt idx="1503">
                  <c:v>41739.333333333336</c:v>
                </c:pt>
                <c:pt idx="1504">
                  <c:v>41739.375</c:v>
                </c:pt>
                <c:pt idx="1505">
                  <c:v>41739.416666666664</c:v>
                </c:pt>
                <c:pt idx="1506">
                  <c:v>41739.458333333343</c:v>
                </c:pt>
                <c:pt idx="1507">
                  <c:v>41739.5</c:v>
                </c:pt>
                <c:pt idx="1508">
                  <c:v>41739.541666666584</c:v>
                </c:pt>
                <c:pt idx="1509">
                  <c:v>41739.583333333336</c:v>
                </c:pt>
                <c:pt idx="1510">
                  <c:v>41739.624999999993</c:v>
                </c:pt>
                <c:pt idx="1511">
                  <c:v>41739.666666666584</c:v>
                </c:pt>
                <c:pt idx="1512">
                  <c:v>41739.708333333336</c:v>
                </c:pt>
                <c:pt idx="1513">
                  <c:v>41739.75</c:v>
                </c:pt>
                <c:pt idx="1514">
                  <c:v>41739.791666666504</c:v>
                </c:pt>
                <c:pt idx="1515">
                  <c:v>41739.833333333336</c:v>
                </c:pt>
                <c:pt idx="1516">
                  <c:v>41739.875</c:v>
                </c:pt>
                <c:pt idx="1517">
                  <c:v>41739.916666666664</c:v>
                </c:pt>
                <c:pt idx="1518">
                  <c:v>41739.958333333343</c:v>
                </c:pt>
                <c:pt idx="1519">
                  <c:v>41740</c:v>
                </c:pt>
                <c:pt idx="1520">
                  <c:v>41740.041666666584</c:v>
                </c:pt>
                <c:pt idx="1521">
                  <c:v>41740.083333333336</c:v>
                </c:pt>
                <c:pt idx="1522">
                  <c:v>41740.124999999993</c:v>
                </c:pt>
                <c:pt idx="1523">
                  <c:v>41740.166666666584</c:v>
                </c:pt>
                <c:pt idx="1524">
                  <c:v>41740.208333333336</c:v>
                </c:pt>
                <c:pt idx="1525">
                  <c:v>41740.25</c:v>
                </c:pt>
                <c:pt idx="1526">
                  <c:v>41740.291666666504</c:v>
                </c:pt>
                <c:pt idx="1527">
                  <c:v>41740.333333333336</c:v>
                </c:pt>
                <c:pt idx="1528">
                  <c:v>41740.375</c:v>
                </c:pt>
                <c:pt idx="1529">
                  <c:v>41740.416666666664</c:v>
                </c:pt>
                <c:pt idx="1530">
                  <c:v>41740.458333333343</c:v>
                </c:pt>
                <c:pt idx="1531">
                  <c:v>41740.5</c:v>
                </c:pt>
                <c:pt idx="1532">
                  <c:v>41740.541666666584</c:v>
                </c:pt>
                <c:pt idx="1533">
                  <c:v>41740.583333333336</c:v>
                </c:pt>
                <c:pt idx="1534">
                  <c:v>41740.624999999993</c:v>
                </c:pt>
                <c:pt idx="1535">
                  <c:v>41740.666666666584</c:v>
                </c:pt>
                <c:pt idx="1536">
                  <c:v>41740.708333333336</c:v>
                </c:pt>
                <c:pt idx="1537">
                  <c:v>41740.75</c:v>
                </c:pt>
                <c:pt idx="1538">
                  <c:v>41740.791666666504</c:v>
                </c:pt>
                <c:pt idx="1539">
                  <c:v>41740.833333333336</c:v>
                </c:pt>
                <c:pt idx="1540">
                  <c:v>41740.875</c:v>
                </c:pt>
                <c:pt idx="1541">
                  <c:v>41740.916666666664</c:v>
                </c:pt>
                <c:pt idx="1542">
                  <c:v>41740.958333333343</c:v>
                </c:pt>
                <c:pt idx="1543">
                  <c:v>41741</c:v>
                </c:pt>
                <c:pt idx="1544">
                  <c:v>41741.041666666584</c:v>
                </c:pt>
                <c:pt idx="1545">
                  <c:v>41741.083333333336</c:v>
                </c:pt>
                <c:pt idx="1546">
                  <c:v>41741.124999999993</c:v>
                </c:pt>
                <c:pt idx="1547">
                  <c:v>41741.166666666584</c:v>
                </c:pt>
                <c:pt idx="1548">
                  <c:v>41741.208333333336</c:v>
                </c:pt>
                <c:pt idx="1549">
                  <c:v>41741.25</c:v>
                </c:pt>
                <c:pt idx="1550">
                  <c:v>41741.291666666504</c:v>
                </c:pt>
                <c:pt idx="1551">
                  <c:v>41741.333333333336</c:v>
                </c:pt>
                <c:pt idx="1552">
                  <c:v>41741.375</c:v>
                </c:pt>
                <c:pt idx="1553">
                  <c:v>41741.416666666664</c:v>
                </c:pt>
                <c:pt idx="1554">
                  <c:v>41741.458333333343</c:v>
                </c:pt>
                <c:pt idx="1555">
                  <c:v>41741.5</c:v>
                </c:pt>
                <c:pt idx="1556">
                  <c:v>41741.541666666584</c:v>
                </c:pt>
                <c:pt idx="1557">
                  <c:v>41741.583333333336</c:v>
                </c:pt>
                <c:pt idx="1558">
                  <c:v>41741.624999999993</c:v>
                </c:pt>
                <c:pt idx="1559">
                  <c:v>41741.666666666584</c:v>
                </c:pt>
                <c:pt idx="1560">
                  <c:v>41741.708333333336</c:v>
                </c:pt>
                <c:pt idx="1561">
                  <c:v>41741.75</c:v>
                </c:pt>
                <c:pt idx="1562">
                  <c:v>41741.791666666504</c:v>
                </c:pt>
                <c:pt idx="1563">
                  <c:v>41741.833333333336</c:v>
                </c:pt>
                <c:pt idx="1564">
                  <c:v>41741.875</c:v>
                </c:pt>
                <c:pt idx="1565">
                  <c:v>41741.916666666664</c:v>
                </c:pt>
                <c:pt idx="1566">
                  <c:v>41741.958333333343</c:v>
                </c:pt>
                <c:pt idx="1567">
                  <c:v>41742</c:v>
                </c:pt>
                <c:pt idx="1568">
                  <c:v>41742.041666666584</c:v>
                </c:pt>
                <c:pt idx="1569">
                  <c:v>41742.083333333336</c:v>
                </c:pt>
                <c:pt idx="1570">
                  <c:v>41742.124999999993</c:v>
                </c:pt>
                <c:pt idx="1571">
                  <c:v>41742.166666666584</c:v>
                </c:pt>
                <c:pt idx="1572">
                  <c:v>41742.208333333336</c:v>
                </c:pt>
                <c:pt idx="1573">
                  <c:v>41742.25</c:v>
                </c:pt>
                <c:pt idx="1574">
                  <c:v>41742.291666666504</c:v>
                </c:pt>
                <c:pt idx="1575">
                  <c:v>41742.333333333336</c:v>
                </c:pt>
                <c:pt idx="1576">
                  <c:v>41742.375</c:v>
                </c:pt>
                <c:pt idx="1577">
                  <c:v>41742.416666666664</c:v>
                </c:pt>
                <c:pt idx="1578">
                  <c:v>41742.458333333343</c:v>
                </c:pt>
                <c:pt idx="1579">
                  <c:v>41742.5</c:v>
                </c:pt>
                <c:pt idx="1580">
                  <c:v>41742.541666666584</c:v>
                </c:pt>
                <c:pt idx="1581">
                  <c:v>41742.583333333336</c:v>
                </c:pt>
                <c:pt idx="1582">
                  <c:v>41742.624999999993</c:v>
                </c:pt>
                <c:pt idx="1583">
                  <c:v>41742.666666666584</c:v>
                </c:pt>
                <c:pt idx="1584">
                  <c:v>41742.708333333336</c:v>
                </c:pt>
                <c:pt idx="1585">
                  <c:v>41742.75</c:v>
                </c:pt>
                <c:pt idx="1586">
                  <c:v>41742.791666666504</c:v>
                </c:pt>
                <c:pt idx="1587">
                  <c:v>41742.833333333336</c:v>
                </c:pt>
                <c:pt idx="1588">
                  <c:v>41742.875</c:v>
                </c:pt>
                <c:pt idx="1589">
                  <c:v>41742.916666666664</c:v>
                </c:pt>
                <c:pt idx="1590">
                  <c:v>41742.958333333343</c:v>
                </c:pt>
                <c:pt idx="1591">
                  <c:v>41743</c:v>
                </c:pt>
                <c:pt idx="1592">
                  <c:v>41743.041666666584</c:v>
                </c:pt>
                <c:pt idx="1593">
                  <c:v>41743.083333333336</c:v>
                </c:pt>
                <c:pt idx="1594">
                  <c:v>41743.124999999993</c:v>
                </c:pt>
                <c:pt idx="1595">
                  <c:v>41743.166666666584</c:v>
                </c:pt>
                <c:pt idx="1596">
                  <c:v>41743.208333333336</c:v>
                </c:pt>
                <c:pt idx="1597">
                  <c:v>41743.25</c:v>
                </c:pt>
                <c:pt idx="1598">
                  <c:v>41743.291666666504</c:v>
                </c:pt>
                <c:pt idx="1599">
                  <c:v>41743.333333333336</c:v>
                </c:pt>
                <c:pt idx="1600">
                  <c:v>41743.375</c:v>
                </c:pt>
                <c:pt idx="1601">
                  <c:v>41743.416666666664</c:v>
                </c:pt>
                <c:pt idx="1602">
                  <c:v>41743.458333333343</c:v>
                </c:pt>
                <c:pt idx="1603">
                  <c:v>41743.5</c:v>
                </c:pt>
                <c:pt idx="1604">
                  <c:v>41743.541666666584</c:v>
                </c:pt>
                <c:pt idx="1605">
                  <c:v>41743.583333333336</c:v>
                </c:pt>
                <c:pt idx="1606">
                  <c:v>41743.624999999993</c:v>
                </c:pt>
                <c:pt idx="1607">
                  <c:v>41743.666666666584</c:v>
                </c:pt>
                <c:pt idx="1608">
                  <c:v>41743.708333333336</c:v>
                </c:pt>
                <c:pt idx="1609">
                  <c:v>41743.75</c:v>
                </c:pt>
                <c:pt idx="1610">
                  <c:v>41743.791666666504</c:v>
                </c:pt>
                <c:pt idx="1611">
                  <c:v>41743.833333333336</c:v>
                </c:pt>
                <c:pt idx="1612">
                  <c:v>41743.875</c:v>
                </c:pt>
                <c:pt idx="1613">
                  <c:v>41743.916666666664</c:v>
                </c:pt>
                <c:pt idx="1614">
                  <c:v>41743.958333333343</c:v>
                </c:pt>
                <c:pt idx="1615">
                  <c:v>41744</c:v>
                </c:pt>
                <c:pt idx="1616">
                  <c:v>41744.041666666584</c:v>
                </c:pt>
                <c:pt idx="1617">
                  <c:v>41744.083333333336</c:v>
                </c:pt>
                <c:pt idx="1618">
                  <c:v>41744.124999999993</c:v>
                </c:pt>
                <c:pt idx="1619">
                  <c:v>41744.166666666584</c:v>
                </c:pt>
                <c:pt idx="1620">
                  <c:v>41744.208333333336</c:v>
                </c:pt>
                <c:pt idx="1621">
                  <c:v>41744.25</c:v>
                </c:pt>
                <c:pt idx="1622">
                  <c:v>41744.291666666504</c:v>
                </c:pt>
                <c:pt idx="1623">
                  <c:v>41744.333333333336</c:v>
                </c:pt>
                <c:pt idx="1624">
                  <c:v>41744.375</c:v>
                </c:pt>
                <c:pt idx="1625">
                  <c:v>41744.416666666664</c:v>
                </c:pt>
                <c:pt idx="1626">
                  <c:v>41744.458333333343</c:v>
                </c:pt>
                <c:pt idx="1627">
                  <c:v>41744.5</c:v>
                </c:pt>
                <c:pt idx="1628">
                  <c:v>41744.541666666584</c:v>
                </c:pt>
                <c:pt idx="1629">
                  <c:v>41744.583333333336</c:v>
                </c:pt>
                <c:pt idx="1630">
                  <c:v>41744.624999999993</c:v>
                </c:pt>
                <c:pt idx="1631">
                  <c:v>41744.666666666584</c:v>
                </c:pt>
                <c:pt idx="1632">
                  <c:v>41744.708333333336</c:v>
                </c:pt>
                <c:pt idx="1633">
                  <c:v>41744.75</c:v>
                </c:pt>
                <c:pt idx="1634">
                  <c:v>41744.791666666504</c:v>
                </c:pt>
                <c:pt idx="1635">
                  <c:v>41744.833333333336</c:v>
                </c:pt>
                <c:pt idx="1636">
                  <c:v>41744.875</c:v>
                </c:pt>
                <c:pt idx="1637">
                  <c:v>41744.916666666664</c:v>
                </c:pt>
                <c:pt idx="1638">
                  <c:v>41744.958333333343</c:v>
                </c:pt>
                <c:pt idx="1639">
                  <c:v>41745</c:v>
                </c:pt>
                <c:pt idx="1640">
                  <c:v>41745.041666666584</c:v>
                </c:pt>
                <c:pt idx="1641">
                  <c:v>41745.083333333336</c:v>
                </c:pt>
                <c:pt idx="1642">
                  <c:v>41745.124999999993</c:v>
                </c:pt>
                <c:pt idx="1643">
                  <c:v>41745.166666666584</c:v>
                </c:pt>
                <c:pt idx="1644">
                  <c:v>41745.208333333336</c:v>
                </c:pt>
                <c:pt idx="1645">
                  <c:v>41745.25</c:v>
                </c:pt>
                <c:pt idx="1646">
                  <c:v>41745.291666666504</c:v>
                </c:pt>
                <c:pt idx="1647">
                  <c:v>41745.333333333336</c:v>
                </c:pt>
                <c:pt idx="1648">
                  <c:v>41745.375</c:v>
                </c:pt>
                <c:pt idx="1649">
                  <c:v>41745.416666666664</c:v>
                </c:pt>
                <c:pt idx="1650">
                  <c:v>41745.458333333343</c:v>
                </c:pt>
                <c:pt idx="1651">
                  <c:v>41745.5</c:v>
                </c:pt>
                <c:pt idx="1652">
                  <c:v>41745.541666666584</c:v>
                </c:pt>
                <c:pt idx="1653">
                  <c:v>41745.583333333336</c:v>
                </c:pt>
                <c:pt idx="1654">
                  <c:v>41745.624999999993</c:v>
                </c:pt>
                <c:pt idx="1655">
                  <c:v>41745.666666666584</c:v>
                </c:pt>
                <c:pt idx="1656">
                  <c:v>41745.708333333336</c:v>
                </c:pt>
                <c:pt idx="1657">
                  <c:v>41745.75</c:v>
                </c:pt>
                <c:pt idx="1658">
                  <c:v>41745.791666666504</c:v>
                </c:pt>
                <c:pt idx="1659">
                  <c:v>41745.833333333336</c:v>
                </c:pt>
                <c:pt idx="1660">
                  <c:v>41745.875</c:v>
                </c:pt>
                <c:pt idx="1661">
                  <c:v>41745.916666666664</c:v>
                </c:pt>
                <c:pt idx="1662">
                  <c:v>41745.958333333343</c:v>
                </c:pt>
                <c:pt idx="1663">
                  <c:v>41746</c:v>
                </c:pt>
                <c:pt idx="1664">
                  <c:v>41746.041666666584</c:v>
                </c:pt>
                <c:pt idx="1665">
                  <c:v>41746.083333333336</c:v>
                </c:pt>
                <c:pt idx="1666">
                  <c:v>41746.124999999993</c:v>
                </c:pt>
                <c:pt idx="1667">
                  <c:v>41746.166666666584</c:v>
                </c:pt>
                <c:pt idx="1668">
                  <c:v>41746.208333333336</c:v>
                </c:pt>
                <c:pt idx="1669">
                  <c:v>41746.25</c:v>
                </c:pt>
                <c:pt idx="1670">
                  <c:v>41746.291666666504</c:v>
                </c:pt>
                <c:pt idx="1671">
                  <c:v>41746.333333333336</c:v>
                </c:pt>
                <c:pt idx="1672">
                  <c:v>41746.375</c:v>
                </c:pt>
                <c:pt idx="1673">
                  <c:v>41746.416666666664</c:v>
                </c:pt>
                <c:pt idx="1674">
                  <c:v>41746.458333333343</c:v>
                </c:pt>
                <c:pt idx="1675">
                  <c:v>41746.5</c:v>
                </c:pt>
                <c:pt idx="1676">
                  <c:v>41746.541666666584</c:v>
                </c:pt>
                <c:pt idx="1677">
                  <c:v>41746.583333333336</c:v>
                </c:pt>
                <c:pt idx="1678">
                  <c:v>41746.624999999993</c:v>
                </c:pt>
                <c:pt idx="1679">
                  <c:v>41746.666666666584</c:v>
                </c:pt>
                <c:pt idx="1680">
                  <c:v>41746.708333333336</c:v>
                </c:pt>
                <c:pt idx="1681">
                  <c:v>41746.75</c:v>
                </c:pt>
                <c:pt idx="1682">
                  <c:v>41746.791666666504</c:v>
                </c:pt>
                <c:pt idx="1683">
                  <c:v>41746.833333333336</c:v>
                </c:pt>
                <c:pt idx="1684">
                  <c:v>41746.875</c:v>
                </c:pt>
                <c:pt idx="1685">
                  <c:v>41746.916666666664</c:v>
                </c:pt>
                <c:pt idx="1686">
                  <c:v>41746.958333333343</c:v>
                </c:pt>
                <c:pt idx="1687">
                  <c:v>41747</c:v>
                </c:pt>
                <c:pt idx="1688">
                  <c:v>41747.041666666584</c:v>
                </c:pt>
                <c:pt idx="1689">
                  <c:v>41747.083333333336</c:v>
                </c:pt>
                <c:pt idx="1690">
                  <c:v>41747.124999999993</c:v>
                </c:pt>
                <c:pt idx="1691">
                  <c:v>41747.166666666584</c:v>
                </c:pt>
                <c:pt idx="1692">
                  <c:v>41747.208333333336</c:v>
                </c:pt>
                <c:pt idx="1693">
                  <c:v>41747.25</c:v>
                </c:pt>
                <c:pt idx="1694">
                  <c:v>41747.291666666504</c:v>
                </c:pt>
                <c:pt idx="1695">
                  <c:v>41747.333333333336</c:v>
                </c:pt>
                <c:pt idx="1696">
                  <c:v>41747.375</c:v>
                </c:pt>
                <c:pt idx="1697">
                  <c:v>41747.416666666664</c:v>
                </c:pt>
                <c:pt idx="1698">
                  <c:v>41747.458333333343</c:v>
                </c:pt>
                <c:pt idx="1699">
                  <c:v>41747.5</c:v>
                </c:pt>
                <c:pt idx="1700">
                  <c:v>41747.541666666584</c:v>
                </c:pt>
                <c:pt idx="1701">
                  <c:v>41747.583333333336</c:v>
                </c:pt>
                <c:pt idx="1702">
                  <c:v>41747.624999999993</c:v>
                </c:pt>
                <c:pt idx="1703">
                  <c:v>41747.666666666584</c:v>
                </c:pt>
                <c:pt idx="1704">
                  <c:v>41747.708333333336</c:v>
                </c:pt>
                <c:pt idx="1705">
                  <c:v>41747.75</c:v>
                </c:pt>
                <c:pt idx="1706">
                  <c:v>41747.791666666504</c:v>
                </c:pt>
                <c:pt idx="1707">
                  <c:v>41747.833333333336</c:v>
                </c:pt>
                <c:pt idx="1708">
                  <c:v>41747.875</c:v>
                </c:pt>
                <c:pt idx="1709">
                  <c:v>41747.916666666664</c:v>
                </c:pt>
                <c:pt idx="1710">
                  <c:v>41747.958333333343</c:v>
                </c:pt>
                <c:pt idx="1711">
                  <c:v>41748</c:v>
                </c:pt>
                <c:pt idx="1712">
                  <c:v>41748.041666666584</c:v>
                </c:pt>
                <c:pt idx="1713">
                  <c:v>41748.083333333336</c:v>
                </c:pt>
                <c:pt idx="1714">
                  <c:v>41748.124999999993</c:v>
                </c:pt>
                <c:pt idx="1715">
                  <c:v>41748.166666666584</c:v>
                </c:pt>
                <c:pt idx="1716">
                  <c:v>41748.208333333336</c:v>
                </c:pt>
                <c:pt idx="1717">
                  <c:v>41748.25</c:v>
                </c:pt>
                <c:pt idx="1718">
                  <c:v>41748.291666666504</c:v>
                </c:pt>
                <c:pt idx="1719">
                  <c:v>41748.333333333336</c:v>
                </c:pt>
                <c:pt idx="1720">
                  <c:v>41748.375</c:v>
                </c:pt>
                <c:pt idx="1721">
                  <c:v>41748.416666666664</c:v>
                </c:pt>
                <c:pt idx="1722">
                  <c:v>41748.458333333343</c:v>
                </c:pt>
                <c:pt idx="1723">
                  <c:v>41748.5</c:v>
                </c:pt>
                <c:pt idx="1724">
                  <c:v>41748.541666666584</c:v>
                </c:pt>
                <c:pt idx="1725">
                  <c:v>41748.583333333336</c:v>
                </c:pt>
                <c:pt idx="1726">
                  <c:v>41748.624999999993</c:v>
                </c:pt>
                <c:pt idx="1727">
                  <c:v>41748.666666666584</c:v>
                </c:pt>
                <c:pt idx="1728">
                  <c:v>41748.708333333336</c:v>
                </c:pt>
                <c:pt idx="1729">
                  <c:v>41748.75</c:v>
                </c:pt>
                <c:pt idx="1730">
                  <c:v>41748.791666666504</c:v>
                </c:pt>
                <c:pt idx="1731">
                  <c:v>41748.833333333336</c:v>
                </c:pt>
                <c:pt idx="1732">
                  <c:v>41748.875</c:v>
                </c:pt>
                <c:pt idx="1733">
                  <c:v>41748.916666666664</c:v>
                </c:pt>
                <c:pt idx="1734">
                  <c:v>41748.958333333343</c:v>
                </c:pt>
                <c:pt idx="1735">
                  <c:v>41749</c:v>
                </c:pt>
                <c:pt idx="1736">
                  <c:v>41749.041666666584</c:v>
                </c:pt>
                <c:pt idx="1737">
                  <c:v>41749.083333333336</c:v>
                </c:pt>
                <c:pt idx="1738">
                  <c:v>41749.124999999993</c:v>
                </c:pt>
                <c:pt idx="1739">
                  <c:v>41749.166666666584</c:v>
                </c:pt>
                <c:pt idx="1740">
                  <c:v>41749.208333333336</c:v>
                </c:pt>
                <c:pt idx="1741">
                  <c:v>41749.25</c:v>
                </c:pt>
                <c:pt idx="1742">
                  <c:v>41749.291666666504</c:v>
                </c:pt>
                <c:pt idx="1743">
                  <c:v>41749.333333333336</c:v>
                </c:pt>
                <c:pt idx="1744">
                  <c:v>41749.375</c:v>
                </c:pt>
                <c:pt idx="1745">
                  <c:v>41749.416666666664</c:v>
                </c:pt>
                <c:pt idx="1746">
                  <c:v>41749.458333333343</c:v>
                </c:pt>
                <c:pt idx="1747">
                  <c:v>41749.5</c:v>
                </c:pt>
                <c:pt idx="1748">
                  <c:v>41749.541666666584</c:v>
                </c:pt>
                <c:pt idx="1749">
                  <c:v>41749.583333333336</c:v>
                </c:pt>
                <c:pt idx="1750">
                  <c:v>41749.624999999993</c:v>
                </c:pt>
                <c:pt idx="1751">
                  <c:v>41749.666666666584</c:v>
                </c:pt>
                <c:pt idx="1752">
                  <c:v>41749.708333333336</c:v>
                </c:pt>
                <c:pt idx="1753">
                  <c:v>41749.75</c:v>
                </c:pt>
                <c:pt idx="1754">
                  <c:v>41749.791666666504</c:v>
                </c:pt>
                <c:pt idx="1755">
                  <c:v>41749.833333333336</c:v>
                </c:pt>
                <c:pt idx="1756">
                  <c:v>41749.875</c:v>
                </c:pt>
                <c:pt idx="1757">
                  <c:v>41749.916666666664</c:v>
                </c:pt>
                <c:pt idx="1758">
                  <c:v>41749.958333333343</c:v>
                </c:pt>
                <c:pt idx="1759">
                  <c:v>41750</c:v>
                </c:pt>
                <c:pt idx="1760">
                  <c:v>41750.041666666584</c:v>
                </c:pt>
                <c:pt idx="1761">
                  <c:v>41750.083333333336</c:v>
                </c:pt>
                <c:pt idx="1762">
                  <c:v>41750.124999999993</c:v>
                </c:pt>
                <c:pt idx="1763">
                  <c:v>41750.166666666584</c:v>
                </c:pt>
                <c:pt idx="1764">
                  <c:v>41750.208333333336</c:v>
                </c:pt>
                <c:pt idx="1765">
                  <c:v>41750.25</c:v>
                </c:pt>
                <c:pt idx="1766">
                  <c:v>41750.291666666504</c:v>
                </c:pt>
                <c:pt idx="1767">
                  <c:v>41750.333333333336</c:v>
                </c:pt>
                <c:pt idx="1768">
                  <c:v>41750.375</c:v>
                </c:pt>
                <c:pt idx="1769">
                  <c:v>41750.416666666664</c:v>
                </c:pt>
                <c:pt idx="1770">
                  <c:v>41750.458333333343</c:v>
                </c:pt>
                <c:pt idx="1771">
                  <c:v>41750.5</c:v>
                </c:pt>
                <c:pt idx="1772">
                  <c:v>41750.541666666584</c:v>
                </c:pt>
                <c:pt idx="1773">
                  <c:v>41750.583333333336</c:v>
                </c:pt>
                <c:pt idx="1774">
                  <c:v>41750.624999999993</c:v>
                </c:pt>
                <c:pt idx="1775">
                  <c:v>41750.666666666584</c:v>
                </c:pt>
                <c:pt idx="1776">
                  <c:v>41750.708333333336</c:v>
                </c:pt>
                <c:pt idx="1777">
                  <c:v>41750.75</c:v>
                </c:pt>
                <c:pt idx="1778">
                  <c:v>41750.791666666504</c:v>
                </c:pt>
                <c:pt idx="1779">
                  <c:v>41750.833333333336</c:v>
                </c:pt>
                <c:pt idx="1780">
                  <c:v>41750.875</c:v>
                </c:pt>
                <c:pt idx="1781">
                  <c:v>41750.916666666664</c:v>
                </c:pt>
                <c:pt idx="1782">
                  <c:v>41750.958333333343</c:v>
                </c:pt>
                <c:pt idx="1783">
                  <c:v>41751</c:v>
                </c:pt>
                <c:pt idx="1784">
                  <c:v>41751.041666666584</c:v>
                </c:pt>
                <c:pt idx="1785">
                  <c:v>41751.083333333336</c:v>
                </c:pt>
                <c:pt idx="1786">
                  <c:v>41751.124999999993</c:v>
                </c:pt>
                <c:pt idx="1787">
                  <c:v>41751.166666666584</c:v>
                </c:pt>
                <c:pt idx="1788">
                  <c:v>41751.208333333336</c:v>
                </c:pt>
                <c:pt idx="1789">
                  <c:v>41751.25</c:v>
                </c:pt>
                <c:pt idx="1790">
                  <c:v>41751.291666666504</c:v>
                </c:pt>
                <c:pt idx="1791">
                  <c:v>41751.333333333336</c:v>
                </c:pt>
                <c:pt idx="1792">
                  <c:v>41751.375</c:v>
                </c:pt>
                <c:pt idx="1793">
                  <c:v>41751.416666666664</c:v>
                </c:pt>
                <c:pt idx="1794">
                  <c:v>41751.458333333343</c:v>
                </c:pt>
                <c:pt idx="1795">
                  <c:v>41751.5</c:v>
                </c:pt>
                <c:pt idx="1796">
                  <c:v>41751.541666666584</c:v>
                </c:pt>
                <c:pt idx="1797">
                  <c:v>41751.583333333336</c:v>
                </c:pt>
                <c:pt idx="1798">
                  <c:v>41751.624999999993</c:v>
                </c:pt>
                <c:pt idx="1799">
                  <c:v>41751.666666666584</c:v>
                </c:pt>
                <c:pt idx="1800">
                  <c:v>41751.708333333336</c:v>
                </c:pt>
                <c:pt idx="1801">
                  <c:v>41751.75</c:v>
                </c:pt>
                <c:pt idx="1802">
                  <c:v>41751.791666666504</c:v>
                </c:pt>
                <c:pt idx="1803">
                  <c:v>41751.833333333336</c:v>
                </c:pt>
                <c:pt idx="1804">
                  <c:v>41751.875</c:v>
                </c:pt>
                <c:pt idx="1805">
                  <c:v>41751.916666666664</c:v>
                </c:pt>
                <c:pt idx="1806">
                  <c:v>41751.958333333343</c:v>
                </c:pt>
              </c:numCache>
            </c:numRef>
          </c:xVal>
          <c:yVal>
            <c:numRef>
              <c:f>'C:\Users\Jonathan\Dropbox\Jonathan_Tarendra\Thesis\Thesis 2014\Paper 5 WETNESS\[Wetness (working file).xlsx]Sheet1'!$G$4:$G$1810</c:f>
              <c:numCache>
                <c:formatCode>General</c:formatCode>
                <c:ptCount val="1807"/>
                <c:pt idx="0">
                  <c:v>-10.51</c:v>
                </c:pt>
                <c:pt idx="1">
                  <c:v>-12.53</c:v>
                </c:pt>
                <c:pt idx="2">
                  <c:v>-13.53</c:v>
                </c:pt>
                <c:pt idx="3">
                  <c:v>-14.32</c:v>
                </c:pt>
                <c:pt idx="4">
                  <c:v>-14.25</c:v>
                </c:pt>
                <c:pt idx="5">
                  <c:v>-14.75</c:v>
                </c:pt>
                <c:pt idx="6">
                  <c:v>-14.72</c:v>
                </c:pt>
                <c:pt idx="7">
                  <c:v>-14.4</c:v>
                </c:pt>
                <c:pt idx="8">
                  <c:v>-14.38</c:v>
                </c:pt>
                <c:pt idx="9">
                  <c:v>-14.08</c:v>
                </c:pt>
                <c:pt idx="10">
                  <c:v>-13.9</c:v>
                </c:pt>
                <c:pt idx="11">
                  <c:v>-13.71</c:v>
                </c:pt>
                <c:pt idx="12">
                  <c:v>-14.01</c:v>
                </c:pt>
                <c:pt idx="13">
                  <c:v>-15.68</c:v>
                </c:pt>
                <c:pt idx="14">
                  <c:v>-17.02</c:v>
                </c:pt>
                <c:pt idx="15">
                  <c:v>-17.52</c:v>
                </c:pt>
                <c:pt idx="16">
                  <c:v>-16.760000000000002</c:v>
                </c:pt>
                <c:pt idx="17">
                  <c:v>-13.47</c:v>
                </c:pt>
                <c:pt idx="18">
                  <c:v>-9.3000000000000007</c:v>
                </c:pt>
                <c:pt idx="19">
                  <c:v>-8.4</c:v>
                </c:pt>
                <c:pt idx="20">
                  <c:v>-8.18</c:v>
                </c:pt>
                <c:pt idx="21">
                  <c:v>-6.7770000000000001</c:v>
                </c:pt>
                <c:pt idx="22">
                  <c:v>-6.9779999999999998</c:v>
                </c:pt>
                <c:pt idx="23">
                  <c:v>-6.1419999999999995</c:v>
                </c:pt>
                <c:pt idx="24">
                  <c:v>-7.516</c:v>
                </c:pt>
                <c:pt idx="25">
                  <c:v>-9.68</c:v>
                </c:pt>
                <c:pt idx="26">
                  <c:v>-10.29</c:v>
                </c:pt>
                <c:pt idx="27">
                  <c:v>-10.6</c:v>
                </c:pt>
                <c:pt idx="28">
                  <c:v>-10.71</c:v>
                </c:pt>
                <c:pt idx="29">
                  <c:v>-9.75</c:v>
                </c:pt>
                <c:pt idx="30">
                  <c:v>-9.5500000000000007</c:v>
                </c:pt>
                <c:pt idx="31">
                  <c:v>-9.69</c:v>
                </c:pt>
                <c:pt idx="32">
                  <c:v>-9.8000000000000007</c:v>
                </c:pt>
                <c:pt idx="33">
                  <c:v>-10.220000000000001</c:v>
                </c:pt>
                <c:pt idx="34">
                  <c:v>-10.350000000000021</c:v>
                </c:pt>
                <c:pt idx="35">
                  <c:v>-11.28</c:v>
                </c:pt>
                <c:pt idx="36">
                  <c:v>-12.26</c:v>
                </c:pt>
                <c:pt idx="37">
                  <c:v>-13.03</c:v>
                </c:pt>
                <c:pt idx="38">
                  <c:v>-13.78</c:v>
                </c:pt>
                <c:pt idx="39">
                  <c:v>-14.7</c:v>
                </c:pt>
                <c:pt idx="40">
                  <c:v>-13.15</c:v>
                </c:pt>
                <c:pt idx="41">
                  <c:v>-11.82</c:v>
                </c:pt>
                <c:pt idx="42">
                  <c:v>-9.8000000000000007</c:v>
                </c:pt>
                <c:pt idx="43">
                  <c:v>-7.2639999999999985</c:v>
                </c:pt>
                <c:pt idx="44">
                  <c:v>-7.0529999999999955</c:v>
                </c:pt>
                <c:pt idx="45">
                  <c:v>-7.5890000000000004</c:v>
                </c:pt>
                <c:pt idx="46">
                  <c:v>-6.3739999999999997</c:v>
                </c:pt>
                <c:pt idx="47">
                  <c:v>-8.44</c:v>
                </c:pt>
                <c:pt idx="48">
                  <c:v>-9.2000000000000011</c:v>
                </c:pt>
                <c:pt idx="49">
                  <c:v>-11.47</c:v>
                </c:pt>
                <c:pt idx="50">
                  <c:v>-13.72</c:v>
                </c:pt>
                <c:pt idx="51">
                  <c:v>-15.03</c:v>
                </c:pt>
                <c:pt idx="52">
                  <c:v>-16.489999999999949</c:v>
                </c:pt>
                <c:pt idx="53">
                  <c:v>-17</c:v>
                </c:pt>
                <c:pt idx="54">
                  <c:v>-18.14</c:v>
                </c:pt>
                <c:pt idx="55">
                  <c:v>-17.459999999999987</c:v>
                </c:pt>
                <c:pt idx="56">
                  <c:v>-18.72</c:v>
                </c:pt>
                <c:pt idx="57">
                  <c:v>-19.850000000000001</c:v>
                </c:pt>
                <c:pt idx="58">
                  <c:v>-18.09</c:v>
                </c:pt>
                <c:pt idx="59">
                  <c:v>-21.87</c:v>
                </c:pt>
                <c:pt idx="60">
                  <c:v>-23.45</c:v>
                </c:pt>
                <c:pt idx="61">
                  <c:v>-25.310000000000031</c:v>
                </c:pt>
                <c:pt idx="62">
                  <c:v>-25.259999999999987</c:v>
                </c:pt>
                <c:pt idx="63">
                  <c:v>-24.49</c:v>
                </c:pt>
                <c:pt idx="64">
                  <c:v>-23.21</c:v>
                </c:pt>
                <c:pt idx="65">
                  <c:v>-19.91</c:v>
                </c:pt>
                <c:pt idx="66">
                  <c:v>-11.450000000000006</c:v>
                </c:pt>
                <c:pt idx="67">
                  <c:v>-4.944</c:v>
                </c:pt>
                <c:pt idx="68">
                  <c:v>-4.5380000000000003</c:v>
                </c:pt>
                <c:pt idx="69">
                  <c:v>-2.6930000000000001</c:v>
                </c:pt>
                <c:pt idx="70">
                  <c:v>-2.63</c:v>
                </c:pt>
                <c:pt idx="71">
                  <c:v>-4.9740000000000002</c:v>
                </c:pt>
                <c:pt idx="72">
                  <c:v>-8.4600000000000026</c:v>
                </c:pt>
                <c:pt idx="73">
                  <c:v>-14.51</c:v>
                </c:pt>
                <c:pt idx="74">
                  <c:v>-15.82</c:v>
                </c:pt>
                <c:pt idx="75">
                  <c:v>-17.07</c:v>
                </c:pt>
                <c:pt idx="76">
                  <c:v>-16.399999999999999</c:v>
                </c:pt>
                <c:pt idx="77">
                  <c:v>-16.72</c:v>
                </c:pt>
                <c:pt idx="78">
                  <c:v>-16.3</c:v>
                </c:pt>
                <c:pt idx="79">
                  <c:v>-15.74</c:v>
                </c:pt>
                <c:pt idx="80">
                  <c:v>-15.51</c:v>
                </c:pt>
                <c:pt idx="81">
                  <c:v>-15.74</c:v>
                </c:pt>
                <c:pt idx="82">
                  <c:v>-15.43</c:v>
                </c:pt>
                <c:pt idx="83">
                  <c:v>-15.52</c:v>
                </c:pt>
                <c:pt idx="84">
                  <c:v>-15.5</c:v>
                </c:pt>
                <c:pt idx="85">
                  <c:v>-16.07</c:v>
                </c:pt>
                <c:pt idx="86">
                  <c:v>-17.279999999999987</c:v>
                </c:pt>
                <c:pt idx="87">
                  <c:v>-18.38</c:v>
                </c:pt>
                <c:pt idx="88">
                  <c:v>-16.75</c:v>
                </c:pt>
                <c:pt idx="89">
                  <c:v>-15.34</c:v>
                </c:pt>
                <c:pt idx="90">
                  <c:v>-12.04</c:v>
                </c:pt>
                <c:pt idx="91">
                  <c:v>-6.8319999999999999</c:v>
                </c:pt>
                <c:pt idx="92">
                  <c:v>-7.9119999999999999</c:v>
                </c:pt>
                <c:pt idx="93">
                  <c:v>-6.9700000000000024</c:v>
                </c:pt>
                <c:pt idx="94">
                  <c:v>-7.9160000000000004</c:v>
                </c:pt>
                <c:pt idx="95">
                  <c:v>-9.59</c:v>
                </c:pt>
                <c:pt idx="96">
                  <c:v>-10.78</c:v>
                </c:pt>
                <c:pt idx="97">
                  <c:v>-13.99</c:v>
                </c:pt>
                <c:pt idx="98">
                  <c:v>-14.98</c:v>
                </c:pt>
                <c:pt idx="99">
                  <c:v>-16.489999999999949</c:v>
                </c:pt>
                <c:pt idx="100">
                  <c:v>-16.850000000000001</c:v>
                </c:pt>
                <c:pt idx="101">
                  <c:v>-16.979999999999986</c:v>
                </c:pt>
                <c:pt idx="102">
                  <c:v>-18.079999999999988</c:v>
                </c:pt>
                <c:pt idx="103">
                  <c:v>-18.03</c:v>
                </c:pt>
                <c:pt idx="104">
                  <c:v>-17.989999999999949</c:v>
                </c:pt>
                <c:pt idx="105">
                  <c:v>-18.510000000000005</c:v>
                </c:pt>
                <c:pt idx="106">
                  <c:v>-20.56</c:v>
                </c:pt>
                <c:pt idx="107">
                  <c:v>-21.74</c:v>
                </c:pt>
                <c:pt idx="108">
                  <c:v>-21.759999999999987</c:v>
                </c:pt>
                <c:pt idx="109">
                  <c:v>-21.18</c:v>
                </c:pt>
                <c:pt idx="110">
                  <c:v>-21.110000000000031</c:v>
                </c:pt>
                <c:pt idx="111">
                  <c:v>-21.56</c:v>
                </c:pt>
                <c:pt idx="112">
                  <c:v>-20.239999999999988</c:v>
                </c:pt>
                <c:pt idx="113">
                  <c:v>-17.52</c:v>
                </c:pt>
                <c:pt idx="114">
                  <c:v>-15.46</c:v>
                </c:pt>
                <c:pt idx="115">
                  <c:v>-13.5</c:v>
                </c:pt>
                <c:pt idx="116">
                  <c:v>-12.5</c:v>
                </c:pt>
                <c:pt idx="117">
                  <c:v>-13.26</c:v>
                </c:pt>
                <c:pt idx="118">
                  <c:v>-12.14</c:v>
                </c:pt>
                <c:pt idx="119">
                  <c:v>-12.59</c:v>
                </c:pt>
                <c:pt idx="120">
                  <c:v>-13.13</c:v>
                </c:pt>
                <c:pt idx="121">
                  <c:v>-16.71</c:v>
                </c:pt>
                <c:pt idx="122">
                  <c:v>-17.55</c:v>
                </c:pt>
                <c:pt idx="123">
                  <c:v>-17.510000000000005</c:v>
                </c:pt>
                <c:pt idx="124">
                  <c:v>-17.649999999999999</c:v>
                </c:pt>
                <c:pt idx="125">
                  <c:v>-19.66</c:v>
                </c:pt>
                <c:pt idx="126">
                  <c:v>-19.39</c:v>
                </c:pt>
                <c:pt idx="127">
                  <c:v>-20.149999999999999</c:v>
                </c:pt>
                <c:pt idx="128">
                  <c:v>-17.559999999999999</c:v>
                </c:pt>
                <c:pt idx="129">
                  <c:v>-18.329999999999988</c:v>
                </c:pt>
                <c:pt idx="130">
                  <c:v>-16.22</c:v>
                </c:pt>
                <c:pt idx="131">
                  <c:v>-16.059999999999999</c:v>
                </c:pt>
                <c:pt idx="132">
                  <c:v>-16.110000000000031</c:v>
                </c:pt>
                <c:pt idx="133">
                  <c:v>-16.32</c:v>
                </c:pt>
                <c:pt idx="134">
                  <c:v>-18.66</c:v>
                </c:pt>
                <c:pt idx="135">
                  <c:v>-20.07</c:v>
                </c:pt>
                <c:pt idx="136">
                  <c:v>-19.329999999999988</c:v>
                </c:pt>
                <c:pt idx="137">
                  <c:v>-16.670000000000005</c:v>
                </c:pt>
                <c:pt idx="138">
                  <c:v>-13.23</c:v>
                </c:pt>
                <c:pt idx="139">
                  <c:v>-9.76</c:v>
                </c:pt>
                <c:pt idx="140">
                  <c:v>-5.1579999999999888</c:v>
                </c:pt>
                <c:pt idx="141">
                  <c:v>-3.1989999999999998</c:v>
                </c:pt>
                <c:pt idx="142">
                  <c:v>-3.145</c:v>
                </c:pt>
                <c:pt idx="143">
                  <c:v>-3.0159999999999987</c:v>
                </c:pt>
                <c:pt idx="144">
                  <c:v>-5.4749999999999996</c:v>
                </c:pt>
                <c:pt idx="145">
                  <c:v>-11.17</c:v>
                </c:pt>
                <c:pt idx="146">
                  <c:v>-12.84</c:v>
                </c:pt>
                <c:pt idx="147">
                  <c:v>-13.1</c:v>
                </c:pt>
                <c:pt idx="148">
                  <c:v>-13.82</c:v>
                </c:pt>
                <c:pt idx="149">
                  <c:v>-14.27</c:v>
                </c:pt>
                <c:pt idx="150">
                  <c:v>-15.21</c:v>
                </c:pt>
                <c:pt idx="151">
                  <c:v>-15.48</c:v>
                </c:pt>
                <c:pt idx="152">
                  <c:v>-16.32</c:v>
                </c:pt>
                <c:pt idx="153">
                  <c:v>-15.65</c:v>
                </c:pt>
                <c:pt idx="154">
                  <c:v>-15.3</c:v>
                </c:pt>
                <c:pt idx="155">
                  <c:v>-14.9</c:v>
                </c:pt>
                <c:pt idx="156">
                  <c:v>-14.28</c:v>
                </c:pt>
                <c:pt idx="157">
                  <c:v>-14.22</c:v>
                </c:pt>
                <c:pt idx="158">
                  <c:v>-14.58</c:v>
                </c:pt>
                <c:pt idx="159">
                  <c:v>-14.03</c:v>
                </c:pt>
                <c:pt idx="160">
                  <c:v>-11.99</c:v>
                </c:pt>
                <c:pt idx="161">
                  <c:v>-9.6300000000000008</c:v>
                </c:pt>
                <c:pt idx="162">
                  <c:v>-5.891</c:v>
                </c:pt>
                <c:pt idx="163">
                  <c:v>0.69399999999999995</c:v>
                </c:pt>
                <c:pt idx="164">
                  <c:v>-1.3320000000000001</c:v>
                </c:pt>
                <c:pt idx="165">
                  <c:v>-2.4359999999999977</c:v>
                </c:pt>
                <c:pt idx="166">
                  <c:v>-2.1480000000000001</c:v>
                </c:pt>
                <c:pt idx="167">
                  <c:v>-2.2949999999999999</c:v>
                </c:pt>
                <c:pt idx="168">
                  <c:v>-3.0019999999999998</c:v>
                </c:pt>
                <c:pt idx="169">
                  <c:v>-3.9759999999999978</c:v>
                </c:pt>
                <c:pt idx="170">
                  <c:v>-3.9719999999999978</c:v>
                </c:pt>
                <c:pt idx="171">
                  <c:v>-4.1079999999999881</c:v>
                </c:pt>
                <c:pt idx="172">
                  <c:v>-4.652999999999988</c:v>
                </c:pt>
                <c:pt idx="173">
                  <c:v>-4.7389999999999999</c:v>
                </c:pt>
                <c:pt idx="174">
                  <c:v>-4.6159999999999881</c:v>
                </c:pt>
                <c:pt idx="175">
                  <c:v>-4.5750000000000002</c:v>
                </c:pt>
                <c:pt idx="176">
                  <c:v>-4.4829999999999997</c:v>
                </c:pt>
                <c:pt idx="177">
                  <c:v>-4.5679999999999881</c:v>
                </c:pt>
                <c:pt idx="178">
                  <c:v>-4.9400000000000004</c:v>
                </c:pt>
                <c:pt idx="179">
                  <c:v>-4.9180000000000001</c:v>
                </c:pt>
                <c:pt idx="180">
                  <c:v>-4.8879999999999955</c:v>
                </c:pt>
                <c:pt idx="181">
                  <c:v>-4.9630000000000001</c:v>
                </c:pt>
                <c:pt idx="182">
                  <c:v>-4.944</c:v>
                </c:pt>
                <c:pt idx="183">
                  <c:v>-4.9589999999999996</c:v>
                </c:pt>
                <c:pt idx="184">
                  <c:v>-4.258</c:v>
                </c:pt>
                <c:pt idx="185">
                  <c:v>-3.1629999999999998</c:v>
                </c:pt>
                <c:pt idx="186">
                  <c:v>-1.720999999999997</c:v>
                </c:pt>
                <c:pt idx="187">
                  <c:v>-1.4929999999999972</c:v>
                </c:pt>
                <c:pt idx="188">
                  <c:v>-1.597</c:v>
                </c:pt>
                <c:pt idx="189">
                  <c:v>-2.1970000000000001</c:v>
                </c:pt>
                <c:pt idx="190">
                  <c:v>-2.2709999999999999</c:v>
                </c:pt>
                <c:pt idx="191">
                  <c:v>-2.8849999999999998</c:v>
                </c:pt>
                <c:pt idx="192">
                  <c:v>-4.1439999999999975</c:v>
                </c:pt>
                <c:pt idx="193">
                  <c:v>-5.5359999999999996</c:v>
                </c:pt>
                <c:pt idx="194">
                  <c:v>-6.160999999999988</c:v>
                </c:pt>
                <c:pt idx="195">
                  <c:v>-6.2149999999999945</c:v>
                </c:pt>
                <c:pt idx="196">
                  <c:v>-6.8360000000000003</c:v>
                </c:pt>
                <c:pt idx="197">
                  <c:v>-7.649</c:v>
                </c:pt>
                <c:pt idx="198">
                  <c:v>-8.11</c:v>
                </c:pt>
                <c:pt idx="199">
                  <c:v>-8.5</c:v>
                </c:pt>
                <c:pt idx="200">
                  <c:v>-8.5</c:v>
                </c:pt>
                <c:pt idx="201">
                  <c:v>-8.620000000000001</c:v>
                </c:pt>
                <c:pt idx="202">
                  <c:v>-8.68</c:v>
                </c:pt>
                <c:pt idx="203">
                  <c:v>-9.93</c:v>
                </c:pt>
                <c:pt idx="204">
                  <c:v>-11.360000000000021</c:v>
                </c:pt>
                <c:pt idx="205">
                  <c:v>-12.96</c:v>
                </c:pt>
                <c:pt idx="206">
                  <c:v>-12.16</c:v>
                </c:pt>
                <c:pt idx="207">
                  <c:v>-13.09</c:v>
                </c:pt>
                <c:pt idx="208">
                  <c:v>-10.78</c:v>
                </c:pt>
                <c:pt idx="209">
                  <c:v>-8.5400000000000009</c:v>
                </c:pt>
                <c:pt idx="210">
                  <c:v>-3.8519999999999968</c:v>
                </c:pt>
                <c:pt idx="211">
                  <c:v>-3.4539999999999997</c:v>
                </c:pt>
                <c:pt idx="212">
                  <c:v>-3.7650000000000001</c:v>
                </c:pt>
                <c:pt idx="213">
                  <c:v>-1.762</c:v>
                </c:pt>
                <c:pt idx="214">
                  <c:v>-3.7650000000000001</c:v>
                </c:pt>
                <c:pt idx="215">
                  <c:v>-5.26</c:v>
                </c:pt>
                <c:pt idx="216">
                  <c:v>-6.923</c:v>
                </c:pt>
                <c:pt idx="217">
                  <c:v>-7.9409999999999998</c:v>
                </c:pt>
                <c:pt idx="218">
                  <c:v>-8.24</c:v>
                </c:pt>
                <c:pt idx="219">
                  <c:v>-8.14</c:v>
                </c:pt>
                <c:pt idx="220">
                  <c:v>-8.1</c:v>
                </c:pt>
                <c:pt idx="221">
                  <c:v>-7.8919999999999995</c:v>
                </c:pt>
                <c:pt idx="222">
                  <c:v>-7.6209999999999889</c:v>
                </c:pt>
                <c:pt idx="223">
                  <c:v>-7.5</c:v>
                </c:pt>
                <c:pt idx="224">
                  <c:v>-7.9160000000000004</c:v>
                </c:pt>
                <c:pt idx="225">
                  <c:v>-8.2000000000000011</c:v>
                </c:pt>
                <c:pt idx="226">
                  <c:v>-8.61</c:v>
                </c:pt>
                <c:pt idx="227">
                  <c:v>-9.8600000000000048</c:v>
                </c:pt>
                <c:pt idx="228">
                  <c:v>-10.38</c:v>
                </c:pt>
                <c:pt idx="229">
                  <c:v>-10.62</c:v>
                </c:pt>
                <c:pt idx="230">
                  <c:v>-10.8</c:v>
                </c:pt>
                <c:pt idx="231">
                  <c:v>-10.53</c:v>
                </c:pt>
                <c:pt idx="232">
                  <c:v>-9.82</c:v>
                </c:pt>
                <c:pt idx="233">
                  <c:v>-8.93</c:v>
                </c:pt>
                <c:pt idx="234">
                  <c:v>-9.06</c:v>
                </c:pt>
                <c:pt idx="235">
                  <c:v>-9.09</c:v>
                </c:pt>
                <c:pt idx="236">
                  <c:v>-9.48</c:v>
                </c:pt>
                <c:pt idx="237">
                  <c:v>-8.9500000000000028</c:v>
                </c:pt>
                <c:pt idx="238">
                  <c:v>-9.14</c:v>
                </c:pt>
                <c:pt idx="239">
                  <c:v>-9.3700000000000028</c:v>
                </c:pt>
                <c:pt idx="240">
                  <c:v>-9.31</c:v>
                </c:pt>
                <c:pt idx="241">
                  <c:v>-9.59</c:v>
                </c:pt>
                <c:pt idx="242">
                  <c:v>-9.69</c:v>
                </c:pt>
                <c:pt idx="243">
                  <c:v>-9.93</c:v>
                </c:pt>
                <c:pt idx="244">
                  <c:v>-10.220000000000001</c:v>
                </c:pt>
                <c:pt idx="245">
                  <c:v>-10.850000000000021</c:v>
                </c:pt>
                <c:pt idx="246">
                  <c:v>-11.49</c:v>
                </c:pt>
                <c:pt idx="247">
                  <c:v>-12</c:v>
                </c:pt>
                <c:pt idx="248">
                  <c:v>-12.370000000000006</c:v>
                </c:pt>
                <c:pt idx="249">
                  <c:v>-12.65</c:v>
                </c:pt>
                <c:pt idx="250">
                  <c:v>-12.6</c:v>
                </c:pt>
                <c:pt idx="251">
                  <c:v>-12.860000000000021</c:v>
                </c:pt>
                <c:pt idx="252">
                  <c:v>-13.24</c:v>
                </c:pt>
                <c:pt idx="253">
                  <c:v>-13.28</c:v>
                </c:pt>
                <c:pt idx="254">
                  <c:v>-13.31</c:v>
                </c:pt>
                <c:pt idx="255">
                  <c:v>-13.7</c:v>
                </c:pt>
                <c:pt idx="256">
                  <c:v>-13.51</c:v>
                </c:pt>
                <c:pt idx="257">
                  <c:v>-12.83</c:v>
                </c:pt>
                <c:pt idx="258">
                  <c:v>-11.82</c:v>
                </c:pt>
                <c:pt idx="259">
                  <c:v>-9.61</c:v>
                </c:pt>
                <c:pt idx="260">
                  <c:v>-7.5439999999999996</c:v>
                </c:pt>
                <c:pt idx="261">
                  <c:v>-7.8919999999999995</c:v>
                </c:pt>
                <c:pt idx="262">
                  <c:v>-7.1769999999999996</c:v>
                </c:pt>
                <c:pt idx="263">
                  <c:v>-8.0500000000000007</c:v>
                </c:pt>
                <c:pt idx="264">
                  <c:v>-9.09</c:v>
                </c:pt>
                <c:pt idx="265">
                  <c:v>-11.57</c:v>
                </c:pt>
                <c:pt idx="266">
                  <c:v>-12.63</c:v>
                </c:pt>
                <c:pt idx="267">
                  <c:v>-14.39</c:v>
                </c:pt>
                <c:pt idx="268">
                  <c:v>-14.32</c:v>
                </c:pt>
                <c:pt idx="269">
                  <c:v>-15.850000000000021</c:v>
                </c:pt>
                <c:pt idx="270">
                  <c:v>-17.809999999999999</c:v>
                </c:pt>
                <c:pt idx="271">
                  <c:v>-18.989999999999949</c:v>
                </c:pt>
                <c:pt idx="272">
                  <c:v>-20</c:v>
                </c:pt>
                <c:pt idx="273">
                  <c:v>-22.75</c:v>
                </c:pt>
                <c:pt idx="274">
                  <c:v>-22.55</c:v>
                </c:pt>
                <c:pt idx="275">
                  <c:v>-24.4</c:v>
                </c:pt>
                <c:pt idx="276">
                  <c:v>-22.79</c:v>
                </c:pt>
                <c:pt idx="277">
                  <c:v>-25.19</c:v>
                </c:pt>
                <c:pt idx="278">
                  <c:v>-25.7</c:v>
                </c:pt>
                <c:pt idx="279">
                  <c:v>-27.5</c:v>
                </c:pt>
                <c:pt idx="280">
                  <c:v>-21.74</c:v>
                </c:pt>
                <c:pt idx="281">
                  <c:v>-18.939999999999987</c:v>
                </c:pt>
                <c:pt idx="282">
                  <c:v>-11.52</c:v>
                </c:pt>
                <c:pt idx="283">
                  <c:v>-3.5369999999999977</c:v>
                </c:pt>
                <c:pt idx="284">
                  <c:v>-4.1919999999999975</c:v>
                </c:pt>
                <c:pt idx="285">
                  <c:v>-5.0339999999999998</c:v>
                </c:pt>
                <c:pt idx="286">
                  <c:v>-3.9389999999999987</c:v>
                </c:pt>
                <c:pt idx="287">
                  <c:v>-5.5060000000000002</c:v>
                </c:pt>
                <c:pt idx="288">
                  <c:v>-6.468</c:v>
                </c:pt>
                <c:pt idx="289">
                  <c:v>-7.4160000000000004</c:v>
                </c:pt>
                <c:pt idx="290">
                  <c:v>-7.774</c:v>
                </c:pt>
                <c:pt idx="291">
                  <c:v>-7.7380000000000004</c:v>
                </c:pt>
                <c:pt idx="292">
                  <c:v>-7.8760000000000003</c:v>
                </c:pt>
                <c:pt idx="293">
                  <c:v>-7.819</c:v>
                </c:pt>
                <c:pt idx="294">
                  <c:v>-8.4</c:v>
                </c:pt>
                <c:pt idx="295">
                  <c:v>-8.84</c:v>
                </c:pt>
                <c:pt idx="296">
                  <c:v>-8.66</c:v>
                </c:pt>
                <c:pt idx="297">
                  <c:v>-8.52</c:v>
                </c:pt>
                <c:pt idx="298">
                  <c:v>-8.7100000000000009</c:v>
                </c:pt>
                <c:pt idx="299">
                  <c:v>-8.57</c:v>
                </c:pt>
                <c:pt idx="300">
                  <c:v>-8.8500000000000068</c:v>
                </c:pt>
                <c:pt idx="301">
                  <c:v>-11.28</c:v>
                </c:pt>
                <c:pt idx="302">
                  <c:v>-9.77</c:v>
                </c:pt>
                <c:pt idx="303">
                  <c:v>-9.84</c:v>
                </c:pt>
                <c:pt idx="304">
                  <c:v>-8.7000000000000011</c:v>
                </c:pt>
                <c:pt idx="305">
                  <c:v>-6.514999999999989</c:v>
                </c:pt>
                <c:pt idx="306">
                  <c:v>-0.95300000000000062</c:v>
                </c:pt>
                <c:pt idx="307">
                  <c:v>3.8899999999999997</c:v>
                </c:pt>
                <c:pt idx="308">
                  <c:v>0.79600000000000004</c:v>
                </c:pt>
                <c:pt idx="309">
                  <c:v>0.53</c:v>
                </c:pt>
                <c:pt idx="310">
                  <c:v>0.441</c:v>
                </c:pt>
                <c:pt idx="311">
                  <c:v>1.502</c:v>
                </c:pt>
                <c:pt idx="312">
                  <c:v>-0.64400000000000146</c:v>
                </c:pt>
                <c:pt idx="313">
                  <c:v>-1.139999999999997</c:v>
                </c:pt>
                <c:pt idx="314">
                  <c:v>-1.387</c:v>
                </c:pt>
                <c:pt idx="315">
                  <c:v>-1.339</c:v>
                </c:pt>
                <c:pt idx="316">
                  <c:v>-1.069</c:v>
                </c:pt>
                <c:pt idx="317">
                  <c:v>-1.0920000000000001</c:v>
                </c:pt>
                <c:pt idx="318">
                  <c:v>-1.304</c:v>
                </c:pt>
                <c:pt idx="319">
                  <c:v>-1.6240000000000001</c:v>
                </c:pt>
                <c:pt idx="320">
                  <c:v>-1.7449999999999972</c:v>
                </c:pt>
                <c:pt idx="321">
                  <c:v>-1.883999999999997</c:v>
                </c:pt>
                <c:pt idx="322">
                  <c:v>-4.133</c:v>
                </c:pt>
                <c:pt idx="323">
                  <c:v>-3.75</c:v>
                </c:pt>
                <c:pt idx="324">
                  <c:v>-5.6469999999999985</c:v>
                </c:pt>
                <c:pt idx="325">
                  <c:v>-5.7880000000000003</c:v>
                </c:pt>
                <c:pt idx="326">
                  <c:v>-3.8079999999999998</c:v>
                </c:pt>
                <c:pt idx="327">
                  <c:v>-3.0979999999999999</c:v>
                </c:pt>
                <c:pt idx="328">
                  <c:v>-3.1019999999999999</c:v>
                </c:pt>
                <c:pt idx="329">
                  <c:v>-0.58699999999999997</c:v>
                </c:pt>
                <c:pt idx="330">
                  <c:v>-2.0000000000000011E-2</c:v>
                </c:pt>
                <c:pt idx="331">
                  <c:v>0.51300000000000001</c:v>
                </c:pt>
                <c:pt idx="332">
                  <c:v>0.80200000000000005</c:v>
                </c:pt>
                <c:pt idx="333">
                  <c:v>1.512</c:v>
                </c:pt>
                <c:pt idx="334">
                  <c:v>1.869</c:v>
                </c:pt>
                <c:pt idx="335">
                  <c:v>1.48</c:v>
                </c:pt>
                <c:pt idx="336">
                  <c:v>0.78300000000000003</c:v>
                </c:pt>
                <c:pt idx="337">
                  <c:v>-0.33500000000000091</c:v>
                </c:pt>
                <c:pt idx="338">
                  <c:v>-1.3080000000000001</c:v>
                </c:pt>
                <c:pt idx="339">
                  <c:v>-2.4499999999999997</c:v>
                </c:pt>
                <c:pt idx="340">
                  <c:v>-3.58</c:v>
                </c:pt>
                <c:pt idx="341">
                  <c:v>-6.1259999999999879</c:v>
                </c:pt>
                <c:pt idx="342">
                  <c:v>-8.2900000000000009</c:v>
                </c:pt>
                <c:pt idx="343">
                  <c:v>-7.2239999999999975</c:v>
                </c:pt>
                <c:pt idx="344">
                  <c:v>-9.81</c:v>
                </c:pt>
                <c:pt idx="345">
                  <c:v>-12.41</c:v>
                </c:pt>
                <c:pt idx="346">
                  <c:v>-11.3</c:v>
                </c:pt>
                <c:pt idx="347">
                  <c:v>-15.02</c:v>
                </c:pt>
                <c:pt idx="348">
                  <c:v>-13.860000000000021</c:v>
                </c:pt>
                <c:pt idx="349">
                  <c:v>-16.62</c:v>
                </c:pt>
                <c:pt idx="350">
                  <c:v>-15.850000000000021</c:v>
                </c:pt>
                <c:pt idx="351">
                  <c:v>-15.68</c:v>
                </c:pt>
                <c:pt idx="352">
                  <c:v>-11.850000000000021</c:v>
                </c:pt>
                <c:pt idx="353">
                  <c:v>-8.42</c:v>
                </c:pt>
                <c:pt idx="354">
                  <c:v>-5.7610000000000001</c:v>
                </c:pt>
                <c:pt idx="355">
                  <c:v>-1.87</c:v>
                </c:pt>
                <c:pt idx="356">
                  <c:v>5.8539999999999965</c:v>
                </c:pt>
                <c:pt idx="357">
                  <c:v>0.78</c:v>
                </c:pt>
                <c:pt idx="358">
                  <c:v>-0.32100000000000073</c:v>
                </c:pt>
                <c:pt idx="359">
                  <c:v>-0.37500000000000067</c:v>
                </c:pt>
                <c:pt idx="360">
                  <c:v>-1.8280000000000001</c:v>
                </c:pt>
                <c:pt idx="361">
                  <c:v>-1.603</c:v>
                </c:pt>
                <c:pt idx="362">
                  <c:v>-1.8180000000000001</c:v>
                </c:pt>
                <c:pt idx="363">
                  <c:v>-1.552</c:v>
                </c:pt>
                <c:pt idx="364">
                  <c:v>-0.90900000000000003</c:v>
                </c:pt>
                <c:pt idx="365">
                  <c:v>-0.46200000000000002</c:v>
                </c:pt>
                <c:pt idx="366">
                  <c:v>-0.11700000000000002</c:v>
                </c:pt>
                <c:pt idx="367">
                  <c:v>-0.14700000000000021</c:v>
                </c:pt>
                <c:pt idx="368">
                  <c:v>-0.43600000000000066</c:v>
                </c:pt>
                <c:pt idx="369">
                  <c:v>-0.8</c:v>
                </c:pt>
                <c:pt idx="370">
                  <c:v>-0.78700000000000003</c:v>
                </c:pt>
                <c:pt idx="371">
                  <c:v>-1.3320000000000001</c:v>
                </c:pt>
                <c:pt idx="372">
                  <c:v>-1.5449999999999973</c:v>
                </c:pt>
                <c:pt idx="373">
                  <c:v>-1.569</c:v>
                </c:pt>
                <c:pt idx="374">
                  <c:v>-1.669</c:v>
                </c:pt>
                <c:pt idx="375">
                  <c:v>-1.5860000000000001</c:v>
                </c:pt>
                <c:pt idx="376">
                  <c:v>-0.73600000000000065</c:v>
                </c:pt>
                <c:pt idx="377">
                  <c:v>6.3E-2</c:v>
                </c:pt>
                <c:pt idx="378">
                  <c:v>1.863</c:v>
                </c:pt>
                <c:pt idx="379">
                  <c:v>4.383</c:v>
                </c:pt>
                <c:pt idx="380">
                  <c:v>6.0190000000000001</c:v>
                </c:pt>
                <c:pt idx="381">
                  <c:v>6.5179999999999945</c:v>
                </c:pt>
                <c:pt idx="382">
                  <c:v>6.7489999999999997</c:v>
                </c:pt>
                <c:pt idx="383">
                  <c:v>4.1710000000000003</c:v>
                </c:pt>
                <c:pt idx="384">
                  <c:v>4.0289999999999955</c:v>
                </c:pt>
                <c:pt idx="385">
                  <c:v>3.5109999999999997</c:v>
                </c:pt>
                <c:pt idx="386">
                  <c:v>1.9179999999999973</c:v>
                </c:pt>
                <c:pt idx="387">
                  <c:v>2.1579999999999999</c:v>
                </c:pt>
                <c:pt idx="388">
                  <c:v>4.0000000000000022E-2</c:v>
                </c:pt>
                <c:pt idx="389">
                  <c:v>-7.0000000000000021E-2</c:v>
                </c:pt>
                <c:pt idx="390">
                  <c:v>-0.6510000000000018</c:v>
                </c:pt>
                <c:pt idx="391">
                  <c:v>-0.96000000000000063</c:v>
                </c:pt>
                <c:pt idx="392">
                  <c:v>-1.659</c:v>
                </c:pt>
                <c:pt idx="393">
                  <c:v>-1.9710000000000001</c:v>
                </c:pt>
                <c:pt idx="394">
                  <c:v>-1.504</c:v>
                </c:pt>
                <c:pt idx="395">
                  <c:v>-2.5030000000000001</c:v>
                </c:pt>
                <c:pt idx="396">
                  <c:v>-3.0880000000000001</c:v>
                </c:pt>
                <c:pt idx="397">
                  <c:v>-3.8339999999999987</c:v>
                </c:pt>
                <c:pt idx="398">
                  <c:v>-4.6159999999999881</c:v>
                </c:pt>
                <c:pt idx="399">
                  <c:v>-4.601</c:v>
                </c:pt>
                <c:pt idx="400">
                  <c:v>-3.2519999999999998</c:v>
                </c:pt>
                <c:pt idx="401">
                  <c:v>-1.4069999999999963</c:v>
                </c:pt>
                <c:pt idx="402">
                  <c:v>1.165</c:v>
                </c:pt>
                <c:pt idx="403">
                  <c:v>1.514999999999997</c:v>
                </c:pt>
                <c:pt idx="404">
                  <c:v>3.1669999999999998</c:v>
                </c:pt>
                <c:pt idx="405">
                  <c:v>3.6040000000000001</c:v>
                </c:pt>
                <c:pt idx="406">
                  <c:v>3.7410000000000001</c:v>
                </c:pt>
                <c:pt idx="407">
                  <c:v>3.52</c:v>
                </c:pt>
                <c:pt idx="408">
                  <c:v>2.4539999999999997</c:v>
                </c:pt>
                <c:pt idx="409">
                  <c:v>0.21600000000000033</c:v>
                </c:pt>
                <c:pt idx="410">
                  <c:v>-1.4349999999999965</c:v>
                </c:pt>
                <c:pt idx="411">
                  <c:v>-4.1439999999999975</c:v>
                </c:pt>
                <c:pt idx="412">
                  <c:v>-7.2639999999999985</c:v>
                </c:pt>
                <c:pt idx="413">
                  <c:v>-9.7000000000000011</c:v>
                </c:pt>
                <c:pt idx="414">
                  <c:v>-6.5179999999999945</c:v>
                </c:pt>
                <c:pt idx="415">
                  <c:v>-9.4700000000000006</c:v>
                </c:pt>
                <c:pt idx="416">
                  <c:v>-10.65</c:v>
                </c:pt>
                <c:pt idx="417">
                  <c:v>-11</c:v>
                </c:pt>
                <c:pt idx="418">
                  <c:v>-13.53</c:v>
                </c:pt>
                <c:pt idx="419">
                  <c:v>-14.08</c:v>
                </c:pt>
                <c:pt idx="420">
                  <c:v>-13.39</c:v>
                </c:pt>
                <c:pt idx="421">
                  <c:v>-11.62</c:v>
                </c:pt>
                <c:pt idx="422">
                  <c:v>-11.22</c:v>
                </c:pt>
                <c:pt idx="423">
                  <c:v>-10.09</c:v>
                </c:pt>
                <c:pt idx="424">
                  <c:v>-6.351</c:v>
                </c:pt>
                <c:pt idx="425">
                  <c:v>-4.5869999999999997</c:v>
                </c:pt>
                <c:pt idx="426">
                  <c:v>-2.8209999999999997</c:v>
                </c:pt>
                <c:pt idx="427">
                  <c:v>-3.6519999999999997</c:v>
                </c:pt>
                <c:pt idx="428">
                  <c:v>-2.9309999999999987</c:v>
                </c:pt>
                <c:pt idx="429">
                  <c:v>-2.2599999999999998</c:v>
                </c:pt>
                <c:pt idx="430">
                  <c:v>-4.652999999999988</c:v>
                </c:pt>
                <c:pt idx="431">
                  <c:v>-6.0410000000000004</c:v>
                </c:pt>
                <c:pt idx="432">
                  <c:v>-5.7539999999999996</c:v>
                </c:pt>
                <c:pt idx="433">
                  <c:v>-6.8129999999999891</c:v>
                </c:pt>
                <c:pt idx="434">
                  <c:v>-8.120000000000001</c:v>
                </c:pt>
                <c:pt idx="435">
                  <c:v>-9.18</c:v>
                </c:pt>
                <c:pt idx="436">
                  <c:v>-10.18</c:v>
                </c:pt>
                <c:pt idx="437">
                  <c:v>-10.61</c:v>
                </c:pt>
                <c:pt idx="438">
                  <c:v>-10.450000000000006</c:v>
                </c:pt>
                <c:pt idx="439">
                  <c:v>-11.63</c:v>
                </c:pt>
                <c:pt idx="440">
                  <c:v>-12.15</c:v>
                </c:pt>
                <c:pt idx="441">
                  <c:v>-13.48</c:v>
                </c:pt>
                <c:pt idx="442">
                  <c:v>-14.93</c:v>
                </c:pt>
                <c:pt idx="443">
                  <c:v>-15.23</c:v>
                </c:pt>
                <c:pt idx="444">
                  <c:v>-16.53</c:v>
                </c:pt>
                <c:pt idx="445">
                  <c:v>-18.27</c:v>
                </c:pt>
                <c:pt idx="446">
                  <c:v>-19.02</c:v>
                </c:pt>
                <c:pt idx="447">
                  <c:v>-18.27</c:v>
                </c:pt>
                <c:pt idx="448">
                  <c:v>-15.77</c:v>
                </c:pt>
                <c:pt idx="449">
                  <c:v>-13.49</c:v>
                </c:pt>
                <c:pt idx="450">
                  <c:v>-12.96</c:v>
                </c:pt>
                <c:pt idx="451">
                  <c:v>-11.64</c:v>
                </c:pt>
                <c:pt idx="452">
                  <c:v>-10.15</c:v>
                </c:pt>
                <c:pt idx="453">
                  <c:v>-9.620000000000001</c:v>
                </c:pt>
                <c:pt idx="454">
                  <c:v>-9.18</c:v>
                </c:pt>
                <c:pt idx="455">
                  <c:v>-10.88</c:v>
                </c:pt>
                <c:pt idx="456">
                  <c:v>-11.2</c:v>
                </c:pt>
                <c:pt idx="457">
                  <c:v>-12.450000000000006</c:v>
                </c:pt>
                <c:pt idx="458">
                  <c:v>-14.07</c:v>
                </c:pt>
                <c:pt idx="459">
                  <c:v>-14.29</c:v>
                </c:pt>
                <c:pt idx="460">
                  <c:v>-15.01</c:v>
                </c:pt>
                <c:pt idx="461">
                  <c:v>-16.110000000000031</c:v>
                </c:pt>
                <c:pt idx="462">
                  <c:v>-16.14</c:v>
                </c:pt>
                <c:pt idx="463">
                  <c:v>-18.62</c:v>
                </c:pt>
                <c:pt idx="464">
                  <c:v>-19.57</c:v>
                </c:pt>
                <c:pt idx="465">
                  <c:v>-20.190000000000001</c:v>
                </c:pt>
                <c:pt idx="466">
                  <c:v>-21.03</c:v>
                </c:pt>
                <c:pt idx="467">
                  <c:v>-21.74</c:v>
                </c:pt>
                <c:pt idx="468">
                  <c:v>-23.62</c:v>
                </c:pt>
                <c:pt idx="469">
                  <c:v>-23.36</c:v>
                </c:pt>
                <c:pt idx="470">
                  <c:v>-24.259999999999987</c:v>
                </c:pt>
                <c:pt idx="471">
                  <c:v>-23.21</c:v>
                </c:pt>
                <c:pt idx="472">
                  <c:v>-19.579999999999988</c:v>
                </c:pt>
                <c:pt idx="473">
                  <c:v>-15.82</c:v>
                </c:pt>
                <c:pt idx="474">
                  <c:v>-9.7000000000000011</c:v>
                </c:pt>
                <c:pt idx="475">
                  <c:v>-7.4480000000000004</c:v>
                </c:pt>
                <c:pt idx="476">
                  <c:v>-5.8149999999999888</c:v>
                </c:pt>
                <c:pt idx="477">
                  <c:v>-2.4319999999999977</c:v>
                </c:pt>
                <c:pt idx="478">
                  <c:v>-3.6019999999999999</c:v>
                </c:pt>
                <c:pt idx="479">
                  <c:v>-6.8559999999999945</c:v>
                </c:pt>
                <c:pt idx="480">
                  <c:v>-6.9859999999999998</c:v>
                </c:pt>
                <c:pt idx="481">
                  <c:v>-10.58</c:v>
                </c:pt>
                <c:pt idx="482">
                  <c:v>-10.59</c:v>
                </c:pt>
                <c:pt idx="483">
                  <c:v>-10.74</c:v>
                </c:pt>
                <c:pt idx="484">
                  <c:v>-11.370000000000006</c:v>
                </c:pt>
                <c:pt idx="485">
                  <c:v>-12.370000000000006</c:v>
                </c:pt>
                <c:pt idx="486">
                  <c:v>-14.17</c:v>
                </c:pt>
                <c:pt idx="487">
                  <c:v>-19</c:v>
                </c:pt>
                <c:pt idx="488">
                  <c:v>-19.62</c:v>
                </c:pt>
                <c:pt idx="489">
                  <c:v>-21.479999999999986</c:v>
                </c:pt>
                <c:pt idx="490">
                  <c:v>-21.5</c:v>
                </c:pt>
                <c:pt idx="491">
                  <c:v>-24.130000000000031</c:v>
                </c:pt>
                <c:pt idx="492">
                  <c:v>-23.7</c:v>
                </c:pt>
                <c:pt idx="493">
                  <c:v>-25.43</c:v>
                </c:pt>
                <c:pt idx="494">
                  <c:v>-27.45</c:v>
                </c:pt>
                <c:pt idx="495">
                  <c:v>-24.7</c:v>
                </c:pt>
                <c:pt idx="496">
                  <c:v>-19.02</c:v>
                </c:pt>
                <c:pt idx="497">
                  <c:v>-15.43</c:v>
                </c:pt>
                <c:pt idx="498">
                  <c:v>-12.12</c:v>
                </c:pt>
                <c:pt idx="499">
                  <c:v>-7.782</c:v>
                </c:pt>
                <c:pt idx="500">
                  <c:v>-6.923</c:v>
                </c:pt>
                <c:pt idx="501">
                  <c:v>-5.5060000000000002</c:v>
                </c:pt>
                <c:pt idx="502">
                  <c:v>-6.71</c:v>
                </c:pt>
                <c:pt idx="503">
                  <c:v>-9.19</c:v>
                </c:pt>
                <c:pt idx="504">
                  <c:v>-10.050000000000002</c:v>
                </c:pt>
                <c:pt idx="505">
                  <c:v>-12.1</c:v>
                </c:pt>
                <c:pt idx="506">
                  <c:v>-14.4</c:v>
                </c:pt>
                <c:pt idx="507">
                  <c:v>-15.22</c:v>
                </c:pt>
                <c:pt idx="508">
                  <c:v>-16.36</c:v>
                </c:pt>
                <c:pt idx="509">
                  <c:v>-19.43</c:v>
                </c:pt>
                <c:pt idx="510">
                  <c:v>-21.4</c:v>
                </c:pt>
                <c:pt idx="511">
                  <c:v>-21.06</c:v>
                </c:pt>
                <c:pt idx="512">
                  <c:v>-22.419999999999987</c:v>
                </c:pt>
                <c:pt idx="513">
                  <c:v>-22.650000000000031</c:v>
                </c:pt>
                <c:pt idx="514">
                  <c:v>-23.2</c:v>
                </c:pt>
                <c:pt idx="515">
                  <c:v>-24.7</c:v>
                </c:pt>
                <c:pt idx="516">
                  <c:v>-23.759999999999987</c:v>
                </c:pt>
                <c:pt idx="517">
                  <c:v>-20.95</c:v>
                </c:pt>
                <c:pt idx="518">
                  <c:v>-22.36</c:v>
                </c:pt>
                <c:pt idx="519">
                  <c:v>-18.59</c:v>
                </c:pt>
                <c:pt idx="520">
                  <c:v>-15.57</c:v>
                </c:pt>
                <c:pt idx="521">
                  <c:v>-12.34</c:v>
                </c:pt>
                <c:pt idx="522">
                  <c:v>-10.43</c:v>
                </c:pt>
                <c:pt idx="523">
                  <c:v>-10.09</c:v>
                </c:pt>
                <c:pt idx="524">
                  <c:v>-8.44</c:v>
                </c:pt>
                <c:pt idx="525">
                  <c:v>-6.907</c:v>
                </c:pt>
                <c:pt idx="526">
                  <c:v>-7.4480000000000004</c:v>
                </c:pt>
                <c:pt idx="527">
                  <c:v>-9.73</c:v>
                </c:pt>
                <c:pt idx="528">
                  <c:v>-10.38</c:v>
                </c:pt>
                <c:pt idx="529">
                  <c:v>-11.74</c:v>
                </c:pt>
                <c:pt idx="530">
                  <c:v>-12.89</c:v>
                </c:pt>
                <c:pt idx="531">
                  <c:v>-13.94</c:v>
                </c:pt>
                <c:pt idx="532">
                  <c:v>-14.68</c:v>
                </c:pt>
                <c:pt idx="533">
                  <c:v>-15.01</c:v>
                </c:pt>
                <c:pt idx="534">
                  <c:v>-16.55</c:v>
                </c:pt>
                <c:pt idx="535">
                  <c:v>-18.91</c:v>
                </c:pt>
                <c:pt idx="536">
                  <c:v>-21.49</c:v>
                </c:pt>
                <c:pt idx="537">
                  <c:v>-23.110000000000031</c:v>
                </c:pt>
                <c:pt idx="538">
                  <c:v>-23.110000000000031</c:v>
                </c:pt>
                <c:pt idx="539">
                  <c:v>-25.110000000000031</c:v>
                </c:pt>
                <c:pt idx="540">
                  <c:v>-24.51</c:v>
                </c:pt>
                <c:pt idx="541">
                  <c:v>-23.91</c:v>
                </c:pt>
                <c:pt idx="542">
                  <c:v>-25.41</c:v>
                </c:pt>
                <c:pt idx="543">
                  <c:v>-23.939999999999987</c:v>
                </c:pt>
                <c:pt idx="544">
                  <c:v>-17.93</c:v>
                </c:pt>
                <c:pt idx="545">
                  <c:v>-14.370000000000006</c:v>
                </c:pt>
                <c:pt idx="546">
                  <c:v>-9.3000000000000007</c:v>
                </c:pt>
                <c:pt idx="547">
                  <c:v>-8.42</c:v>
                </c:pt>
                <c:pt idx="548">
                  <c:v>-7.3519999999999985</c:v>
                </c:pt>
                <c:pt idx="549">
                  <c:v>-6.8519999999999985</c:v>
                </c:pt>
                <c:pt idx="550">
                  <c:v>-7.9</c:v>
                </c:pt>
                <c:pt idx="551">
                  <c:v>-8.6</c:v>
                </c:pt>
                <c:pt idx="552">
                  <c:v>-8.59</c:v>
                </c:pt>
                <c:pt idx="553">
                  <c:v>-8.73</c:v>
                </c:pt>
                <c:pt idx="554">
                  <c:v>-8.98</c:v>
                </c:pt>
                <c:pt idx="555">
                  <c:v>-8.92</c:v>
                </c:pt>
                <c:pt idx="556">
                  <c:v>-7.774</c:v>
                </c:pt>
                <c:pt idx="557">
                  <c:v>-7.444</c:v>
                </c:pt>
                <c:pt idx="558">
                  <c:v>-7.4880000000000004</c:v>
                </c:pt>
                <c:pt idx="559">
                  <c:v>-7.3360000000000003</c:v>
                </c:pt>
                <c:pt idx="560">
                  <c:v>-7.5519999999999996</c:v>
                </c:pt>
                <c:pt idx="561">
                  <c:v>-7.2560000000000002</c:v>
                </c:pt>
                <c:pt idx="562">
                  <c:v>-7.0259999999999945</c:v>
                </c:pt>
                <c:pt idx="563">
                  <c:v>-7.1879999999999891</c:v>
                </c:pt>
                <c:pt idx="564">
                  <c:v>-7.4080000000000004</c:v>
                </c:pt>
                <c:pt idx="565">
                  <c:v>-7.7139999999999995</c:v>
                </c:pt>
                <c:pt idx="566">
                  <c:v>-10.07</c:v>
                </c:pt>
                <c:pt idx="567">
                  <c:v>-11.05</c:v>
                </c:pt>
                <c:pt idx="568">
                  <c:v>-10.56</c:v>
                </c:pt>
                <c:pt idx="569">
                  <c:v>-8.75</c:v>
                </c:pt>
                <c:pt idx="570">
                  <c:v>-7.1879999999999891</c:v>
                </c:pt>
                <c:pt idx="571">
                  <c:v>-6.7610000000000001</c:v>
                </c:pt>
                <c:pt idx="572">
                  <c:v>-5.2789999999999999</c:v>
                </c:pt>
                <c:pt idx="573">
                  <c:v>-5.891</c:v>
                </c:pt>
                <c:pt idx="574">
                  <c:v>-5.9950000000000001</c:v>
                </c:pt>
                <c:pt idx="575">
                  <c:v>-6.5649999999999888</c:v>
                </c:pt>
                <c:pt idx="576">
                  <c:v>-7.9889999999999999</c:v>
                </c:pt>
                <c:pt idx="577">
                  <c:v>-10.54</c:v>
                </c:pt>
                <c:pt idx="578">
                  <c:v>-13.38</c:v>
                </c:pt>
                <c:pt idx="579">
                  <c:v>-15.05</c:v>
                </c:pt>
                <c:pt idx="580">
                  <c:v>-15.7</c:v>
                </c:pt>
                <c:pt idx="581">
                  <c:v>-17.72</c:v>
                </c:pt>
                <c:pt idx="582">
                  <c:v>-19.779999999999987</c:v>
                </c:pt>
                <c:pt idx="583">
                  <c:v>-23.21</c:v>
                </c:pt>
                <c:pt idx="584">
                  <c:v>-23.95</c:v>
                </c:pt>
                <c:pt idx="585">
                  <c:v>-24.979999999999986</c:v>
                </c:pt>
                <c:pt idx="586">
                  <c:v>-24.22</c:v>
                </c:pt>
                <c:pt idx="587">
                  <c:v>-23.779999999999987</c:v>
                </c:pt>
                <c:pt idx="588">
                  <c:v>-24.58</c:v>
                </c:pt>
                <c:pt idx="589">
                  <c:v>-26.459999999999987</c:v>
                </c:pt>
                <c:pt idx="590">
                  <c:v>-28.04</c:v>
                </c:pt>
                <c:pt idx="591">
                  <c:v>-25.279999999999987</c:v>
                </c:pt>
                <c:pt idx="592">
                  <c:v>-20.22</c:v>
                </c:pt>
                <c:pt idx="593">
                  <c:v>-16.12</c:v>
                </c:pt>
                <c:pt idx="594">
                  <c:v>-12.29</c:v>
                </c:pt>
                <c:pt idx="595">
                  <c:v>-11.42</c:v>
                </c:pt>
                <c:pt idx="596">
                  <c:v>-9.64</c:v>
                </c:pt>
                <c:pt idx="597">
                  <c:v>-12.16</c:v>
                </c:pt>
                <c:pt idx="598">
                  <c:v>-12.92</c:v>
                </c:pt>
                <c:pt idx="599">
                  <c:v>-12.19</c:v>
                </c:pt>
                <c:pt idx="600">
                  <c:v>-13.47</c:v>
                </c:pt>
                <c:pt idx="601">
                  <c:v>-15.56</c:v>
                </c:pt>
                <c:pt idx="602">
                  <c:v>-18.309999999999999</c:v>
                </c:pt>
                <c:pt idx="603">
                  <c:v>-19.920000000000002</c:v>
                </c:pt>
                <c:pt idx="604">
                  <c:v>-21.27</c:v>
                </c:pt>
                <c:pt idx="605">
                  <c:v>-22.259999999999987</c:v>
                </c:pt>
                <c:pt idx="606">
                  <c:v>-23.77</c:v>
                </c:pt>
                <c:pt idx="607">
                  <c:v>-25.39</c:v>
                </c:pt>
                <c:pt idx="608">
                  <c:v>-25.759999999999987</c:v>
                </c:pt>
                <c:pt idx="609">
                  <c:v>-26.54</c:v>
                </c:pt>
                <c:pt idx="610">
                  <c:v>-25.32</c:v>
                </c:pt>
                <c:pt idx="611">
                  <c:v>-23.19</c:v>
                </c:pt>
                <c:pt idx="612">
                  <c:v>-24.57</c:v>
                </c:pt>
                <c:pt idx="613">
                  <c:v>-26.52</c:v>
                </c:pt>
                <c:pt idx="614">
                  <c:v>-25.24</c:v>
                </c:pt>
                <c:pt idx="615">
                  <c:v>-23.09</c:v>
                </c:pt>
                <c:pt idx="616">
                  <c:v>-20.02</c:v>
                </c:pt>
                <c:pt idx="617">
                  <c:v>-17</c:v>
                </c:pt>
                <c:pt idx="618">
                  <c:v>-11.860000000000021</c:v>
                </c:pt>
                <c:pt idx="619">
                  <c:v>-9.18</c:v>
                </c:pt>
                <c:pt idx="620">
                  <c:v>-7.468</c:v>
                </c:pt>
                <c:pt idx="621">
                  <c:v>-6.0949999999999891</c:v>
                </c:pt>
                <c:pt idx="622">
                  <c:v>-5.627999999999985</c:v>
                </c:pt>
                <c:pt idx="623">
                  <c:v>-8.3700000000000028</c:v>
                </c:pt>
                <c:pt idx="624">
                  <c:v>-9.58</c:v>
                </c:pt>
                <c:pt idx="625">
                  <c:v>-12.63</c:v>
                </c:pt>
                <c:pt idx="626">
                  <c:v>-14.14</c:v>
                </c:pt>
                <c:pt idx="627">
                  <c:v>-15.56</c:v>
                </c:pt>
                <c:pt idx="628">
                  <c:v>-16.72</c:v>
                </c:pt>
                <c:pt idx="629">
                  <c:v>-18.510000000000005</c:v>
                </c:pt>
                <c:pt idx="630">
                  <c:v>-19.690000000000001</c:v>
                </c:pt>
                <c:pt idx="631">
                  <c:v>-20.170000000000005</c:v>
                </c:pt>
                <c:pt idx="632">
                  <c:v>-20.979999999999986</c:v>
                </c:pt>
                <c:pt idx="633">
                  <c:v>-22.38</c:v>
                </c:pt>
                <c:pt idx="634">
                  <c:v>-23.19</c:v>
                </c:pt>
                <c:pt idx="635">
                  <c:v>-23.759999999999987</c:v>
                </c:pt>
                <c:pt idx="636">
                  <c:v>-27.36</c:v>
                </c:pt>
                <c:pt idx="637">
                  <c:v>-27.74</c:v>
                </c:pt>
                <c:pt idx="638">
                  <c:v>-28.04</c:v>
                </c:pt>
                <c:pt idx="639">
                  <c:v>-25.69</c:v>
                </c:pt>
                <c:pt idx="640">
                  <c:v>-21.36</c:v>
                </c:pt>
                <c:pt idx="641">
                  <c:v>-18.579999999999988</c:v>
                </c:pt>
                <c:pt idx="642">
                  <c:v>-15.25</c:v>
                </c:pt>
                <c:pt idx="643">
                  <c:v>-12.46</c:v>
                </c:pt>
                <c:pt idx="644">
                  <c:v>-9.3700000000000028</c:v>
                </c:pt>
                <c:pt idx="645">
                  <c:v>-9.56</c:v>
                </c:pt>
                <c:pt idx="646">
                  <c:v>-10.210000000000001</c:v>
                </c:pt>
                <c:pt idx="647">
                  <c:v>-11.26</c:v>
                </c:pt>
                <c:pt idx="648">
                  <c:v>-11.92</c:v>
                </c:pt>
                <c:pt idx="649">
                  <c:v>-14.03</c:v>
                </c:pt>
                <c:pt idx="650">
                  <c:v>-15.9</c:v>
                </c:pt>
                <c:pt idx="651">
                  <c:v>-16.809999999999999</c:v>
                </c:pt>
                <c:pt idx="652">
                  <c:v>-18.559999999999999</c:v>
                </c:pt>
                <c:pt idx="653">
                  <c:v>-21.12</c:v>
                </c:pt>
                <c:pt idx="654">
                  <c:v>-21.66</c:v>
                </c:pt>
                <c:pt idx="655">
                  <c:v>-21.9</c:v>
                </c:pt>
                <c:pt idx="656">
                  <c:v>-20.759999999999987</c:v>
                </c:pt>
                <c:pt idx="657">
                  <c:v>-22.97</c:v>
                </c:pt>
                <c:pt idx="658">
                  <c:v>-24.77</c:v>
                </c:pt>
                <c:pt idx="659">
                  <c:v>-23.259999999999987</c:v>
                </c:pt>
                <c:pt idx="660">
                  <c:v>-21.77</c:v>
                </c:pt>
                <c:pt idx="661">
                  <c:v>-22.9</c:v>
                </c:pt>
                <c:pt idx="662">
                  <c:v>-21.85</c:v>
                </c:pt>
                <c:pt idx="663">
                  <c:v>-20.53</c:v>
                </c:pt>
                <c:pt idx="664">
                  <c:v>-16.3</c:v>
                </c:pt>
                <c:pt idx="665">
                  <c:v>-15.3</c:v>
                </c:pt>
                <c:pt idx="666">
                  <c:v>-12.27</c:v>
                </c:pt>
                <c:pt idx="667">
                  <c:v>-9.61</c:v>
                </c:pt>
                <c:pt idx="668">
                  <c:v>-7.5039999999999996</c:v>
                </c:pt>
                <c:pt idx="669">
                  <c:v>-6.1459999999999955</c:v>
                </c:pt>
                <c:pt idx="670">
                  <c:v>-4.9290000000000003</c:v>
                </c:pt>
                <c:pt idx="671">
                  <c:v>-4.6310000000000002</c:v>
                </c:pt>
                <c:pt idx="672">
                  <c:v>-5.4</c:v>
                </c:pt>
                <c:pt idx="673">
                  <c:v>-7.7700000000000014</c:v>
                </c:pt>
                <c:pt idx="674">
                  <c:v>-13.05</c:v>
                </c:pt>
                <c:pt idx="675">
                  <c:v>-15.26</c:v>
                </c:pt>
                <c:pt idx="676">
                  <c:v>-17.8</c:v>
                </c:pt>
                <c:pt idx="677">
                  <c:v>-18.14</c:v>
                </c:pt>
                <c:pt idx="678">
                  <c:v>-19.829999999999988</c:v>
                </c:pt>
                <c:pt idx="679">
                  <c:v>-21.71</c:v>
                </c:pt>
                <c:pt idx="680">
                  <c:v>-22.75</c:v>
                </c:pt>
                <c:pt idx="681">
                  <c:v>-23.310000000000031</c:v>
                </c:pt>
                <c:pt idx="682">
                  <c:v>-23.82</c:v>
                </c:pt>
                <c:pt idx="683">
                  <c:v>-22.62</c:v>
                </c:pt>
                <c:pt idx="684">
                  <c:v>-23.74</c:v>
                </c:pt>
                <c:pt idx="685">
                  <c:v>-23.04</c:v>
                </c:pt>
                <c:pt idx="686">
                  <c:v>-23.479999999999986</c:v>
                </c:pt>
                <c:pt idx="687">
                  <c:v>-20.51</c:v>
                </c:pt>
                <c:pt idx="688">
                  <c:v>-13.4</c:v>
                </c:pt>
                <c:pt idx="689">
                  <c:v>-8.8600000000000048</c:v>
                </c:pt>
                <c:pt idx="690">
                  <c:v>-0.27100000000000002</c:v>
                </c:pt>
                <c:pt idx="691">
                  <c:v>1.841</c:v>
                </c:pt>
                <c:pt idx="692">
                  <c:v>6.3</c:v>
                </c:pt>
                <c:pt idx="693">
                  <c:v>7.8689999999999891</c:v>
                </c:pt>
                <c:pt idx="694">
                  <c:v>6.7169999999999996</c:v>
                </c:pt>
                <c:pt idx="695">
                  <c:v>6.0969999999999995</c:v>
                </c:pt>
                <c:pt idx="696">
                  <c:v>4.7510000000000003</c:v>
                </c:pt>
                <c:pt idx="697">
                  <c:v>0.35100000000000031</c:v>
                </c:pt>
                <c:pt idx="698">
                  <c:v>-1.1879999999999973</c:v>
                </c:pt>
                <c:pt idx="699">
                  <c:v>-1.673</c:v>
                </c:pt>
                <c:pt idx="700">
                  <c:v>-3.3459999999999988</c:v>
                </c:pt>
                <c:pt idx="701">
                  <c:v>-3.4459999999999997</c:v>
                </c:pt>
                <c:pt idx="702">
                  <c:v>-3.5509999999999997</c:v>
                </c:pt>
                <c:pt idx="703">
                  <c:v>-3.3849999999999998</c:v>
                </c:pt>
                <c:pt idx="704">
                  <c:v>-4.1589999999999945</c:v>
                </c:pt>
                <c:pt idx="705">
                  <c:v>-5.008</c:v>
                </c:pt>
                <c:pt idx="706">
                  <c:v>-5.3010000000000002</c:v>
                </c:pt>
                <c:pt idx="707">
                  <c:v>-5.0190000000000001</c:v>
                </c:pt>
                <c:pt idx="708">
                  <c:v>-5.1169999999999956</c:v>
                </c:pt>
                <c:pt idx="709">
                  <c:v>-5.2789999999999999</c:v>
                </c:pt>
                <c:pt idx="710">
                  <c:v>-5.2859999999999996</c:v>
                </c:pt>
                <c:pt idx="711">
                  <c:v>-4.5269999999999975</c:v>
                </c:pt>
                <c:pt idx="712">
                  <c:v>-3.4389999999999987</c:v>
                </c:pt>
                <c:pt idx="713">
                  <c:v>-1.232</c:v>
                </c:pt>
                <c:pt idx="714">
                  <c:v>1.018</c:v>
                </c:pt>
                <c:pt idx="715">
                  <c:v>1.8180000000000001</c:v>
                </c:pt>
                <c:pt idx="716">
                  <c:v>0.78300000000000003</c:v>
                </c:pt>
                <c:pt idx="717">
                  <c:v>0.42100000000000032</c:v>
                </c:pt>
                <c:pt idx="718">
                  <c:v>1.4179999999999946</c:v>
                </c:pt>
                <c:pt idx="719">
                  <c:v>1.288</c:v>
                </c:pt>
                <c:pt idx="720">
                  <c:v>-7.0000000000000114E-3</c:v>
                </c:pt>
                <c:pt idx="721">
                  <c:v>-2.3199999999999967</c:v>
                </c:pt>
                <c:pt idx="722">
                  <c:v>-4.3460000000000001</c:v>
                </c:pt>
                <c:pt idx="723">
                  <c:v>-5.3730000000000002</c:v>
                </c:pt>
                <c:pt idx="724">
                  <c:v>-6.7770000000000001</c:v>
                </c:pt>
                <c:pt idx="725">
                  <c:v>-7.726</c:v>
                </c:pt>
                <c:pt idx="726">
                  <c:v>-8.93</c:v>
                </c:pt>
                <c:pt idx="727">
                  <c:v>-9.83</c:v>
                </c:pt>
                <c:pt idx="728">
                  <c:v>-10.81</c:v>
                </c:pt>
                <c:pt idx="729">
                  <c:v>-11.61</c:v>
                </c:pt>
                <c:pt idx="730">
                  <c:v>-12.07</c:v>
                </c:pt>
                <c:pt idx="731">
                  <c:v>-14.13</c:v>
                </c:pt>
                <c:pt idx="732">
                  <c:v>-16.279999999999987</c:v>
                </c:pt>
                <c:pt idx="733">
                  <c:v>-16.170000000000005</c:v>
                </c:pt>
                <c:pt idx="734">
                  <c:v>-17.32</c:v>
                </c:pt>
                <c:pt idx="735">
                  <c:v>-15.22</c:v>
                </c:pt>
                <c:pt idx="736">
                  <c:v>-11.16</c:v>
                </c:pt>
                <c:pt idx="737">
                  <c:v>-9.68</c:v>
                </c:pt>
                <c:pt idx="738">
                  <c:v>-7.0060000000000002</c:v>
                </c:pt>
                <c:pt idx="739">
                  <c:v>-4.5529999999999955</c:v>
                </c:pt>
                <c:pt idx="740">
                  <c:v>-4.1659999999999888</c:v>
                </c:pt>
                <c:pt idx="741">
                  <c:v>-3.8119999999999967</c:v>
                </c:pt>
                <c:pt idx="742">
                  <c:v>-2.6259999999999999</c:v>
                </c:pt>
                <c:pt idx="743">
                  <c:v>-3.645</c:v>
                </c:pt>
                <c:pt idx="744">
                  <c:v>-4.9850000000000003</c:v>
                </c:pt>
                <c:pt idx="745">
                  <c:v>-7.1049999999999889</c:v>
                </c:pt>
                <c:pt idx="746">
                  <c:v>-9.9</c:v>
                </c:pt>
                <c:pt idx="747">
                  <c:v>-11.870000000000006</c:v>
                </c:pt>
                <c:pt idx="748">
                  <c:v>-12.48</c:v>
                </c:pt>
                <c:pt idx="749">
                  <c:v>-15.59</c:v>
                </c:pt>
                <c:pt idx="750">
                  <c:v>-15.850000000000021</c:v>
                </c:pt>
                <c:pt idx="751">
                  <c:v>-15.64</c:v>
                </c:pt>
                <c:pt idx="752">
                  <c:v>-15.51</c:v>
                </c:pt>
                <c:pt idx="753">
                  <c:v>-15.97</c:v>
                </c:pt>
                <c:pt idx="754">
                  <c:v>-18.170000000000005</c:v>
                </c:pt>
                <c:pt idx="755">
                  <c:v>-18.14</c:v>
                </c:pt>
                <c:pt idx="756">
                  <c:v>-18.32</c:v>
                </c:pt>
                <c:pt idx="757">
                  <c:v>-17.68</c:v>
                </c:pt>
                <c:pt idx="758">
                  <c:v>-17.32</c:v>
                </c:pt>
                <c:pt idx="759">
                  <c:v>-15.78</c:v>
                </c:pt>
                <c:pt idx="760">
                  <c:v>-12.3</c:v>
                </c:pt>
                <c:pt idx="761">
                  <c:v>-9.1</c:v>
                </c:pt>
                <c:pt idx="762">
                  <c:v>-3.145</c:v>
                </c:pt>
                <c:pt idx="763">
                  <c:v>1.6859999999999973</c:v>
                </c:pt>
                <c:pt idx="764">
                  <c:v>4.843</c:v>
                </c:pt>
                <c:pt idx="765">
                  <c:v>4.1710000000000003</c:v>
                </c:pt>
                <c:pt idx="766">
                  <c:v>0.36800000000000038</c:v>
                </c:pt>
                <c:pt idx="767">
                  <c:v>-2.4E-2</c:v>
                </c:pt>
                <c:pt idx="768">
                  <c:v>-1.8320000000000001</c:v>
                </c:pt>
                <c:pt idx="769">
                  <c:v>-3.6959999999999997</c:v>
                </c:pt>
                <c:pt idx="770">
                  <c:v>-6.0380000000000003</c:v>
                </c:pt>
                <c:pt idx="771">
                  <c:v>-6.2039999999999997</c:v>
                </c:pt>
                <c:pt idx="772">
                  <c:v>-6.6039999999999965</c:v>
                </c:pt>
                <c:pt idx="773">
                  <c:v>-6.2619999999999996</c:v>
                </c:pt>
                <c:pt idx="774">
                  <c:v>-5.0269999999999975</c:v>
                </c:pt>
                <c:pt idx="775">
                  <c:v>-5.4219999999999997</c:v>
                </c:pt>
                <c:pt idx="776">
                  <c:v>-5.6390000000000002</c:v>
                </c:pt>
                <c:pt idx="777">
                  <c:v>-5.8649999999999869</c:v>
                </c:pt>
                <c:pt idx="778">
                  <c:v>-6.0110000000000001</c:v>
                </c:pt>
                <c:pt idx="779">
                  <c:v>-6.0380000000000003</c:v>
                </c:pt>
                <c:pt idx="780">
                  <c:v>-6.2850000000000001</c:v>
                </c:pt>
                <c:pt idx="781">
                  <c:v>-6.1919999999999975</c:v>
                </c:pt>
                <c:pt idx="782">
                  <c:v>-5.8839999999999995</c:v>
                </c:pt>
                <c:pt idx="783">
                  <c:v>-4.91</c:v>
                </c:pt>
                <c:pt idx="784">
                  <c:v>-3.827</c:v>
                </c:pt>
                <c:pt idx="785">
                  <c:v>-2.7</c:v>
                </c:pt>
                <c:pt idx="786">
                  <c:v>-1.548</c:v>
                </c:pt>
                <c:pt idx="787">
                  <c:v>-0.98</c:v>
                </c:pt>
                <c:pt idx="788">
                  <c:v>-0.97700000000000065</c:v>
                </c:pt>
                <c:pt idx="789">
                  <c:v>-0.82000000000000062</c:v>
                </c:pt>
                <c:pt idx="790">
                  <c:v>0.16900000000000001</c:v>
                </c:pt>
                <c:pt idx="791">
                  <c:v>0.70400000000000063</c:v>
                </c:pt>
                <c:pt idx="792">
                  <c:v>0.66100000000000181</c:v>
                </c:pt>
                <c:pt idx="793">
                  <c:v>0.49700000000000066</c:v>
                </c:pt>
                <c:pt idx="794">
                  <c:v>-0.35200000000000031</c:v>
                </c:pt>
                <c:pt idx="795">
                  <c:v>-1.218999999999997</c:v>
                </c:pt>
                <c:pt idx="796">
                  <c:v>-1.1739999999999973</c:v>
                </c:pt>
                <c:pt idx="797">
                  <c:v>-0.64100000000000146</c:v>
                </c:pt>
                <c:pt idx="798">
                  <c:v>-0.82700000000000062</c:v>
                </c:pt>
                <c:pt idx="799">
                  <c:v>-1.204999999999997</c:v>
                </c:pt>
                <c:pt idx="800">
                  <c:v>-1.821</c:v>
                </c:pt>
                <c:pt idx="801">
                  <c:v>-2.1549999999999998</c:v>
                </c:pt>
                <c:pt idx="802">
                  <c:v>-4.2910000000000004</c:v>
                </c:pt>
                <c:pt idx="803">
                  <c:v>-5.0449999999999955</c:v>
                </c:pt>
                <c:pt idx="804">
                  <c:v>-7.3439999999999985</c:v>
                </c:pt>
                <c:pt idx="805">
                  <c:v>-5.867999999999987</c:v>
                </c:pt>
                <c:pt idx="806">
                  <c:v>-4.3939999999999975</c:v>
                </c:pt>
                <c:pt idx="807">
                  <c:v>-3.5329999999999977</c:v>
                </c:pt>
                <c:pt idx="808">
                  <c:v>-1.8180000000000001</c:v>
                </c:pt>
                <c:pt idx="809">
                  <c:v>-3.544</c:v>
                </c:pt>
                <c:pt idx="810">
                  <c:v>-4.016</c:v>
                </c:pt>
                <c:pt idx="811">
                  <c:v>-4.5720000000000001</c:v>
                </c:pt>
                <c:pt idx="812">
                  <c:v>-4.6159999999999881</c:v>
                </c:pt>
                <c:pt idx="813">
                  <c:v>-4.7949999999999955</c:v>
                </c:pt>
                <c:pt idx="814">
                  <c:v>-5.0529999999999955</c:v>
                </c:pt>
                <c:pt idx="815">
                  <c:v>-6.3</c:v>
                </c:pt>
                <c:pt idx="816">
                  <c:v>-7.5519999999999996</c:v>
                </c:pt>
                <c:pt idx="817">
                  <c:v>-8.3500000000000068</c:v>
                </c:pt>
                <c:pt idx="818">
                  <c:v>-8.8600000000000048</c:v>
                </c:pt>
                <c:pt idx="819">
                  <c:v>-9.23</c:v>
                </c:pt>
                <c:pt idx="820">
                  <c:v>-9.8500000000000068</c:v>
                </c:pt>
                <c:pt idx="821">
                  <c:v>-10.43</c:v>
                </c:pt>
                <c:pt idx="822">
                  <c:v>-11.15</c:v>
                </c:pt>
                <c:pt idx="823">
                  <c:v>-11.18</c:v>
                </c:pt>
                <c:pt idx="824">
                  <c:v>-11.24</c:v>
                </c:pt>
                <c:pt idx="825">
                  <c:v>-11.18</c:v>
                </c:pt>
                <c:pt idx="826">
                  <c:v>-11.28</c:v>
                </c:pt>
                <c:pt idx="827">
                  <c:v>-11.22</c:v>
                </c:pt>
                <c:pt idx="828">
                  <c:v>-11.14</c:v>
                </c:pt>
                <c:pt idx="829">
                  <c:v>-11.32</c:v>
                </c:pt>
                <c:pt idx="830">
                  <c:v>-11.53</c:v>
                </c:pt>
                <c:pt idx="831">
                  <c:v>-11.3</c:v>
                </c:pt>
                <c:pt idx="832">
                  <c:v>-11.06</c:v>
                </c:pt>
                <c:pt idx="833">
                  <c:v>-10.33</c:v>
                </c:pt>
                <c:pt idx="834">
                  <c:v>-9.67</c:v>
                </c:pt>
                <c:pt idx="835">
                  <c:v>-8.9600000000000026</c:v>
                </c:pt>
                <c:pt idx="836">
                  <c:v>-7.2119999999999997</c:v>
                </c:pt>
                <c:pt idx="837">
                  <c:v>-7.593</c:v>
                </c:pt>
                <c:pt idx="838">
                  <c:v>-8.17</c:v>
                </c:pt>
                <c:pt idx="839">
                  <c:v>-10.130000000000001</c:v>
                </c:pt>
                <c:pt idx="840">
                  <c:v>-10.370000000000006</c:v>
                </c:pt>
                <c:pt idx="841">
                  <c:v>-10.68</c:v>
                </c:pt>
                <c:pt idx="842">
                  <c:v>-11.950000000000006</c:v>
                </c:pt>
                <c:pt idx="843">
                  <c:v>-12.77</c:v>
                </c:pt>
                <c:pt idx="844">
                  <c:v>-13.15</c:v>
                </c:pt>
                <c:pt idx="845">
                  <c:v>-12.69</c:v>
                </c:pt>
                <c:pt idx="846">
                  <c:v>-12.59</c:v>
                </c:pt>
                <c:pt idx="847">
                  <c:v>-12.55</c:v>
                </c:pt>
                <c:pt idx="848">
                  <c:v>-12.860000000000021</c:v>
                </c:pt>
                <c:pt idx="849">
                  <c:v>-13.32</c:v>
                </c:pt>
                <c:pt idx="850">
                  <c:v>-13.82</c:v>
                </c:pt>
                <c:pt idx="851">
                  <c:v>-14.29</c:v>
                </c:pt>
                <c:pt idx="852">
                  <c:v>-14.73</c:v>
                </c:pt>
                <c:pt idx="853">
                  <c:v>-15.38</c:v>
                </c:pt>
                <c:pt idx="854">
                  <c:v>-16.010000000000005</c:v>
                </c:pt>
                <c:pt idx="855">
                  <c:v>-16.59</c:v>
                </c:pt>
                <c:pt idx="856">
                  <c:v>-16.27</c:v>
                </c:pt>
                <c:pt idx="857">
                  <c:v>-15.22</c:v>
                </c:pt>
                <c:pt idx="858">
                  <c:v>-14.17</c:v>
                </c:pt>
                <c:pt idx="859">
                  <c:v>-12.98</c:v>
                </c:pt>
                <c:pt idx="860">
                  <c:v>-11.21</c:v>
                </c:pt>
                <c:pt idx="861">
                  <c:v>-9.56</c:v>
                </c:pt>
                <c:pt idx="862">
                  <c:v>-8.4</c:v>
                </c:pt>
                <c:pt idx="863">
                  <c:v>-7.8149999999999888</c:v>
                </c:pt>
                <c:pt idx="864">
                  <c:v>-7.556</c:v>
                </c:pt>
                <c:pt idx="865">
                  <c:v>-7.6249999999999849</c:v>
                </c:pt>
                <c:pt idx="866">
                  <c:v>-7.835</c:v>
                </c:pt>
                <c:pt idx="867">
                  <c:v>-8.0400000000000009</c:v>
                </c:pt>
                <c:pt idx="868">
                  <c:v>-7.9409999999999998</c:v>
                </c:pt>
                <c:pt idx="869">
                  <c:v>-7.79</c:v>
                </c:pt>
                <c:pt idx="870">
                  <c:v>-7.644999999999988</c:v>
                </c:pt>
                <c:pt idx="871">
                  <c:v>-7.54</c:v>
                </c:pt>
                <c:pt idx="872">
                  <c:v>-7.4</c:v>
                </c:pt>
                <c:pt idx="873">
                  <c:v>-7.2919999999999998</c:v>
                </c:pt>
                <c:pt idx="874">
                  <c:v>-7.0969999999999995</c:v>
                </c:pt>
                <c:pt idx="875">
                  <c:v>-6.8869999999999996</c:v>
                </c:pt>
                <c:pt idx="876">
                  <c:v>-6.5890000000000004</c:v>
                </c:pt>
                <c:pt idx="877">
                  <c:v>-6.351</c:v>
                </c:pt>
                <c:pt idx="878">
                  <c:v>-6.0030000000000001</c:v>
                </c:pt>
                <c:pt idx="879">
                  <c:v>-5.5969999999999995</c:v>
                </c:pt>
                <c:pt idx="880">
                  <c:v>-5.1349999999999945</c:v>
                </c:pt>
                <c:pt idx="881">
                  <c:v>-4.7839999999999998</c:v>
                </c:pt>
                <c:pt idx="882">
                  <c:v>-4.28</c:v>
                </c:pt>
                <c:pt idx="883">
                  <c:v>-3.8189999999999977</c:v>
                </c:pt>
                <c:pt idx="884">
                  <c:v>-3.367</c:v>
                </c:pt>
                <c:pt idx="885">
                  <c:v>-2.9769999999999968</c:v>
                </c:pt>
                <c:pt idx="886">
                  <c:v>-2.573</c:v>
                </c:pt>
                <c:pt idx="887">
                  <c:v>-2.2850000000000001</c:v>
                </c:pt>
                <c:pt idx="888">
                  <c:v>-2.0649999999999999</c:v>
                </c:pt>
                <c:pt idx="889">
                  <c:v>-2.0749999999999997</c:v>
                </c:pt>
                <c:pt idx="890">
                  <c:v>-2.0299999999999998</c:v>
                </c:pt>
                <c:pt idx="891">
                  <c:v>-2.0680000000000001</c:v>
                </c:pt>
                <c:pt idx="892">
                  <c:v>-2.04</c:v>
                </c:pt>
                <c:pt idx="893">
                  <c:v>-2.0539999999999998</c:v>
                </c:pt>
                <c:pt idx="894">
                  <c:v>-2.1030000000000002</c:v>
                </c:pt>
                <c:pt idx="895">
                  <c:v>-2.2109999999999999</c:v>
                </c:pt>
                <c:pt idx="896">
                  <c:v>-2.2880000000000011</c:v>
                </c:pt>
                <c:pt idx="897">
                  <c:v>-2.4149999999999987</c:v>
                </c:pt>
                <c:pt idx="898">
                  <c:v>-2.4989999999999997</c:v>
                </c:pt>
                <c:pt idx="899">
                  <c:v>-2.6509999999999998</c:v>
                </c:pt>
                <c:pt idx="900">
                  <c:v>-2.8389999999999977</c:v>
                </c:pt>
                <c:pt idx="901">
                  <c:v>-3.1019999999999999</c:v>
                </c:pt>
                <c:pt idx="902">
                  <c:v>-3.4430000000000001</c:v>
                </c:pt>
                <c:pt idx="903">
                  <c:v>-3.8009999999999997</c:v>
                </c:pt>
                <c:pt idx="904">
                  <c:v>-3.8409999999999997</c:v>
                </c:pt>
                <c:pt idx="905">
                  <c:v>-3.508</c:v>
                </c:pt>
                <c:pt idx="906">
                  <c:v>-3.3099999999999987</c:v>
                </c:pt>
                <c:pt idx="907">
                  <c:v>-3.0949999999999998</c:v>
                </c:pt>
                <c:pt idx="908">
                  <c:v>-2.5059999999999998</c:v>
                </c:pt>
                <c:pt idx="909">
                  <c:v>-2.1059999999999999</c:v>
                </c:pt>
                <c:pt idx="910">
                  <c:v>-1.9880000000000029</c:v>
                </c:pt>
                <c:pt idx="911">
                  <c:v>-2.1589999999999998</c:v>
                </c:pt>
                <c:pt idx="912">
                  <c:v>-2.5979999999999999</c:v>
                </c:pt>
                <c:pt idx="913">
                  <c:v>-3.4279999999999999</c:v>
                </c:pt>
                <c:pt idx="914">
                  <c:v>-4.3090000000000002</c:v>
                </c:pt>
                <c:pt idx="915">
                  <c:v>-5.29</c:v>
                </c:pt>
                <c:pt idx="916">
                  <c:v>-6.152999999999988</c:v>
                </c:pt>
                <c:pt idx="917">
                  <c:v>-6.9619999999999997</c:v>
                </c:pt>
                <c:pt idx="918">
                  <c:v>-7.7219999999999995</c:v>
                </c:pt>
                <c:pt idx="919">
                  <c:v>-8.41</c:v>
                </c:pt>
                <c:pt idx="920">
                  <c:v>-9.16</c:v>
                </c:pt>
                <c:pt idx="921">
                  <c:v>-9.84</c:v>
                </c:pt>
                <c:pt idx="922">
                  <c:v>-10.56</c:v>
                </c:pt>
                <c:pt idx="923">
                  <c:v>-11.19</c:v>
                </c:pt>
                <c:pt idx="924">
                  <c:v>-12.07</c:v>
                </c:pt>
                <c:pt idx="925">
                  <c:v>-13.12</c:v>
                </c:pt>
                <c:pt idx="926">
                  <c:v>-14.29</c:v>
                </c:pt>
                <c:pt idx="927">
                  <c:v>-15</c:v>
                </c:pt>
                <c:pt idx="928">
                  <c:v>-14.55</c:v>
                </c:pt>
                <c:pt idx="929">
                  <c:v>-13.44</c:v>
                </c:pt>
                <c:pt idx="930">
                  <c:v>-12.350000000000021</c:v>
                </c:pt>
                <c:pt idx="931">
                  <c:v>-11.04</c:v>
                </c:pt>
                <c:pt idx="932">
                  <c:v>-9.61</c:v>
                </c:pt>
                <c:pt idx="933">
                  <c:v>-8.4600000000000026</c:v>
                </c:pt>
                <c:pt idx="934">
                  <c:v>-7.774</c:v>
                </c:pt>
                <c:pt idx="935">
                  <c:v>-7.444</c:v>
                </c:pt>
                <c:pt idx="936">
                  <c:v>-7.577</c:v>
                </c:pt>
                <c:pt idx="937">
                  <c:v>-8.07</c:v>
                </c:pt>
                <c:pt idx="938">
                  <c:v>-8.7200000000000006</c:v>
                </c:pt>
                <c:pt idx="939">
                  <c:v>-9.5400000000000009</c:v>
                </c:pt>
                <c:pt idx="940">
                  <c:v>-10.44</c:v>
                </c:pt>
                <c:pt idx="941">
                  <c:v>-11.25</c:v>
                </c:pt>
                <c:pt idx="942">
                  <c:v>-12.21</c:v>
                </c:pt>
                <c:pt idx="943">
                  <c:v>-13.33</c:v>
                </c:pt>
                <c:pt idx="944">
                  <c:v>-14.08</c:v>
                </c:pt>
                <c:pt idx="945">
                  <c:v>-14.860000000000021</c:v>
                </c:pt>
                <c:pt idx="946">
                  <c:v>-15.43</c:v>
                </c:pt>
                <c:pt idx="947">
                  <c:v>-16.22</c:v>
                </c:pt>
                <c:pt idx="948">
                  <c:v>-17</c:v>
                </c:pt>
                <c:pt idx="949">
                  <c:v>-17.459999999999987</c:v>
                </c:pt>
                <c:pt idx="950">
                  <c:v>-17.23</c:v>
                </c:pt>
                <c:pt idx="951">
                  <c:v>-16.690000000000001</c:v>
                </c:pt>
                <c:pt idx="952">
                  <c:v>-15.34</c:v>
                </c:pt>
                <c:pt idx="953">
                  <c:v>-13.450000000000006</c:v>
                </c:pt>
                <c:pt idx="954">
                  <c:v>-11.96</c:v>
                </c:pt>
                <c:pt idx="955">
                  <c:v>-10.450000000000006</c:v>
                </c:pt>
                <c:pt idx="956">
                  <c:v>-8.7100000000000009</c:v>
                </c:pt>
                <c:pt idx="957">
                  <c:v>-7.4359999999999999</c:v>
                </c:pt>
                <c:pt idx="958">
                  <c:v>-6.5579999999999945</c:v>
                </c:pt>
                <c:pt idx="959">
                  <c:v>-6.1459999999999955</c:v>
                </c:pt>
                <c:pt idx="960">
                  <c:v>-6.1569999999999965</c:v>
                </c:pt>
                <c:pt idx="961">
                  <c:v>-6.4130000000000003</c:v>
                </c:pt>
                <c:pt idx="962">
                  <c:v>-6.899</c:v>
                </c:pt>
                <c:pt idx="963">
                  <c:v>-7.601</c:v>
                </c:pt>
                <c:pt idx="964">
                  <c:v>-8.3600000000000048</c:v>
                </c:pt>
                <c:pt idx="965">
                  <c:v>-9.2800000000000011</c:v>
                </c:pt>
                <c:pt idx="966">
                  <c:v>-10.29</c:v>
                </c:pt>
                <c:pt idx="967">
                  <c:v>-11.34</c:v>
                </c:pt>
                <c:pt idx="968">
                  <c:v>-12.25</c:v>
                </c:pt>
                <c:pt idx="969">
                  <c:v>-13.13</c:v>
                </c:pt>
                <c:pt idx="970">
                  <c:v>-13.91</c:v>
                </c:pt>
                <c:pt idx="971">
                  <c:v>-14.72</c:v>
                </c:pt>
                <c:pt idx="972">
                  <c:v>-15.3</c:v>
                </c:pt>
                <c:pt idx="973">
                  <c:v>-15.96</c:v>
                </c:pt>
                <c:pt idx="974">
                  <c:v>-16.459999999999987</c:v>
                </c:pt>
                <c:pt idx="975">
                  <c:v>-16.45</c:v>
                </c:pt>
                <c:pt idx="976">
                  <c:v>-15.21</c:v>
                </c:pt>
                <c:pt idx="977">
                  <c:v>-13.12</c:v>
                </c:pt>
                <c:pt idx="978">
                  <c:v>-11.12</c:v>
                </c:pt>
                <c:pt idx="979">
                  <c:v>-8.7900000000000009</c:v>
                </c:pt>
                <c:pt idx="980">
                  <c:v>-6.4989999999999997</c:v>
                </c:pt>
                <c:pt idx="981">
                  <c:v>-5.3810000000000002</c:v>
                </c:pt>
                <c:pt idx="982">
                  <c:v>-4.8469999999999995</c:v>
                </c:pt>
                <c:pt idx="983">
                  <c:v>-4.4239999999999995</c:v>
                </c:pt>
                <c:pt idx="984">
                  <c:v>-4.258</c:v>
                </c:pt>
                <c:pt idx="985">
                  <c:v>-4.5789999999999997</c:v>
                </c:pt>
                <c:pt idx="986">
                  <c:v>-5.0039999999999996</c:v>
                </c:pt>
                <c:pt idx="987">
                  <c:v>-5.3769999999999998</c:v>
                </c:pt>
                <c:pt idx="988">
                  <c:v>-5.57</c:v>
                </c:pt>
                <c:pt idx="989">
                  <c:v>-5.7229999999999945</c:v>
                </c:pt>
                <c:pt idx="990">
                  <c:v>-5.7149999999999945</c:v>
                </c:pt>
                <c:pt idx="991">
                  <c:v>-5.673</c:v>
                </c:pt>
                <c:pt idx="992">
                  <c:v>-5.5590000000000002</c:v>
                </c:pt>
                <c:pt idx="993">
                  <c:v>-5.4260000000000002</c:v>
                </c:pt>
                <c:pt idx="994">
                  <c:v>-5.3239999999999945</c:v>
                </c:pt>
                <c:pt idx="995">
                  <c:v>-5.3239999999999945</c:v>
                </c:pt>
                <c:pt idx="996">
                  <c:v>-5.3619999999999965</c:v>
                </c:pt>
                <c:pt idx="997">
                  <c:v>-5.3469999999999995</c:v>
                </c:pt>
                <c:pt idx="998">
                  <c:v>-5.2859999999999996</c:v>
                </c:pt>
                <c:pt idx="999">
                  <c:v>-5.2069999999999999</c:v>
                </c:pt>
                <c:pt idx="1000">
                  <c:v>-4.9850000000000003</c:v>
                </c:pt>
                <c:pt idx="1001">
                  <c:v>-4.7130000000000001</c:v>
                </c:pt>
                <c:pt idx="1002">
                  <c:v>-4.4790000000000116</c:v>
                </c:pt>
                <c:pt idx="1003">
                  <c:v>-4.2690000000000001</c:v>
                </c:pt>
                <c:pt idx="1004">
                  <c:v>-4.1879999999999891</c:v>
                </c:pt>
                <c:pt idx="1005">
                  <c:v>-4.0999999999999996</c:v>
                </c:pt>
                <c:pt idx="1006">
                  <c:v>-3.9179999999999997</c:v>
                </c:pt>
                <c:pt idx="1007">
                  <c:v>-3.7970000000000002</c:v>
                </c:pt>
                <c:pt idx="1008">
                  <c:v>-3.6919999999999997</c:v>
                </c:pt>
                <c:pt idx="1009">
                  <c:v>-3.6850000000000001</c:v>
                </c:pt>
                <c:pt idx="1010">
                  <c:v>-3.6159999999999997</c:v>
                </c:pt>
                <c:pt idx="1011">
                  <c:v>-3.5579999999999998</c:v>
                </c:pt>
                <c:pt idx="1012">
                  <c:v>-3.5470000000000002</c:v>
                </c:pt>
                <c:pt idx="1013">
                  <c:v>-3.5289999999999999</c:v>
                </c:pt>
                <c:pt idx="1014">
                  <c:v>-3.5149999999999997</c:v>
                </c:pt>
                <c:pt idx="1015">
                  <c:v>-3.4969999999999977</c:v>
                </c:pt>
                <c:pt idx="1016">
                  <c:v>-3.468</c:v>
                </c:pt>
                <c:pt idx="1017">
                  <c:v>-3.4749999999999988</c:v>
                </c:pt>
                <c:pt idx="1018">
                  <c:v>-3.4279999999999999</c:v>
                </c:pt>
                <c:pt idx="1019">
                  <c:v>-3.4139999999999997</c:v>
                </c:pt>
                <c:pt idx="1020">
                  <c:v>-3.4609999999999999</c:v>
                </c:pt>
                <c:pt idx="1021">
                  <c:v>-3.4099999999999997</c:v>
                </c:pt>
                <c:pt idx="1022">
                  <c:v>-3.3739999999999997</c:v>
                </c:pt>
                <c:pt idx="1023">
                  <c:v>-3.2989999999999999</c:v>
                </c:pt>
                <c:pt idx="1024">
                  <c:v>-3.1880000000000002</c:v>
                </c:pt>
                <c:pt idx="1025">
                  <c:v>-3.0059999999999998</c:v>
                </c:pt>
                <c:pt idx="1026">
                  <c:v>-2.863</c:v>
                </c:pt>
                <c:pt idx="1027">
                  <c:v>-2.7359999999999998</c:v>
                </c:pt>
                <c:pt idx="1028">
                  <c:v>-2.5169999999999977</c:v>
                </c:pt>
                <c:pt idx="1029">
                  <c:v>-2.3509999999999978</c:v>
                </c:pt>
                <c:pt idx="1030">
                  <c:v>-2.19</c:v>
                </c:pt>
                <c:pt idx="1031">
                  <c:v>-2.0609999999999999</c:v>
                </c:pt>
                <c:pt idx="1032">
                  <c:v>-1.891</c:v>
                </c:pt>
                <c:pt idx="1033">
                  <c:v>-1.839</c:v>
                </c:pt>
                <c:pt idx="1034">
                  <c:v>-1.825</c:v>
                </c:pt>
                <c:pt idx="1035">
                  <c:v>-1.87</c:v>
                </c:pt>
                <c:pt idx="1036">
                  <c:v>-1.853</c:v>
                </c:pt>
                <c:pt idx="1037">
                  <c:v>-1.9810000000000001</c:v>
                </c:pt>
                <c:pt idx="1038">
                  <c:v>-2.1759999999999997</c:v>
                </c:pt>
                <c:pt idx="1039">
                  <c:v>-2.3159999999999967</c:v>
                </c:pt>
                <c:pt idx="1040">
                  <c:v>-2.5030000000000001</c:v>
                </c:pt>
                <c:pt idx="1041">
                  <c:v>-2.6259999999999999</c:v>
                </c:pt>
                <c:pt idx="1042">
                  <c:v>-2.7959999999999998</c:v>
                </c:pt>
                <c:pt idx="1043">
                  <c:v>-2.9309999999999987</c:v>
                </c:pt>
                <c:pt idx="1044">
                  <c:v>-3.1629999999999998</c:v>
                </c:pt>
                <c:pt idx="1045">
                  <c:v>-3.3849999999999998</c:v>
                </c:pt>
                <c:pt idx="1046">
                  <c:v>-3.649</c:v>
                </c:pt>
                <c:pt idx="1047">
                  <c:v>-3.907</c:v>
                </c:pt>
                <c:pt idx="1048">
                  <c:v>-4.093</c:v>
                </c:pt>
                <c:pt idx="1049">
                  <c:v>-4.2320000000000002</c:v>
                </c:pt>
                <c:pt idx="1050">
                  <c:v>-4.3169999999999975</c:v>
                </c:pt>
                <c:pt idx="1051">
                  <c:v>-4.24</c:v>
                </c:pt>
                <c:pt idx="1052">
                  <c:v>-4.128999999999988</c:v>
                </c:pt>
                <c:pt idx="1053">
                  <c:v>-4.0490000000000004</c:v>
                </c:pt>
                <c:pt idx="1054">
                  <c:v>-3.9689999999999999</c:v>
                </c:pt>
                <c:pt idx="1055">
                  <c:v>-3.8659999999999997</c:v>
                </c:pt>
                <c:pt idx="1056">
                  <c:v>-3.8299999999999987</c:v>
                </c:pt>
                <c:pt idx="1057">
                  <c:v>-3.754</c:v>
                </c:pt>
                <c:pt idx="1058">
                  <c:v>-3.7429999999999999</c:v>
                </c:pt>
                <c:pt idx="1059">
                  <c:v>-3.6850000000000001</c:v>
                </c:pt>
                <c:pt idx="1060">
                  <c:v>-3.7029999999999998</c:v>
                </c:pt>
                <c:pt idx="1061">
                  <c:v>-3.7469999999999999</c:v>
                </c:pt>
                <c:pt idx="1062">
                  <c:v>-3.6230000000000002</c:v>
                </c:pt>
                <c:pt idx="1063">
                  <c:v>-3.718</c:v>
                </c:pt>
                <c:pt idx="1064">
                  <c:v>-3.8079999999999998</c:v>
                </c:pt>
                <c:pt idx="1065">
                  <c:v>-3.8449999999999998</c:v>
                </c:pt>
                <c:pt idx="1066">
                  <c:v>-3.9759999999999978</c:v>
                </c:pt>
                <c:pt idx="1067">
                  <c:v>-4.0780000000000003</c:v>
                </c:pt>
                <c:pt idx="1068">
                  <c:v>-4.1879999999999891</c:v>
                </c:pt>
                <c:pt idx="1069">
                  <c:v>-4.335</c:v>
                </c:pt>
                <c:pt idx="1070">
                  <c:v>-4.5010000000000003</c:v>
                </c:pt>
                <c:pt idx="1071">
                  <c:v>-4.5199999999999996</c:v>
                </c:pt>
                <c:pt idx="1072">
                  <c:v>-4.5569999999999995</c:v>
                </c:pt>
                <c:pt idx="1073">
                  <c:v>-4.4939999999999998</c:v>
                </c:pt>
                <c:pt idx="1074">
                  <c:v>-4.3319999999999999</c:v>
                </c:pt>
                <c:pt idx="1075">
                  <c:v>-4.21</c:v>
                </c:pt>
                <c:pt idx="1076">
                  <c:v>-3.9649999999999999</c:v>
                </c:pt>
                <c:pt idx="1077">
                  <c:v>-3.7570000000000001</c:v>
                </c:pt>
                <c:pt idx="1078">
                  <c:v>-3.6339999999999999</c:v>
                </c:pt>
                <c:pt idx="1079">
                  <c:v>-3.5909999999999997</c:v>
                </c:pt>
                <c:pt idx="1080">
                  <c:v>-3.5219999999999998</c:v>
                </c:pt>
                <c:pt idx="1081">
                  <c:v>-3.5979999999999999</c:v>
                </c:pt>
                <c:pt idx="1082">
                  <c:v>-3.6779999999999999</c:v>
                </c:pt>
                <c:pt idx="1083">
                  <c:v>-3.7869999999999999</c:v>
                </c:pt>
                <c:pt idx="1084">
                  <c:v>-3.8959999999999977</c:v>
                </c:pt>
                <c:pt idx="1085">
                  <c:v>-4.0269999999999975</c:v>
                </c:pt>
                <c:pt idx="1086">
                  <c:v>-4.2069999999999999</c:v>
                </c:pt>
                <c:pt idx="1087">
                  <c:v>-4.4050000000000002</c:v>
                </c:pt>
                <c:pt idx="1088">
                  <c:v>-4.6939999999999955</c:v>
                </c:pt>
                <c:pt idx="1089">
                  <c:v>-4.9779999999999998</c:v>
                </c:pt>
                <c:pt idx="1090">
                  <c:v>-5.2519999999999998</c:v>
                </c:pt>
                <c:pt idx="1091">
                  <c:v>-5.6159999999999881</c:v>
                </c:pt>
                <c:pt idx="1092">
                  <c:v>-5.9720000000000004</c:v>
                </c:pt>
                <c:pt idx="1093">
                  <c:v>-6.3119999999999985</c:v>
                </c:pt>
                <c:pt idx="1094">
                  <c:v>-6.6239999999999881</c:v>
                </c:pt>
                <c:pt idx="1095">
                  <c:v>-6.8049999999999891</c:v>
                </c:pt>
                <c:pt idx="1096">
                  <c:v>-6.9700000000000024</c:v>
                </c:pt>
                <c:pt idx="1097">
                  <c:v>-7.03</c:v>
                </c:pt>
                <c:pt idx="1098">
                  <c:v>-7.109</c:v>
                </c:pt>
                <c:pt idx="1099">
                  <c:v>-6.9349999999999996</c:v>
                </c:pt>
                <c:pt idx="1100">
                  <c:v>-6.8360000000000003</c:v>
                </c:pt>
                <c:pt idx="1101">
                  <c:v>-6.75</c:v>
                </c:pt>
                <c:pt idx="1102">
                  <c:v>-6.4950000000000001</c:v>
                </c:pt>
                <c:pt idx="1103">
                  <c:v>-6.3319999999999999</c:v>
                </c:pt>
                <c:pt idx="1104">
                  <c:v>-6.2770000000000001</c:v>
                </c:pt>
                <c:pt idx="1105">
                  <c:v>-6.3239999999999945</c:v>
                </c:pt>
                <c:pt idx="1106">
                  <c:v>-6.4210000000000003</c:v>
                </c:pt>
                <c:pt idx="1107">
                  <c:v>-6.5339999999999998</c:v>
                </c:pt>
                <c:pt idx="1108">
                  <c:v>-6.6909999999999945</c:v>
                </c:pt>
                <c:pt idx="1109">
                  <c:v>-6.899</c:v>
                </c:pt>
                <c:pt idx="1110">
                  <c:v>-7.0969999999999995</c:v>
                </c:pt>
                <c:pt idx="1111">
                  <c:v>-7.3199999999999985</c:v>
                </c:pt>
                <c:pt idx="1112">
                  <c:v>-7.5969999999999995</c:v>
                </c:pt>
                <c:pt idx="1113">
                  <c:v>-7.758</c:v>
                </c:pt>
                <c:pt idx="1114">
                  <c:v>-8.0400000000000009</c:v>
                </c:pt>
                <c:pt idx="1115">
                  <c:v>-8.3000000000000007</c:v>
                </c:pt>
                <c:pt idx="1116">
                  <c:v>-8.65</c:v>
                </c:pt>
                <c:pt idx="1117">
                  <c:v>-8.89</c:v>
                </c:pt>
                <c:pt idx="1118">
                  <c:v>-9.2200000000000006</c:v>
                </c:pt>
                <c:pt idx="1119">
                  <c:v>-9.4500000000000028</c:v>
                </c:pt>
                <c:pt idx="1120">
                  <c:v>-9.52</c:v>
                </c:pt>
                <c:pt idx="1121">
                  <c:v>-9.48</c:v>
                </c:pt>
                <c:pt idx="1122">
                  <c:v>-9.32</c:v>
                </c:pt>
                <c:pt idx="1123">
                  <c:v>-8.9</c:v>
                </c:pt>
                <c:pt idx="1124">
                  <c:v>-8.41</c:v>
                </c:pt>
                <c:pt idx="1125">
                  <c:v>-8.01</c:v>
                </c:pt>
                <c:pt idx="1126">
                  <c:v>-7.4320000000000004</c:v>
                </c:pt>
                <c:pt idx="1127">
                  <c:v>-7.109</c:v>
                </c:pt>
                <c:pt idx="1128">
                  <c:v>-6.7539999999999996</c:v>
                </c:pt>
                <c:pt idx="1129">
                  <c:v>-6.6319999999999997</c:v>
                </c:pt>
                <c:pt idx="1130">
                  <c:v>-6.5609999999999955</c:v>
                </c:pt>
                <c:pt idx="1131">
                  <c:v>-6.5579999999999945</c:v>
                </c:pt>
                <c:pt idx="1132">
                  <c:v>-6.6549999999999869</c:v>
                </c:pt>
                <c:pt idx="1133">
                  <c:v>-6.7610000000000001</c:v>
                </c:pt>
                <c:pt idx="1134">
                  <c:v>-6.8789999999999996</c:v>
                </c:pt>
                <c:pt idx="1135">
                  <c:v>-6.9939999999999998</c:v>
                </c:pt>
                <c:pt idx="1136">
                  <c:v>-7.22</c:v>
                </c:pt>
                <c:pt idx="1137">
                  <c:v>-7.4320000000000004</c:v>
                </c:pt>
                <c:pt idx="1138">
                  <c:v>-7.6209999999999889</c:v>
                </c:pt>
                <c:pt idx="1139">
                  <c:v>-7.8879999999999955</c:v>
                </c:pt>
                <c:pt idx="1140">
                  <c:v>-8.14</c:v>
                </c:pt>
                <c:pt idx="1141">
                  <c:v>-8.3600000000000048</c:v>
                </c:pt>
                <c:pt idx="1142">
                  <c:v>-8.44</c:v>
                </c:pt>
                <c:pt idx="1143">
                  <c:v>-8.58</c:v>
                </c:pt>
                <c:pt idx="1144">
                  <c:v>-8.5400000000000009</c:v>
                </c:pt>
                <c:pt idx="1145">
                  <c:v>-8.32</c:v>
                </c:pt>
                <c:pt idx="1146">
                  <c:v>-8.01</c:v>
                </c:pt>
                <c:pt idx="1147">
                  <c:v>-7.6849999999999881</c:v>
                </c:pt>
                <c:pt idx="1148">
                  <c:v>-7.3159999999999945</c:v>
                </c:pt>
                <c:pt idx="1149">
                  <c:v>-6.8760000000000003</c:v>
                </c:pt>
                <c:pt idx="1150">
                  <c:v>-6.5030000000000001</c:v>
                </c:pt>
                <c:pt idx="1151">
                  <c:v>-6.1959999999999891</c:v>
                </c:pt>
                <c:pt idx="1152">
                  <c:v>-5.9489999999999998</c:v>
                </c:pt>
                <c:pt idx="1153">
                  <c:v>-5.8569999999999975</c:v>
                </c:pt>
                <c:pt idx="1154">
                  <c:v>-5.7</c:v>
                </c:pt>
                <c:pt idx="1155">
                  <c:v>-5.7460000000000004</c:v>
                </c:pt>
                <c:pt idx="1156">
                  <c:v>-5.6890000000000001</c:v>
                </c:pt>
                <c:pt idx="1157">
                  <c:v>-5.6849999999999881</c:v>
                </c:pt>
                <c:pt idx="1158">
                  <c:v>-5.6849999999999881</c:v>
                </c:pt>
                <c:pt idx="1159">
                  <c:v>-5.4560000000000004</c:v>
                </c:pt>
                <c:pt idx="1160">
                  <c:v>-5.3049999999999891</c:v>
                </c:pt>
                <c:pt idx="1161">
                  <c:v>-5.26</c:v>
                </c:pt>
                <c:pt idx="1162">
                  <c:v>-5.23</c:v>
                </c:pt>
                <c:pt idx="1163">
                  <c:v>-5.4379999999999997</c:v>
                </c:pt>
                <c:pt idx="1164">
                  <c:v>-5.6579999999999888</c:v>
                </c:pt>
                <c:pt idx="1165">
                  <c:v>-6.0490000000000004</c:v>
                </c:pt>
                <c:pt idx="1166">
                  <c:v>-6.6360000000000001</c:v>
                </c:pt>
                <c:pt idx="1167">
                  <c:v>-7.1769999999999996</c:v>
                </c:pt>
                <c:pt idx="1168">
                  <c:v>-7.7990000000000004</c:v>
                </c:pt>
                <c:pt idx="1169">
                  <c:v>-7.7539999999999996</c:v>
                </c:pt>
                <c:pt idx="1170">
                  <c:v>-7.3959999999999955</c:v>
                </c:pt>
                <c:pt idx="1171">
                  <c:v>-6.7139999999999995</c:v>
                </c:pt>
                <c:pt idx="1172">
                  <c:v>-6.0259999999999945</c:v>
                </c:pt>
                <c:pt idx="1173">
                  <c:v>-5.407</c:v>
                </c:pt>
                <c:pt idx="1174">
                  <c:v>-4.944</c:v>
                </c:pt>
                <c:pt idx="1175">
                  <c:v>-4.6379999999999955</c:v>
                </c:pt>
                <c:pt idx="1176">
                  <c:v>-4.5720000000000001</c:v>
                </c:pt>
                <c:pt idx="1177">
                  <c:v>-4.7460000000000004</c:v>
                </c:pt>
                <c:pt idx="1178">
                  <c:v>-4.8959999999999955</c:v>
                </c:pt>
                <c:pt idx="1179">
                  <c:v>-5.1499999999999995</c:v>
                </c:pt>
                <c:pt idx="1180">
                  <c:v>-5.4639999999999995</c:v>
                </c:pt>
                <c:pt idx="1181">
                  <c:v>-5.8380000000000001</c:v>
                </c:pt>
                <c:pt idx="1182">
                  <c:v>-6.2269999999999985</c:v>
                </c:pt>
                <c:pt idx="1183">
                  <c:v>-6.6159999999999881</c:v>
                </c:pt>
                <c:pt idx="1184">
                  <c:v>-6.9619999999999997</c:v>
                </c:pt>
                <c:pt idx="1185">
                  <c:v>-7.3599999999999985</c:v>
                </c:pt>
                <c:pt idx="1186">
                  <c:v>-7.5359999999999996</c:v>
                </c:pt>
                <c:pt idx="1187">
                  <c:v>-7.4</c:v>
                </c:pt>
                <c:pt idx="1188">
                  <c:v>-7.367999999999987</c:v>
                </c:pt>
                <c:pt idx="1189">
                  <c:v>-7.2560000000000002</c:v>
                </c:pt>
                <c:pt idx="1190">
                  <c:v>-7.1919999999999975</c:v>
                </c:pt>
                <c:pt idx="1191">
                  <c:v>-6.9700000000000024</c:v>
                </c:pt>
                <c:pt idx="1192">
                  <c:v>-6.6869999999999985</c:v>
                </c:pt>
                <c:pt idx="1193">
                  <c:v>-6.3669999999999956</c:v>
                </c:pt>
                <c:pt idx="1194">
                  <c:v>-5.9989999999999997</c:v>
                </c:pt>
                <c:pt idx="1195">
                  <c:v>-5.5819999999999999</c:v>
                </c:pt>
                <c:pt idx="1196">
                  <c:v>-5.1469999999999985</c:v>
                </c:pt>
                <c:pt idx="1197">
                  <c:v>-4.7869999999999999</c:v>
                </c:pt>
                <c:pt idx="1198">
                  <c:v>-4.5119999999999996</c:v>
                </c:pt>
                <c:pt idx="1199">
                  <c:v>-4.2469999999999999</c:v>
                </c:pt>
                <c:pt idx="1200">
                  <c:v>-4.0339999999999998</c:v>
                </c:pt>
                <c:pt idx="1201">
                  <c:v>-3.7829999999999999</c:v>
                </c:pt>
                <c:pt idx="1202">
                  <c:v>-3.6379999999999999</c:v>
                </c:pt>
                <c:pt idx="1203">
                  <c:v>-3.573</c:v>
                </c:pt>
                <c:pt idx="1204">
                  <c:v>-3.464</c:v>
                </c:pt>
                <c:pt idx="1205">
                  <c:v>-3.367</c:v>
                </c:pt>
                <c:pt idx="1206">
                  <c:v>-3.2490000000000001</c:v>
                </c:pt>
                <c:pt idx="1207">
                  <c:v>-3.1269999999999998</c:v>
                </c:pt>
                <c:pt idx="1208">
                  <c:v>-3.0840000000000001</c:v>
                </c:pt>
                <c:pt idx="1209">
                  <c:v>-3.024</c:v>
                </c:pt>
                <c:pt idx="1210">
                  <c:v>-2.8779999999999997</c:v>
                </c:pt>
                <c:pt idx="1211">
                  <c:v>-2.8349999999999977</c:v>
                </c:pt>
                <c:pt idx="1212">
                  <c:v>-2.7319999999999998</c:v>
                </c:pt>
                <c:pt idx="1213">
                  <c:v>-2.6579999999999999</c:v>
                </c:pt>
                <c:pt idx="1214">
                  <c:v>-2.5449999999999999</c:v>
                </c:pt>
                <c:pt idx="1215">
                  <c:v>-2.4319999999999977</c:v>
                </c:pt>
                <c:pt idx="1216">
                  <c:v>-2.1970000000000001</c:v>
                </c:pt>
                <c:pt idx="1217">
                  <c:v>-1.87</c:v>
                </c:pt>
                <c:pt idx="1218">
                  <c:v>-1.548</c:v>
                </c:pt>
                <c:pt idx="1219">
                  <c:v>-1.208999999999997</c:v>
                </c:pt>
                <c:pt idx="1220">
                  <c:v>-0.78700000000000003</c:v>
                </c:pt>
                <c:pt idx="1221">
                  <c:v>-0.49900000000000067</c:v>
                </c:pt>
                <c:pt idx="1222">
                  <c:v>-0.3920000000000009</c:v>
                </c:pt>
                <c:pt idx="1223">
                  <c:v>-0.28100000000000008</c:v>
                </c:pt>
                <c:pt idx="1224">
                  <c:v>-0.33800000000000091</c:v>
                </c:pt>
                <c:pt idx="1225">
                  <c:v>-0.31100000000000066</c:v>
                </c:pt>
                <c:pt idx="1226">
                  <c:v>-0.37500000000000067</c:v>
                </c:pt>
                <c:pt idx="1227">
                  <c:v>-0.46900000000000008</c:v>
                </c:pt>
                <c:pt idx="1228">
                  <c:v>-0.57399999999999995</c:v>
                </c:pt>
                <c:pt idx="1229">
                  <c:v>-0.58000000000000007</c:v>
                </c:pt>
                <c:pt idx="1230">
                  <c:v>-0.80700000000000005</c:v>
                </c:pt>
                <c:pt idx="1231">
                  <c:v>-1.020999999999997</c:v>
                </c:pt>
                <c:pt idx="1232">
                  <c:v>-1.28</c:v>
                </c:pt>
                <c:pt idx="1233">
                  <c:v>-1.6240000000000001</c:v>
                </c:pt>
                <c:pt idx="1234">
                  <c:v>-1.907999999999997</c:v>
                </c:pt>
                <c:pt idx="1235">
                  <c:v>-2.1030000000000002</c:v>
                </c:pt>
                <c:pt idx="1236">
                  <c:v>-2.1829999999999998</c:v>
                </c:pt>
                <c:pt idx="1237">
                  <c:v>-2.2810000000000001</c:v>
                </c:pt>
                <c:pt idx="1238">
                  <c:v>-2.2989999999999999</c:v>
                </c:pt>
                <c:pt idx="1239">
                  <c:v>-2.278</c:v>
                </c:pt>
                <c:pt idx="1240">
                  <c:v>-2.1139999999999999</c:v>
                </c:pt>
                <c:pt idx="1241">
                  <c:v>-1.925</c:v>
                </c:pt>
                <c:pt idx="1242">
                  <c:v>-1.6970000000000001</c:v>
                </c:pt>
                <c:pt idx="1243">
                  <c:v>-1.538</c:v>
                </c:pt>
                <c:pt idx="1244">
                  <c:v>-1.290999999999997</c:v>
                </c:pt>
                <c:pt idx="1245">
                  <c:v>-1.147</c:v>
                </c:pt>
                <c:pt idx="1246">
                  <c:v>-1.014</c:v>
                </c:pt>
                <c:pt idx="1247">
                  <c:v>-0.88800000000000001</c:v>
                </c:pt>
                <c:pt idx="1248">
                  <c:v>-0.91500000000000004</c:v>
                </c:pt>
                <c:pt idx="1249">
                  <c:v>-0.96300000000000063</c:v>
                </c:pt>
                <c:pt idx="1250">
                  <c:v>-1.143999999999997</c:v>
                </c:pt>
                <c:pt idx="1251">
                  <c:v>-1.3080000000000001</c:v>
                </c:pt>
                <c:pt idx="1252">
                  <c:v>-1.476</c:v>
                </c:pt>
                <c:pt idx="1253">
                  <c:v>-1.5860000000000001</c:v>
                </c:pt>
                <c:pt idx="1254">
                  <c:v>-1.6930000000000001</c:v>
                </c:pt>
                <c:pt idx="1255">
                  <c:v>-1.768999999999997</c:v>
                </c:pt>
                <c:pt idx="1256">
                  <c:v>-1.883999999999997</c:v>
                </c:pt>
                <c:pt idx="1257">
                  <c:v>-2.0089999999999999</c:v>
                </c:pt>
                <c:pt idx="1258">
                  <c:v>-2.089</c:v>
                </c:pt>
                <c:pt idx="1259">
                  <c:v>-2.093</c:v>
                </c:pt>
                <c:pt idx="1260">
                  <c:v>-2.145</c:v>
                </c:pt>
                <c:pt idx="1261">
                  <c:v>-2.1759999999999997</c:v>
                </c:pt>
                <c:pt idx="1262">
                  <c:v>-2.194</c:v>
                </c:pt>
                <c:pt idx="1263">
                  <c:v>-2.1240000000000001</c:v>
                </c:pt>
                <c:pt idx="1264">
                  <c:v>-1.9980000000000029</c:v>
                </c:pt>
                <c:pt idx="1265">
                  <c:v>-1.724</c:v>
                </c:pt>
                <c:pt idx="1266">
                  <c:v>-1.3220000000000001</c:v>
                </c:pt>
                <c:pt idx="1267">
                  <c:v>-0.85800000000000065</c:v>
                </c:pt>
                <c:pt idx="1268">
                  <c:v>-0.60700000000000065</c:v>
                </c:pt>
                <c:pt idx="1269">
                  <c:v>-0.42900000000000038</c:v>
                </c:pt>
                <c:pt idx="1270">
                  <c:v>-0.3310000000000009</c:v>
                </c:pt>
                <c:pt idx="1271">
                  <c:v>-0.20100000000000001</c:v>
                </c:pt>
                <c:pt idx="1272">
                  <c:v>-0.161</c:v>
                </c:pt>
                <c:pt idx="1273">
                  <c:v>-0.18400000000000033</c:v>
                </c:pt>
                <c:pt idx="1274">
                  <c:v>-0.224</c:v>
                </c:pt>
                <c:pt idx="1275">
                  <c:v>-0.26400000000000001</c:v>
                </c:pt>
                <c:pt idx="1276">
                  <c:v>-0.43200000000000038</c:v>
                </c:pt>
                <c:pt idx="1277">
                  <c:v>-0.58399999999999996</c:v>
                </c:pt>
                <c:pt idx="1278">
                  <c:v>-0.89500000000000002</c:v>
                </c:pt>
                <c:pt idx="1279">
                  <c:v>-1.1950000000000001</c:v>
                </c:pt>
                <c:pt idx="1280">
                  <c:v>-1.4349999999999965</c:v>
                </c:pt>
                <c:pt idx="1281">
                  <c:v>-1.647999999999997</c:v>
                </c:pt>
                <c:pt idx="1282">
                  <c:v>-1.9780000000000029</c:v>
                </c:pt>
                <c:pt idx="1283">
                  <c:v>-2.222</c:v>
                </c:pt>
                <c:pt idx="1284">
                  <c:v>-2.4709999999999988</c:v>
                </c:pt>
                <c:pt idx="1285">
                  <c:v>-2.7680000000000002</c:v>
                </c:pt>
                <c:pt idx="1286">
                  <c:v>-3.0519999999999987</c:v>
                </c:pt>
                <c:pt idx="1287">
                  <c:v>-2.9739999999999998</c:v>
                </c:pt>
                <c:pt idx="1288">
                  <c:v>-2.75</c:v>
                </c:pt>
                <c:pt idx="1289">
                  <c:v>-2.2359999999999998</c:v>
                </c:pt>
                <c:pt idx="1290">
                  <c:v>-1.635</c:v>
                </c:pt>
                <c:pt idx="1291">
                  <c:v>-0.82399999999999995</c:v>
                </c:pt>
                <c:pt idx="1292">
                  <c:v>-0.221</c:v>
                </c:pt>
                <c:pt idx="1293">
                  <c:v>2.0000000000000011E-2</c:v>
                </c:pt>
                <c:pt idx="1294">
                  <c:v>0.32200000000000073</c:v>
                </c:pt>
                <c:pt idx="1295">
                  <c:v>0.47700000000000031</c:v>
                </c:pt>
                <c:pt idx="1296">
                  <c:v>0.46</c:v>
                </c:pt>
                <c:pt idx="1297">
                  <c:v>0.27900000000000008</c:v>
                </c:pt>
                <c:pt idx="1298">
                  <c:v>6.3E-2</c:v>
                </c:pt>
                <c:pt idx="1299">
                  <c:v>2.3E-2</c:v>
                </c:pt>
                <c:pt idx="1300">
                  <c:v>-7.0000000000000114E-3</c:v>
                </c:pt>
                <c:pt idx="1301">
                  <c:v>-8.1000000000000003E-2</c:v>
                </c:pt>
                <c:pt idx="1302">
                  <c:v>-0.52600000000000002</c:v>
                </c:pt>
                <c:pt idx="1303">
                  <c:v>-2.1379999999999999</c:v>
                </c:pt>
                <c:pt idx="1304">
                  <c:v>-3.508</c:v>
                </c:pt>
                <c:pt idx="1305">
                  <c:v>-4.516</c:v>
                </c:pt>
                <c:pt idx="1306">
                  <c:v>-5.2450000000000001</c:v>
                </c:pt>
                <c:pt idx="1307">
                  <c:v>-5.6959999999999891</c:v>
                </c:pt>
                <c:pt idx="1308">
                  <c:v>-6.1649999999999849</c:v>
                </c:pt>
                <c:pt idx="1309">
                  <c:v>-6.73</c:v>
                </c:pt>
                <c:pt idx="1310">
                  <c:v>-7.2160000000000002</c:v>
                </c:pt>
                <c:pt idx="1311">
                  <c:v>-7.2639999999999985</c:v>
                </c:pt>
                <c:pt idx="1312">
                  <c:v>-6.4790000000000116</c:v>
                </c:pt>
                <c:pt idx="1313">
                  <c:v>-4.3460000000000001</c:v>
                </c:pt>
                <c:pt idx="1314">
                  <c:v>-2.7319999999999998</c:v>
                </c:pt>
                <c:pt idx="1315">
                  <c:v>-0.82700000000000062</c:v>
                </c:pt>
                <c:pt idx="1316">
                  <c:v>1.6000000000000021E-2</c:v>
                </c:pt>
                <c:pt idx="1317">
                  <c:v>0.80200000000000005</c:v>
                </c:pt>
                <c:pt idx="1318">
                  <c:v>1.35</c:v>
                </c:pt>
                <c:pt idx="1319">
                  <c:v>1.07</c:v>
                </c:pt>
                <c:pt idx="1320">
                  <c:v>0.60200000000000065</c:v>
                </c:pt>
                <c:pt idx="1321">
                  <c:v>0.30800000000000038</c:v>
                </c:pt>
                <c:pt idx="1322">
                  <c:v>0.14300000000000004</c:v>
                </c:pt>
                <c:pt idx="1323">
                  <c:v>3.0000000000000057E-3</c:v>
                </c:pt>
                <c:pt idx="1324">
                  <c:v>-4.0000000000000105E-3</c:v>
                </c:pt>
                <c:pt idx="1325">
                  <c:v>-7.6999999999999999E-2</c:v>
                </c:pt>
                <c:pt idx="1326">
                  <c:v>-0.161</c:v>
                </c:pt>
                <c:pt idx="1327">
                  <c:v>-0.50600000000000001</c:v>
                </c:pt>
                <c:pt idx="1328">
                  <c:v>-0.69199999999999995</c:v>
                </c:pt>
                <c:pt idx="1329">
                  <c:v>-1.476</c:v>
                </c:pt>
                <c:pt idx="1330">
                  <c:v>-2.274</c:v>
                </c:pt>
                <c:pt idx="1331">
                  <c:v>-2.6829999999999998</c:v>
                </c:pt>
                <c:pt idx="1332">
                  <c:v>-2.7919999999999998</c:v>
                </c:pt>
                <c:pt idx="1333">
                  <c:v>-3.181</c:v>
                </c:pt>
                <c:pt idx="1334">
                  <c:v>-3.113</c:v>
                </c:pt>
                <c:pt idx="1335">
                  <c:v>-2.3729999999999967</c:v>
                </c:pt>
                <c:pt idx="1336">
                  <c:v>-1.266999999999997</c:v>
                </c:pt>
                <c:pt idx="1337">
                  <c:v>-0.41500000000000031</c:v>
                </c:pt>
                <c:pt idx="1338">
                  <c:v>0.15600000000000036</c:v>
                </c:pt>
                <c:pt idx="1339">
                  <c:v>0.60200000000000065</c:v>
                </c:pt>
                <c:pt idx="1340">
                  <c:v>0.92700000000000005</c:v>
                </c:pt>
                <c:pt idx="1341">
                  <c:v>0.81599999999999995</c:v>
                </c:pt>
                <c:pt idx="1342">
                  <c:v>0.995</c:v>
                </c:pt>
                <c:pt idx="1343">
                  <c:v>0.96900000000000064</c:v>
                </c:pt>
                <c:pt idx="1344">
                  <c:v>0.61200000000000065</c:v>
                </c:pt>
                <c:pt idx="1345">
                  <c:v>0.222</c:v>
                </c:pt>
                <c:pt idx="1346">
                  <c:v>-2.0000000000000011E-2</c:v>
                </c:pt>
                <c:pt idx="1347">
                  <c:v>-0.24400000000000024</c:v>
                </c:pt>
                <c:pt idx="1348">
                  <c:v>-0.40900000000000031</c:v>
                </c:pt>
                <c:pt idx="1349">
                  <c:v>-0.70200000000000062</c:v>
                </c:pt>
                <c:pt idx="1350">
                  <c:v>-0.89500000000000002</c:v>
                </c:pt>
                <c:pt idx="1351">
                  <c:v>-1.534999999999997</c:v>
                </c:pt>
                <c:pt idx="1352">
                  <c:v>-1.804</c:v>
                </c:pt>
                <c:pt idx="1353">
                  <c:v>-2.2080000000000002</c:v>
                </c:pt>
                <c:pt idx="1354">
                  <c:v>-3.0309999999999997</c:v>
                </c:pt>
                <c:pt idx="1355">
                  <c:v>-3.9939999999999998</c:v>
                </c:pt>
                <c:pt idx="1356">
                  <c:v>-4.8839999999999995</c:v>
                </c:pt>
                <c:pt idx="1357">
                  <c:v>-5.468</c:v>
                </c:pt>
                <c:pt idx="1358">
                  <c:v>-6.1959999999999891</c:v>
                </c:pt>
                <c:pt idx="1359">
                  <c:v>-5.1989999999999945</c:v>
                </c:pt>
                <c:pt idx="1360">
                  <c:v>-2.7709999999999999</c:v>
                </c:pt>
                <c:pt idx="1361">
                  <c:v>-0.221</c:v>
                </c:pt>
                <c:pt idx="1362">
                  <c:v>1.9980000000000029</c:v>
                </c:pt>
                <c:pt idx="1363">
                  <c:v>4.6749999999999945</c:v>
                </c:pt>
                <c:pt idx="1364">
                  <c:v>6.2430000000000003</c:v>
                </c:pt>
                <c:pt idx="1365">
                  <c:v>6.8439999999999985</c:v>
                </c:pt>
                <c:pt idx="1366">
                  <c:v>7.2990000000000004</c:v>
                </c:pt>
                <c:pt idx="1367">
                  <c:v>6.5529999999999955</c:v>
                </c:pt>
                <c:pt idx="1368">
                  <c:v>4.9980000000000002</c:v>
                </c:pt>
                <c:pt idx="1369">
                  <c:v>2.7829999999999999</c:v>
                </c:pt>
                <c:pt idx="1370">
                  <c:v>1.272</c:v>
                </c:pt>
                <c:pt idx="1371">
                  <c:v>0.32200000000000073</c:v>
                </c:pt>
                <c:pt idx="1372">
                  <c:v>0.48700000000000032</c:v>
                </c:pt>
                <c:pt idx="1373">
                  <c:v>0.56299999999999994</c:v>
                </c:pt>
                <c:pt idx="1374">
                  <c:v>0.43100000000000038</c:v>
                </c:pt>
                <c:pt idx="1375">
                  <c:v>0.47700000000000031</c:v>
                </c:pt>
                <c:pt idx="1376">
                  <c:v>0.37500000000000067</c:v>
                </c:pt>
                <c:pt idx="1377">
                  <c:v>0.28200000000000008</c:v>
                </c:pt>
                <c:pt idx="1378">
                  <c:v>6.0000000000000114E-3</c:v>
                </c:pt>
                <c:pt idx="1379">
                  <c:v>2.0000000000000011E-2</c:v>
                </c:pt>
                <c:pt idx="1380">
                  <c:v>3.0000000000000002E-2</c:v>
                </c:pt>
                <c:pt idx="1381">
                  <c:v>4.0000000000000022E-2</c:v>
                </c:pt>
                <c:pt idx="1382">
                  <c:v>3.0000000000000057E-3</c:v>
                </c:pt>
                <c:pt idx="1383">
                  <c:v>5.3000000000000012E-2</c:v>
                </c:pt>
                <c:pt idx="1384">
                  <c:v>9.3000000000000208E-2</c:v>
                </c:pt>
                <c:pt idx="1385">
                  <c:v>0.11600000000000002</c:v>
                </c:pt>
                <c:pt idx="1386">
                  <c:v>0.13300000000000001</c:v>
                </c:pt>
                <c:pt idx="1387">
                  <c:v>0.10600000000000002</c:v>
                </c:pt>
                <c:pt idx="1388">
                  <c:v>0.20600000000000004</c:v>
                </c:pt>
                <c:pt idx="1389">
                  <c:v>0.29800000000000032</c:v>
                </c:pt>
                <c:pt idx="1390">
                  <c:v>0.41800000000000032</c:v>
                </c:pt>
                <c:pt idx="1391">
                  <c:v>0.46</c:v>
                </c:pt>
                <c:pt idx="1392">
                  <c:v>0.53</c:v>
                </c:pt>
                <c:pt idx="1393">
                  <c:v>0.29800000000000032</c:v>
                </c:pt>
                <c:pt idx="1394">
                  <c:v>8.3000000000000046E-2</c:v>
                </c:pt>
                <c:pt idx="1395">
                  <c:v>4.3000000000000003E-2</c:v>
                </c:pt>
                <c:pt idx="1396">
                  <c:v>3.3000000000000002E-2</c:v>
                </c:pt>
                <c:pt idx="1397">
                  <c:v>5.6000000000000001E-2</c:v>
                </c:pt>
                <c:pt idx="1398">
                  <c:v>4.5999999999999999E-2</c:v>
                </c:pt>
                <c:pt idx="1399">
                  <c:v>3.5999999999999997E-2</c:v>
                </c:pt>
                <c:pt idx="1400">
                  <c:v>2.5999999999999999E-2</c:v>
                </c:pt>
                <c:pt idx="1401">
                  <c:v>3.0000000000000002E-2</c:v>
                </c:pt>
                <c:pt idx="1402">
                  <c:v>-1.0999999999999998E-2</c:v>
                </c:pt>
                <c:pt idx="1403">
                  <c:v>1.6000000000000021E-2</c:v>
                </c:pt>
                <c:pt idx="1404">
                  <c:v>1.6000000000000021E-2</c:v>
                </c:pt>
                <c:pt idx="1405">
                  <c:v>-1.0000000000000028E-3</c:v>
                </c:pt>
                <c:pt idx="1406">
                  <c:v>9.9000000000000046E-2</c:v>
                </c:pt>
                <c:pt idx="1407">
                  <c:v>0.13900000000000001</c:v>
                </c:pt>
                <c:pt idx="1408">
                  <c:v>0.24500000000000033</c:v>
                </c:pt>
                <c:pt idx="1409">
                  <c:v>0.51</c:v>
                </c:pt>
                <c:pt idx="1410">
                  <c:v>0.68799999999999994</c:v>
                </c:pt>
                <c:pt idx="1411">
                  <c:v>0.90400000000000003</c:v>
                </c:pt>
                <c:pt idx="1412">
                  <c:v>0.96900000000000064</c:v>
                </c:pt>
                <c:pt idx="1413">
                  <c:v>1.002</c:v>
                </c:pt>
                <c:pt idx="1414">
                  <c:v>1.772999999999997</c:v>
                </c:pt>
                <c:pt idx="1415">
                  <c:v>1.466999999999997</c:v>
                </c:pt>
                <c:pt idx="1416">
                  <c:v>0.96900000000000064</c:v>
                </c:pt>
                <c:pt idx="1417">
                  <c:v>0.56299999999999994</c:v>
                </c:pt>
                <c:pt idx="1418">
                  <c:v>0.21200000000000024</c:v>
                </c:pt>
                <c:pt idx="1419">
                  <c:v>-0.18100000000000024</c:v>
                </c:pt>
                <c:pt idx="1420">
                  <c:v>-0.88500000000000001</c:v>
                </c:pt>
                <c:pt idx="1421">
                  <c:v>-1.294</c:v>
                </c:pt>
                <c:pt idx="1422">
                  <c:v>-1.627999999999997</c:v>
                </c:pt>
                <c:pt idx="1423">
                  <c:v>-1.8069999999999973</c:v>
                </c:pt>
                <c:pt idx="1424">
                  <c:v>-2.0789999999999997</c:v>
                </c:pt>
                <c:pt idx="1425">
                  <c:v>-1.133</c:v>
                </c:pt>
                <c:pt idx="1426">
                  <c:v>-2.0579999999999998</c:v>
                </c:pt>
                <c:pt idx="1427">
                  <c:v>-2.7359999999999998</c:v>
                </c:pt>
                <c:pt idx="1428">
                  <c:v>-2.7959999999999998</c:v>
                </c:pt>
                <c:pt idx="1429">
                  <c:v>-3.0630000000000002</c:v>
                </c:pt>
                <c:pt idx="1430">
                  <c:v>-2.9449999999999998</c:v>
                </c:pt>
                <c:pt idx="1431">
                  <c:v>-0.20400000000000001</c:v>
                </c:pt>
                <c:pt idx="1432">
                  <c:v>3.07</c:v>
                </c:pt>
                <c:pt idx="1433">
                  <c:v>6.8119999999999985</c:v>
                </c:pt>
                <c:pt idx="1434">
                  <c:v>8.5500000000000007</c:v>
                </c:pt>
                <c:pt idx="1435">
                  <c:v>7.660999999999988</c:v>
                </c:pt>
                <c:pt idx="1436">
                  <c:v>12.08</c:v>
                </c:pt>
                <c:pt idx="1437">
                  <c:v>13.4</c:v>
                </c:pt>
                <c:pt idx="1438">
                  <c:v>13.77</c:v>
                </c:pt>
                <c:pt idx="1439">
                  <c:v>12.62</c:v>
                </c:pt>
                <c:pt idx="1440">
                  <c:v>11.09</c:v>
                </c:pt>
                <c:pt idx="1441">
                  <c:v>8.42</c:v>
                </c:pt>
                <c:pt idx="1442">
                  <c:v>6.2309999999999999</c:v>
                </c:pt>
                <c:pt idx="1443">
                  <c:v>5.0529999999999955</c:v>
                </c:pt>
                <c:pt idx="1444">
                  <c:v>5.6939999999999955</c:v>
                </c:pt>
                <c:pt idx="1445">
                  <c:v>5.2859999999999996</c:v>
                </c:pt>
                <c:pt idx="1446">
                  <c:v>3.8959999999999977</c:v>
                </c:pt>
                <c:pt idx="1447">
                  <c:v>3.3169999999999948</c:v>
                </c:pt>
                <c:pt idx="1448">
                  <c:v>3.258</c:v>
                </c:pt>
                <c:pt idx="1449">
                  <c:v>3.07</c:v>
                </c:pt>
                <c:pt idx="1450">
                  <c:v>3.0759999999999987</c:v>
                </c:pt>
                <c:pt idx="1451">
                  <c:v>3.27</c:v>
                </c:pt>
                <c:pt idx="1452">
                  <c:v>2.4279999999999999</c:v>
                </c:pt>
                <c:pt idx="1453">
                  <c:v>0.97300000000000064</c:v>
                </c:pt>
                <c:pt idx="1454">
                  <c:v>1.030999999999997</c:v>
                </c:pt>
                <c:pt idx="1455">
                  <c:v>1.462999999999997</c:v>
                </c:pt>
                <c:pt idx="1456">
                  <c:v>2.129</c:v>
                </c:pt>
                <c:pt idx="1457">
                  <c:v>1.8120000000000001</c:v>
                </c:pt>
                <c:pt idx="1458">
                  <c:v>2.0709999999999997</c:v>
                </c:pt>
                <c:pt idx="1459">
                  <c:v>2.9909999999999997</c:v>
                </c:pt>
                <c:pt idx="1460">
                  <c:v>3.5359999999999987</c:v>
                </c:pt>
                <c:pt idx="1461">
                  <c:v>4.3559999999999945</c:v>
                </c:pt>
                <c:pt idx="1462">
                  <c:v>4.4139999999999997</c:v>
                </c:pt>
                <c:pt idx="1463">
                  <c:v>4.3219999999999965</c:v>
                </c:pt>
                <c:pt idx="1464">
                  <c:v>4.3739999999999997</c:v>
                </c:pt>
                <c:pt idx="1465">
                  <c:v>3.7600000000000002</c:v>
                </c:pt>
                <c:pt idx="1466">
                  <c:v>3.9209999999999998</c:v>
                </c:pt>
                <c:pt idx="1467">
                  <c:v>3.2919999999999998</c:v>
                </c:pt>
                <c:pt idx="1468">
                  <c:v>3.6909999999999998</c:v>
                </c:pt>
                <c:pt idx="1469">
                  <c:v>3.6070000000000002</c:v>
                </c:pt>
                <c:pt idx="1470">
                  <c:v>4.032</c:v>
                </c:pt>
                <c:pt idx="1471">
                  <c:v>3.8899999999999997</c:v>
                </c:pt>
                <c:pt idx="1472">
                  <c:v>3.327</c:v>
                </c:pt>
                <c:pt idx="1473">
                  <c:v>2.742</c:v>
                </c:pt>
                <c:pt idx="1474">
                  <c:v>1.76</c:v>
                </c:pt>
                <c:pt idx="1475">
                  <c:v>1.4119999999999941</c:v>
                </c:pt>
                <c:pt idx="1476">
                  <c:v>0.69699999999999995</c:v>
                </c:pt>
                <c:pt idx="1477">
                  <c:v>0.29200000000000031</c:v>
                </c:pt>
                <c:pt idx="1478">
                  <c:v>0.51300000000000001</c:v>
                </c:pt>
                <c:pt idx="1479">
                  <c:v>2.52</c:v>
                </c:pt>
                <c:pt idx="1480">
                  <c:v>2.3199999999999967</c:v>
                </c:pt>
                <c:pt idx="1481">
                  <c:v>2.202</c:v>
                </c:pt>
                <c:pt idx="1482">
                  <c:v>3.6230000000000002</c:v>
                </c:pt>
                <c:pt idx="1483">
                  <c:v>4.1589999999999945</c:v>
                </c:pt>
                <c:pt idx="1484">
                  <c:v>5.3890000000000002</c:v>
                </c:pt>
                <c:pt idx="1485">
                  <c:v>5.1259999999999879</c:v>
                </c:pt>
                <c:pt idx="1486">
                  <c:v>5.1589999999999945</c:v>
                </c:pt>
                <c:pt idx="1487">
                  <c:v>4.3219999999999965</c:v>
                </c:pt>
                <c:pt idx="1488">
                  <c:v>3.4389999999999987</c:v>
                </c:pt>
                <c:pt idx="1489">
                  <c:v>1.738</c:v>
                </c:pt>
                <c:pt idx="1490">
                  <c:v>-0.38200000000000073</c:v>
                </c:pt>
                <c:pt idx="1491">
                  <c:v>-2.2389999999999999</c:v>
                </c:pt>
                <c:pt idx="1492">
                  <c:v>-3.3739999999999997</c:v>
                </c:pt>
                <c:pt idx="1493">
                  <c:v>-4.2290000000000001</c:v>
                </c:pt>
                <c:pt idx="1494">
                  <c:v>-4.798</c:v>
                </c:pt>
                <c:pt idx="1495">
                  <c:v>-5.5510000000000002</c:v>
                </c:pt>
                <c:pt idx="1496">
                  <c:v>-6.3239999999999945</c:v>
                </c:pt>
                <c:pt idx="1497">
                  <c:v>-7.1649999999999849</c:v>
                </c:pt>
                <c:pt idx="1498">
                  <c:v>-8.5500000000000007</c:v>
                </c:pt>
                <c:pt idx="1499">
                  <c:v>-10.55</c:v>
                </c:pt>
                <c:pt idx="1500">
                  <c:v>-10.01</c:v>
                </c:pt>
                <c:pt idx="1501">
                  <c:v>-10.14</c:v>
                </c:pt>
                <c:pt idx="1502">
                  <c:v>-8.42</c:v>
                </c:pt>
                <c:pt idx="1503">
                  <c:v>-3.9689999999999999</c:v>
                </c:pt>
                <c:pt idx="1504">
                  <c:v>-0.50600000000000001</c:v>
                </c:pt>
                <c:pt idx="1505">
                  <c:v>2.3489999999999998</c:v>
                </c:pt>
                <c:pt idx="1506">
                  <c:v>4.6229999999999869</c:v>
                </c:pt>
                <c:pt idx="1507">
                  <c:v>6.9359999999999999</c:v>
                </c:pt>
                <c:pt idx="1508">
                  <c:v>9.3700000000000028</c:v>
                </c:pt>
                <c:pt idx="1509">
                  <c:v>9.7200000000000006</c:v>
                </c:pt>
                <c:pt idx="1510">
                  <c:v>11.18</c:v>
                </c:pt>
                <c:pt idx="1511">
                  <c:v>10.16</c:v>
                </c:pt>
                <c:pt idx="1512">
                  <c:v>9.41</c:v>
                </c:pt>
                <c:pt idx="1513">
                  <c:v>8.83</c:v>
                </c:pt>
                <c:pt idx="1514">
                  <c:v>6.7460000000000004</c:v>
                </c:pt>
                <c:pt idx="1515">
                  <c:v>5.55</c:v>
                </c:pt>
                <c:pt idx="1516">
                  <c:v>4.577</c:v>
                </c:pt>
                <c:pt idx="1517">
                  <c:v>4.127999999999985</c:v>
                </c:pt>
                <c:pt idx="1518">
                  <c:v>3.9859999999999998</c:v>
                </c:pt>
                <c:pt idx="1519">
                  <c:v>4.0939999999999985</c:v>
                </c:pt>
                <c:pt idx="1520">
                  <c:v>4.0999999999999996</c:v>
                </c:pt>
                <c:pt idx="1521">
                  <c:v>3.27</c:v>
                </c:pt>
                <c:pt idx="1522">
                  <c:v>3.1669999999999998</c:v>
                </c:pt>
                <c:pt idx="1523">
                  <c:v>3.2480000000000002</c:v>
                </c:pt>
                <c:pt idx="1524">
                  <c:v>2.593</c:v>
                </c:pt>
                <c:pt idx="1525">
                  <c:v>2.641</c:v>
                </c:pt>
                <c:pt idx="1526">
                  <c:v>3.7719999999999998</c:v>
                </c:pt>
                <c:pt idx="1527">
                  <c:v>4.7969999999999997</c:v>
                </c:pt>
                <c:pt idx="1528">
                  <c:v>6.6929999999999881</c:v>
                </c:pt>
                <c:pt idx="1529">
                  <c:v>8.92</c:v>
                </c:pt>
                <c:pt idx="1530">
                  <c:v>10.07</c:v>
                </c:pt>
                <c:pt idx="1531">
                  <c:v>11.12</c:v>
                </c:pt>
                <c:pt idx="1532">
                  <c:v>11.58</c:v>
                </c:pt>
                <c:pt idx="1533">
                  <c:v>13.14</c:v>
                </c:pt>
                <c:pt idx="1534">
                  <c:v>12.44</c:v>
                </c:pt>
                <c:pt idx="1535">
                  <c:v>12.02</c:v>
                </c:pt>
                <c:pt idx="1536">
                  <c:v>9.1300000000000008</c:v>
                </c:pt>
                <c:pt idx="1537">
                  <c:v>9.19</c:v>
                </c:pt>
                <c:pt idx="1538">
                  <c:v>6.2610000000000001</c:v>
                </c:pt>
                <c:pt idx="1539">
                  <c:v>5.1169999999999956</c:v>
                </c:pt>
                <c:pt idx="1540">
                  <c:v>3.8739999999999997</c:v>
                </c:pt>
                <c:pt idx="1541">
                  <c:v>1.712</c:v>
                </c:pt>
                <c:pt idx="1542">
                  <c:v>1.030999999999997</c:v>
                </c:pt>
                <c:pt idx="1543">
                  <c:v>-0.251</c:v>
                </c:pt>
                <c:pt idx="1544">
                  <c:v>-1.448999999999997</c:v>
                </c:pt>
                <c:pt idx="1545">
                  <c:v>-1.794</c:v>
                </c:pt>
                <c:pt idx="1546">
                  <c:v>-2.8099999999999987</c:v>
                </c:pt>
                <c:pt idx="1547">
                  <c:v>-2.6970000000000001</c:v>
                </c:pt>
                <c:pt idx="1548">
                  <c:v>-3.2309999999999999</c:v>
                </c:pt>
                <c:pt idx="1549">
                  <c:v>-4.2510000000000003</c:v>
                </c:pt>
                <c:pt idx="1550">
                  <c:v>-1.9670000000000001</c:v>
                </c:pt>
                <c:pt idx="1551">
                  <c:v>2.9909999999999997</c:v>
                </c:pt>
                <c:pt idx="1552">
                  <c:v>5.8780000000000001</c:v>
                </c:pt>
                <c:pt idx="1553">
                  <c:v>7.883</c:v>
                </c:pt>
                <c:pt idx="1554">
                  <c:v>8.6</c:v>
                </c:pt>
                <c:pt idx="1555">
                  <c:v>13.29</c:v>
                </c:pt>
                <c:pt idx="1556">
                  <c:v>10.97</c:v>
                </c:pt>
                <c:pt idx="1557">
                  <c:v>9.56</c:v>
                </c:pt>
                <c:pt idx="1558">
                  <c:v>10.1</c:v>
                </c:pt>
                <c:pt idx="1559">
                  <c:v>9.43</c:v>
                </c:pt>
                <c:pt idx="1560">
                  <c:v>8.41</c:v>
                </c:pt>
                <c:pt idx="1561">
                  <c:v>4.601</c:v>
                </c:pt>
                <c:pt idx="1562">
                  <c:v>3.1389999999999998</c:v>
                </c:pt>
                <c:pt idx="1563">
                  <c:v>0.79900000000000004</c:v>
                </c:pt>
                <c:pt idx="1564">
                  <c:v>0.45100000000000001</c:v>
                </c:pt>
                <c:pt idx="1565">
                  <c:v>0.20900000000000021</c:v>
                </c:pt>
                <c:pt idx="1566">
                  <c:v>-1.669</c:v>
                </c:pt>
                <c:pt idx="1567">
                  <c:v>-2.4039999999999999</c:v>
                </c:pt>
                <c:pt idx="1568">
                  <c:v>-3.7970000000000002</c:v>
                </c:pt>
                <c:pt idx="1569">
                  <c:v>-3.75</c:v>
                </c:pt>
                <c:pt idx="1570">
                  <c:v>-5.282</c:v>
                </c:pt>
                <c:pt idx="1571">
                  <c:v>-6.0490000000000004</c:v>
                </c:pt>
                <c:pt idx="1572">
                  <c:v>-6.1419999999999995</c:v>
                </c:pt>
                <c:pt idx="1573">
                  <c:v>-6.9820000000000002</c:v>
                </c:pt>
                <c:pt idx="1574">
                  <c:v>-3.9249999999999998</c:v>
                </c:pt>
                <c:pt idx="1575">
                  <c:v>-0.73900000000000132</c:v>
                </c:pt>
                <c:pt idx="1576">
                  <c:v>2.59</c:v>
                </c:pt>
                <c:pt idx="1577">
                  <c:v>3.4139999999999997</c:v>
                </c:pt>
                <c:pt idx="1578">
                  <c:v>4.7050000000000001</c:v>
                </c:pt>
                <c:pt idx="1579">
                  <c:v>4.6229999999999869</c:v>
                </c:pt>
                <c:pt idx="1580">
                  <c:v>1.9460000000000026</c:v>
                </c:pt>
                <c:pt idx="1581">
                  <c:v>0.18900000000000036</c:v>
                </c:pt>
                <c:pt idx="1582">
                  <c:v>-0.23400000000000001</c:v>
                </c:pt>
                <c:pt idx="1583">
                  <c:v>-3.6999999999999998E-2</c:v>
                </c:pt>
                <c:pt idx="1584">
                  <c:v>-9.1000000000000025E-2</c:v>
                </c:pt>
                <c:pt idx="1585">
                  <c:v>-5.3999999999999999E-2</c:v>
                </c:pt>
                <c:pt idx="1586">
                  <c:v>0.15300000000000033</c:v>
                </c:pt>
                <c:pt idx="1587">
                  <c:v>8.9000000000000065E-2</c:v>
                </c:pt>
                <c:pt idx="1588">
                  <c:v>0.20900000000000021</c:v>
                </c:pt>
                <c:pt idx="1589">
                  <c:v>9.6000000000000002E-2</c:v>
                </c:pt>
                <c:pt idx="1590">
                  <c:v>0.6510000000000018</c:v>
                </c:pt>
                <c:pt idx="1591">
                  <c:v>1.0609999999999973</c:v>
                </c:pt>
                <c:pt idx="1592">
                  <c:v>1.651</c:v>
                </c:pt>
                <c:pt idx="1593">
                  <c:v>1.778999999999997</c:v>
                </c:pt>
                <c:pt idx="1594">
                  <c:v>1.6800000000000026</c:v>
                </c:pt>
                <c:pt idx="1595">
                  <c:v>1.56</c:v>
                </c:pt>
                <c:pt idx="1596">
                  <c:v>1.45</c:v>
                </c:pt>
                <c:pt idx="1597">
                  <c:v>1.466999999999997</c:v>
                </c:pt>
                <c:pt idx="1598">
                  <c:v>1.875999999999997</c:v>
                </c:pt>
                <c:pt idx="1599">
                  <c:v>2.7389999999999999</c:v>
                </c:pt>
                <c:pt idx="1600">
                  <c:v>4.742</c:v>
                </c:pt>
                <c:pt idx="1601">
                  <c:v>5.51</c:v>
                </c:pt>
                <c:pt idx="1602">
                  <c:v>6.3</c:v>
                </c:pt>
                <c:pt idx="1603">
                  <c:v>8.09</c:v>
                </c:pt>
                <c:pt idx="1604">
                  <c:v>8.9</c:v>
                </c:pt>
                <c:pt idx="1605">
                  <c:v>12.78</c:v>
                </c:pt>
                <c:pt idx="1606">
                  <c:v>16.16</c:v>
                </c:pt>
                <c:pt idx="1607">
                  <c:v>15.07</c:v>
                </c:pt>
                <c:pt idx="1608">
                  <c:v>13.27</c:v>
                </c:pt>
                <c:pt idx="1609">
                  <c:v>11.63</c:v>
                </c:pt>
                <c:pt idx="1610">
                  <c:v>9.68</c:v>
                </c:pt>
                <c:pt idx="1611">
                  <c:v>8.98</c:v>
                </c:pt>
                <c:pt idx="1612">
                  <c:v>9</c:v>
                </c:pt>
                <c:pt idx="1613">
                  <c:v>8.15</c:v>
                </c:pt>
                <c:pt idx="1614">
                  <c:v>9.7100000000000009</c:v>
                </c:pt>
                <c:pt idx="1615">
                  <c:v>9.4600000000000026</c:v>
                </c:pt>
                <c:pt idx="1616">
                  <c:v>8.9600000000000026</c:v>
                </c:pt>
                <c:pt idx="1617">
                  <c:v>8.8800000000000008</c:v>
                </c:pt>
                <c:pt idx="1618">
                  <c:v>9.0300000000000011</c:v>
                </c:pt>
                <c:pt idx="1619">
                  <c:v>8.77</c:v>
                </c:pt>
                <c:pt idx="1620">
                  <c:v>7.6259999999999879</c:v>
                </c:pt>
                <c:pt idx="1621">
                  <c:v>8.01</c:v>
                </c:pt>
                <c:pt idx="1622">
                  <c:v>9.3600000000000048</c:v>
                </c:pt>
                <c:pt idx="1623">
                  <c:v>9.64</c:v>
                </c:pt>
                <c:pt idx="1624">
                  <c:v>10.66</c:v>
                </c:pt>
                <c:pt idx="1625">
                  <c:v>11.74</c:v>
                </c:pt>
                <c:pt idx="1626">
                  <c:v>12.91</c:v>
                </c:pt>
                <c:pt idx="1627">
                  <c:v>12.21</c:v>
                </c:pt>
                <c:pt idx="1628">
                  <c:v>11.5</c:v>
                </c:pt>
                <c:pt idx="1629">
                  <c:v>11.370000000000006</c:v>
                </c:pt>
                <c:pt idx="1630">
                  <c:v>11.01</c:v>
                </c:pt>
                <c:pt idx="1631">
                  <c:v>10.82</c:v>
                </c:pt>
                <c:pt idx="1632">
                  <c:v>10.44</c:v>
                </c:pt>
                <c:pt idx="1633">
                  <c:v>10.24</c:v>
                </c:pt>
                <c:pt idx="1634">
                  <c:v>10.08</c:v>
                </c:pt>
                <c:pt idx="1635">
                  <c:v>9.91</c:v>
                </c:pt>
                <c:pt idx="1636">
                  <c:v>9.4600000000000026</c:v>
                </c:pt>
                <c:pt idx="1637">
                  <c:v>9.51</c:v>
                </c:pt>
                <c:pt idx="1638">
                  <c:v>7.163999999999989</c:v>
                </c:pt>
                <c:pt idx="1639">
                  <c:v>5.8780000000000001</c:v>
                </c:pt>
                <c:pt idx="1640">
                  <c:v>3.22</c:v>
                </c:pt>
                <c:pt idx="1641">
                  <c:v>2.0840000000000001</c:v>
                </c:pt>
                <c:pt idx="1642">
                  <c:v>0.18900000000000036</c:v>
                </c:pt>
                <c:pt idx="1643">
                  <c:v>6.0000000000000032E-2</c:v>
                </c:pt>
                <c:pt idx="1644">
                  <c:v>-0.60700000000000065</c:v>
                </c:pt>
                <c:pt idx="1645">
                  <c:v>-3.202</c:v>
                </c:pt>
                <c:pt idx="1646">
                  <c:v>-4.3719999999999999</c:v>
                </c:pt>
                <c:pt idx="1647">
                  <c:v>-5.8569999999999975</c:v>
                </c:pt>
                <c:pt idx="1648">
                  <c:v>-5.7460000000000004</c:v>
                </c:pt>
                <c:pt idx="1649">
                  <c:v>-5.2069999999999999</c:v>
                </c:pt>
                <c:pt idx="1650">
                  <c:v>-4.4310000000000116</c:v>
                </c:pt>
                <c:pt idx="1651">
                  <c:v>-3.2130000000000001</c:v>
                </c:pt>
                <c:pt idx="1652">
                  <c:v>-3.2850000000000001</c:v>
                </c:pt>
                <c:pt idx="1653">
                  <c:v>-1.030999999999997</c:v>
                </c:pt>
                <c:pt idx="1654">
                  <c:v>0.20900000000000021</c:v>
                </c:pt>
                <c:pt idx="1655">
                  <c:v>-0.81399999999999995</c:v>
                </c:pt>
                <c:pt idx="1656">
                  <c:v>-0.44900000000000001</c:v>
                </c:pt>
                <c:pt idx="1657">
                  <c:v>-1.204999999999997</c:v>
                </c:pt>
                <c:pt idx="1658">
                  <c:v>-3.238</c:v>
                </c:pt>
                <c:pt idx="1659">
                  <c:v>-4.2430000000000003</c:v>
                </c:pt>
                <c:pt idx="1660">
                  <c:v>-5</c:v>
                </c:pt>
                <c:pt idx="1661">
                  <c:v>-6.0069999999999997</c:v>
                </c:pt>
                <c:pt idx="1662">
                  <c:v>-7.9729999999999999</c:v>
                </c:pt>
                <c:pt idx="1663">
                  <c:v>-9.48</c:v>
                </c:pt>
                <c:pt idx="1664">
                  <c:v>-10.79</c:v>
                </c:pt>
                <c:pt idx="1665">
                  <c:v>-11.03</c:v>
                </c:pt>
                <c:pt idx="1666">
                  <c:v>-9.51</c:v>
                </c:pt>
                <c:pt idx="1667">
                  <c:v>-11.6</c:v>
                </c:pt>
                <c:pt idx="1668">
                  <c:v>-11.25</c:v>
                </c:pt>
                <c:pt idx="1669">
                  <c:v>-11.74</c:v>
                </c:pt>
                <c:pt idx="1670">
                  <c:v>-8.74</c:v>
                </c:pt>
                <c:pt idx="1671">
                  <c:v>-5.0789999999999997</c:v>
                </c:pt>
                <c:pt idx="1672">
                  <c:v>1.054</c:v>
                </c:pt>
                <c:pt idx="1673">
                  <c:v>4.9550000000000001</c:v>
                </c:pt>
                <c:pt idx="1674">
                  <c:v>7.0369999999999999</c:v>
                </c:pt>
                <c:pt idx="1675">
                  <c:v>7.9239999999999995</c:v>
                </c:pt>
                <c:pt idx="1676">
                  <c:v>8.83</c:v>
                </c:pt>
                <c:pt idx="1677">
                  <c:v>9.2000000000000011</c:v>
                </c:pt>
                <c:pt idx="1678">
                  <c:v>9.19</c:v>
                </c:pt>
                <c:pt idx="1679">
                  <c:v>8.4</c:v>
                </c:pt>
                <c:pt idx="1680">
                  <c:v>7.663999999999989</c:v>
                </c:pt>
                <c:pt idx="1681">
                  <c:v>5.1439999999999975</c:v>
                </c:pt>
                <c:pt idx="1682">
                  <c:v>1.9400000000000026</c:v>
                </c:pt>
                <c:pt idx="1683">
                  <c:v>-0.38500000000000073</c:v>
                </c:pt>
                <c:pt idx="1684">
                  <c:v>-1.6830000000000001</c:v>
                </c:pt>
                <c:pt idx="1685">
                  <c:v>-2.9059999999999997</c:v>
                </c:pt>
                <c:pt idx="1686">
                  <c:v>-4.1439999999999975</c:v>
                </c:pt>
                <c:pt idx="1687">
                  <c:v>-3.645</c:v>
                </c:pt>
                <c:pt idx="1688">
                  <c:v>-4.0309999999999997</c:v>
                </c:pt>
                <c:pt idx="1689">
                  <c:v>-4.9370000000000003</c:v>
                </c:pt>
                <c:pt idx="1690">
                  <c:v>-4.8810000000000002</c:v>
                </c:pt>
                <c:pt idx="1691">
                  <c:v>-4.5830000000000002</c:v>
                </c:pt>
                <c:pt idx="1692">
                  <c:v>-4.4390000000000116</c:v>
                </c:pt>
                <c:pt idx="1693">
                  <c:v>-4.1619999999999955</c:v>
                </c:pt>
                <c:pt idx="1694">
                  <c:v>-2.2669999999999999</c:v>
                </c:pt>
                <c:pt idx="1695">
                  <c:v>0.35100000000000031</c:v>
                </c:pt>
                <c:pt idx="1696">
                  <c:v>3.0819999999999999</c:v>
                </c:pt>
                <c:pt idx="1697">
                  <c:v>5.3890000000000002</c:v>
                </c:pt>
                <c:pt idx="1698">
                  <c:v>6.3919999999999995</c:v>
                </c:pt>
                <c:pt idx="1699">
                  <c:v>7.6169999999999956</c:v>
                </c:pt>
                <c:pt idx="1700">
                  <c:v>9.84</c:v>
                </c:pt>
                <c:pt idx="1701">
                  <c:v>10.91</c:v>
                </c:pt>
                <c:pt idx="1702">
                  <c:v>11.63</c:v>
                </c:pt>
                <c:pt idx="1703">
                  <c:v>8.59</c:v>
                </c:pt>
                <c:pt idx="1704">
                  <c:v>8.43</c:v>
                </c:pt>
                <c:pt idx="1705">
                  <c:v>6.9009999999999998</c:v>
                </c:pt>
                <c:pt idx="1706">
                  <c:v>5.226</c:v>
                </c:pt>
                <c:pt idx="1707">
                  <c:v>4.2359999999999998</c:v>
                </c:pt>
                <c:pt idx="1708">
                  <c:v>3.7559999999999998</c:v>
                </c:pt>
                <c:pt idx="1709">
                  <c:v>2.6789999999999998</c:v>
                </c:pt>
                <c:pt idx="1710">
                  <c:v>2.7989999999999999</c:v>
                </c:pt>
                <c:pt idx="1711">
                  <c:v>3.0919999999999987</c:v>
                </c:pt>
                <c:pt idx="1712">
                  <c:v>2.6880000000000002</c:v>
                </c:pt>
                <c:pt idx="1713">
                  <c:v>1.8049999999999973</c:v>
                </c:pt>
                <c:pt idx="1714">
                  <c:v>0.54900000000000004</c:v>
                </c:pt>
                <c:pt idx="1715">
                  <c:v>0.19900000000000001</c:v>
                </c:pt>
                <c:pt idx="1716">
                  <c:v>3.3000000000000002E-2</c:v>
                </c:pt>
                <c:pt idx="1717">
                  <c:v>-6.1000000000000013E-2</c:v>
                </c:pt>
                <c:pt idx="1718">
                  <c:v>0.43400000000000066</c:v>
                </c:pt>
                <c:pt idx="1719">
                  <c:v>1.1000000000000001</c:v>
                </c:pt>
                <c:pt idx="1720">
                  <c:v>2.4539999999999997</c:v>
                </c:pt>
                <c:pt idx="1721">
                  <c:v>3.1539999999999999</c:v>
                </c:pt>
                <c:pt idx="1722">
                  <c:v>4.2329999999999997</c:v>
                </c:pt>
                <c:pt idx="1723">
                  <c:v>4.2539999999999996</c:v>
                </c:pt>
                <c:pt idx="1724">
                  <c:v>6.5119999999999996</c:v>
                </c:pt>
                <c:pt idx="1725">
                  <c:v>5.0649999999999888</c:v>
                </c:pt>
                <c:pt idx="1726">
                  <c:v>6.2039999999999997</c:v>
                </c:pt>
                <c:pt idx="1727">
                  <c:v>4.8490000000000002</c:v>
                </c:pt>
                <c:pt idx="1728">
                  <c:v>4.7239999999999975</c:v>
                </c:pt>
                <c:pt idx="1729">
                  <c:v>4.0510000000000002</c:v>
                </c:pt>
                <c:pt idx="1730">
                  <c:v>2.8779999999999997</c:v>
                </c:pt>
                <c:pt idx="1731">
                  <c:v>2.0779999999999998</c:v>
                </c:pt>
                <c:pt idx="1732">
                  <c:v>1.6700000000000021</c:v>
                </c:pt>
                <c:pt idx="1733">
                  <c:v>1.331</c:v>
                </c:pt>
                <c:pt idx="1734">
                  <c:v>1.093</c:v>
                </c:pt>
                <c:pt idx="1735">
                  <c:v>-0.32500000000000073</c:v>
                </c:pt>
                <c:pt idx="1736">
                  <c:v>-0.89500000000000002</c:v>
                </c:pt>
                <c:pt idx="1737">
                  <c:v>-1.335</c:v>
                </c:pt>
                <c:pt idx="1738">
                  <c:v>-1.548</c:v>
                </c:pt>
                <c:pt idx="1739">
                  <c:v>-2.3369999999999949</c:v>
                </c:pt>
                <c:pt idx="1740">
                  <c:v>-3.1339999999999999</c:v>
                </c:pt>
                <c:pt idx="1741">
                  <c:v>-3.4969999999999977</c:v>
                </c:pt>
                <c:pt idx="1742">
                  <c:v>-1.704</c:v>
                </c:pt>
                <c:pt idx="1743">
                  <c:v>0.65800000000000181</c:v>
                </c:pt>
                <c:pt idx="1744">
                  <c:v>2.327</c:v>
                </c:pt>
                <c:pt idx="1745">
                  <c:v>3.5259999999999998</c:v>
                </c:pt>
                <c:pt idx="1746">
                  <c:v>5.5529999999999955</c:v>
                </c:pt>
                <c:pt idx="1747">
                  <c:v>7.3639999999999946</c:v>
                </c:pt>
                <c:pt idx="1748">
                  <c:v>10.08</c:v>
                </c:pt>
                <c:pt idx="1749">
                  <c:v>12.42</c:v>
                </c:pt>
                <c:pt idx="1750">
                  <c:v>12.12</c:v>
                </c:pt>
                <c:pt idx="1751">
                  <c:v>12.98</c:v>
                </c:pt>
                <c:pt idx="1752">
                  <c:v>10.58</c:v>
                </c:pt>
                <c:pt idx="1753">
                  <c:v>10.46</c:v>
                </c:pt>
                <c:pt idx="1754">
                  <c:v>6.6099999999999985</c:v>
                </c:pt>
                <c:pt idx="1755">
                  <c:v>4.8879999999999955</c:v>
                </c:pt>
                <c:pt idx="1756">
                  <c:v>2.8839999999999999</c:v>
                </c:pt>
                <c:pt idx="1757">
                  <c:v>3.1509999999999998</c:v>
                </c:pt>
                <c:pt idx="1758">
                  <c:v>2.669</c:v>
                </c:pt>
                <c:pt idx="1759">
                  <c:v>2.1669999999999998</c:v>
                </c:pt>
                <c:pt idx="1760">
                  <c:v>2.7319999999999998</c:v>
                </c:pt>
                <c:pt idx="1761">
                  <c:v>3.508</c:v>
                </c:pt>
                <c:pt idx="1762">
                  <c:v>3.1389999999999998</c:v>
                </c:pt>
                <c:pt idx="1763">
                  <c:v>2.8329999999999949</c:v>
                </c:pt>
                <c:pt idx="1764">
                  <c:v>2.5549999999999997</c:v>
                </c:pt>
                <c:pt idx="1765">
                  <c:v>2.4819999999999998</c:v>
                </c:pt>
                <c:pt idx="1766">
                  <c:v>2.669</c:v>
                </c:pt>
                <c:pt idx="1767">
                  <c:v>3.3169999999999948</c:v>
                </c:pt>
                <c:pt idx="1768">
                  <c:v>3.508</c:v>
                </c:pt>
                <c:pt idx="1769">
                  <c:v>3.9389999999999987</c:v>
                </c:pt>
                <c:pt idx="1770">
                  <c:v>4.8519999999999985</c:v>
                </c:pt>
                <c:pt idx="1771">
                  <c:v>8.75</c:v>
                </c:pt>
                <c:pt idx="1772">
                  <c:v>12.07</c:v>
                </c:pt>
                <c:pt idx="1773">
                  <c:v>15.3</c:v>
                </c:pt>
                <c:pt idx="1774">
                  <c:v>15.29</c:v>
                </c:pt>
                <c:pt idx="1775">
                  <c:v>15.57</c:v>
                </c:pt>
                <c:pt idx="1776">
                  <c:v>15.4</c:v>
                </c:pt>
                <c:pt idx="1777">
                  <c:v>15.66</c:v>
                </c:pt>
                <c:pt idx="1778">
                  <c:v>13.16</c:v>
                </c:pt>
                <c:pt idx="1779">
                  <c:v>10.11</c:v>
                </c:pt>
                <c:pt idx="1780">
                  <c:v>7.258</c:v>
                </c:pt>
                <c:pt idx="1781">
                  <c:v>5.5739999999999998</c:v>
                </c:pt>
                <c:pt idx="1782">
                  <c:v>5.9349999999999996</c:v>
                </c:pt>
                <c:pt idx="1783">
                  <c:v>3.61</c:v>
                </c:pt>
                <c:pt idx="1784">
                  <c:v>2.7040000000000002</c:v>
                </c:pt>
                <c:pt idx="1785">
                  <c:v>2.4919999999999987</c:v>
                </c:pt>
                <c:pt idx="1786">
                  <c:v>2.1579999999999999</c:v>
                </c:pt>
                <c:pt idx="1787">
                  <c:v>1.9780000000000029</c:v>
                </c:pt>
                <c:pt idx="1788">
                  <c:v>2.1319999999999997</c:v>
                </c:pt>
                <c:pt idx="1789">
                  <c:v>1.6990000000000001</c:v>
                </c:pt>
                <c:pt idx="1790">
                  <c:v>2.59</c:v>
                </c:pt>
                <c:pt idx="1791">
                  <c:v>4.7880000000000003</c:v>
                </c:pt>
                <c:pt idx="1792">
                  <c:v>6.8119999999999985</c:v>
                </c:pt>
                <c:pt idx="1793">
                  <c:v>7.7629999999999955</c:v>
                </c:pt>
                <c:pt idx="1794">
                  <c:v>8.17</c:v>
                </c:pt>
                <c:pt idx="1795">
                  <c:v>7.3760000000000003</c:v>
                </c:pt>
                <c:pt idx="1796">
                  <c:v>8.48</c:v>
                </c:pt>
                <c:pt idx="1797">
                  <c:v>8.2200000000000006</c:v>
                </c:pt>
                <c:pt idx="1798">
                  <c:v>7.7219999999999995</c:v>
                </c:pt>
                <c:pt idx="1799">
                  <c:v>7.9589999999999996</c:v>
                </c:pt>
                <c:pt idx="1800">
                  <c:v>7.6579999999999888</c:v>
                </c:pt>
                <c:pt idx="1801">
                  <c:v>7.2549999999999955</c:v>
                </c:pt>
                <c:pt idx="1802">
                  <c:v>6.859</c:v>
                </c:pt>
                <c:pt idx="1803">
                  <c:v>6.2009999999999996</c:v>
                </c:pt>
                <c:pt idx="1804">
                  <c:v>5.4619999999999997</c:v>
                </c:pt>
                <c:pt idx="1805">
                  <c:v>4.8789999999999996</c:v>
                </c:pt>
                <c:pt idx="1806">
                  <c:v>4.5830000000000002</c:v>
                </c:pt>
              </c:numCache>
            </c:numRef>
          </c:yVal>
          <c:smooth val="1"/>
        </c:ser>
        <c:ser>
          <c:idx val="1"/>
          <c:order val="1"/>
          <c:tx>
            <c:v> 60 cm</c:v>
          </c:tx>
          <c:spPr>
            <a:ln w="158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'C:\Users\Jonathan\Dropbox\Jonathan_Tarendra\Thesis\Thesis 2014\Paper 5 WETNESS\[Wetness (working file).xlsx]Sheet1'!$A$4:$A$1810</c:f>
              <c:numCache>
                <c:formatCode>General</c:formatCode>
                <c:ptCount val="1807"/>
                <c:pt idx="0">
                  <c:v>41676.708333333336</c:v>
                </c:pt>
                <c:pt idx="1">
                  <c:v>41676.75</c:v>
                </c:pt>
                <c:pt idx="2">
                  <c:v>41676.791666666504</c:v>
                </c:pt>
                <c:pt idx="3">
                  <c:v>41676.833333333336</c:v>
                </c:pt>
                <c:pt idx="4">
                  <c:v>41676.875</c:v>
                </c:pt>
                <c:pt idx="5">
                  <c:v>41676.916666666664</c:v>
                </c:pt>
                <c:pt idx="6">
                  <c:v>41676.958333333343</c:v>
                </c:pt>
                <c:pt idx="7">
                  <c:v>41677</c:v>
                </c:pt>
                <c:pt idx="8">
                  <c:v>41677.041666666584</c:v>
                </c:pt>
                <c:pt idx="9">
                  <c:v>41677.083333333336</c:v>
                </c:pt>
                <c:pt idx="10">
                  <c:v>41677.124999999993</c:v>
                </c:pt>
                <c:pt idx="11">
                  <c:v>41677.166666666584</c:v>
                </c:pt>
                <c:pt idx="12">
                  <c:v>41677.208333333336</c:v>
                </c:pt>
                <c:pt idx="13">
                  <c:v>41677.25</c:v>
                </c:pt>
                <c:pt idx="14">
                  <c:v>41677.291666666504</c:v>
                </c:pt>
                <c:pt idx="15">
                  <c:v>41677.333333333336</c:v>
                </c:pt>
                <c:pt idx="16">
                  <c:v>41677.375</c:v>
                </c:pt>
                <c:pt idx="17">
                  <c:v>41677.416666666664</c:v>
                </c:pt>
                <c:pt idx="18">
                  <c:v>41677.458333333343</c:v>
                </c:pt>
                <c:pt idx="19">
                  <c:v>41677.5</c:v>
                </c:pt>
                <c:pt idx="20">
                  <c:v>41677.541666666584</c:v>
                </c:pt>
                <c:pt idx="21">
                  <c:v>41677.583333333336</c:v>
                </c:pt>
                <c:pt idx="22">
                  <c:v>41677.624999999993</c:v>
                </c:pt>
                <c:pt idx="23">
                  <c:v>41677.666666666584</c:v>
                </c:pt>
                <c:pt idx="24">
                  <c:v>41677.708333333336</c:v>
                </c:pt>
                <c:pt idx="25">
                  <c:v>41677.75</c:v>
                </c:pt>
                <c:pt idx="26">
                  <c:v>41677.791666666504</c:v>
                </c:pt>
                <c:pt idx="27">
                  <c:v>41677.833333333336</c:v>
                </c:pt>
                <c:pt idx="28">
                  <c:v>41677.875</c:v>
                </c:pt>
                <c:pt idx="29">
                  <c:v>41677.916666666664</c:v>
                </c:pt>
                <c:pt idx="30">
                  <c:v>41677.958333333343</c:v>
                </c:pt>
                <c:pt idx="31">
                  <c:v>41678</c:v>
                </c:pt>
                <c:pt idx="32">
                  <c:v>41678.041666666584</c:v>
                </c:pt>
                <c:pt idx="33">
                  <c:v>41678.083333333336</c:v>
                </c:pt>
                <c:pt idx="34">
                  <c:v>41678.124999999993</c:v>
                </c:pt>
                <c:pt idx="35">
                  <c:v>41678.166666666584</c:v>
                </c:pt>
                <c:pt idx="36">
                  <c:v>41678.208333333336</c:v>
                </c:pt>
                <c:pt idx="37">
                  <c:v>41678.25</c:v>
                </c:pt>
                <c:pt idx="38">
                  <c:v>41678.291666666504</c:v>
                </c:pt>
                <c:pt idx="39">
                  <c:v>41678.333333333336</c:v>
                </c:pt>
                <c:pt idx="40">
                  <c:v>41678.375</c:v>
                </c:pt>
                <c:pt idx="41">
                  <c:v>41678.416666666664</c:v>
                </c:pt>
                <c:pt idx="42">
                  <c:v>41678.458333333343</c:v>
                </c:pt>
                <c:pt idx="43">
                  <c:v>41678.5</c:v>
                </c:pt>
                <c:pt idx="44">
                  <c:v>41678.541666666584</c:v>
                </c:pt>
                <c:pt idx="45">
                  <c:v>41678.583333333336</c:v>
                </c:pt>
                <c:pt idx="46">
                  <c:v>41678.624999999993</c:v>
                </c:pt>
                <c:pt idx="47">
                  <c:v>41678.666666666584</c:v>
                </c:pt>
                <c:pt idx="48">
                  <c:v>41678.708333333336</c:v>
                </c:pt>
                <c:pt idx="49">
                  <c:v>41678.75</c:v>
                </c:pt>
                <c:pt idx="50">
                  <c:v>41678.791666666504</c:v>
                </c:pt>
                <c:pt idx="51">
                  <c:v>41678.833333333336</c:v>
                </c:pt>
                <c:pt idx="52">
                  <c:v>41678.875</c:v>
                </c:pt>
                <c:pt idx="53">
                  <c:v>41678.916666666664</c:v>
                </c:pt>
                <c:pt idx="54">
                  <c:v>41678.958333333343</c:v>
                </c:pt>
                <c:pt idx="55">
                  <c:v>41679</c:v>
                </c:pt>
                <c:pt idx="56">
                  <c:v>41679.041666666584</c:v>
                </c:pt>
                <c:pt idx="57">
                  <c:v>41679.083333333336</c:v>
                </c:pt>
                <c:pt idx="58">
                  <c:v>41679.124999999993</c:v>
                </c:pt>
                <c:pt idx="59">
                  <c:v>41679.166666666584</c:v>
                </c:pt>
                <c:pt idx="60">
                  <c:v>41679.208333333336</c:v>
                </c:pt>
                <c:pt idx="61">
                  <c:v>41679.25</c:v>
                </c:pt>
                <c:pt idx="62">
                  <c:v>41679.291666666504</c:v>
                </c:pt>
                <c:pt idx="63">
                  <c:v>41679.333333333336</c:v>
                </c:pt>
                <c:pt idx="64">
                  <c:v>41679.375</c:v>
                </c:pt>
                <c:pt idx="65">
                  <c:v>41679.416666666664</c:v>
                </c:pt>
                <c:pt idx="66">
                  <c:v>41679.458333333343</c:v>
                </c:pt>
                <c:pt idx="67">
                  <c:v>41679.5</c:v>
                </c:pt>
                <c:pt idx="68">
                  <c:v>41679.541666666584</c:v>
                </c:pt>
                <c:pt idx="69">
                  <c:v>41679.583333333336</c:v>
                </c:pt>
                <c:pt idx="70">
                  <c:v>41679.624999999993</c:v>
                </c:pt>
                <c:pt idx="71">
                  <c:v>41679.666666666584</c:v>
                </c:pt>
                <c:pt idx="72">
                  <c:v>41679.708333333336</c:v>
                </c:pt>
                <c:pt idx="73">
                  <c:v>41679.75</c:v>
                </c:pt>
                <c:pt idx="74">
                  <c:v>41679.791666666504</c:v>
                </c:pt>
                <c:pt idx="75">
                  <c:v>41679.833333333336</c:v>
                </c:pt>
                <c:pt idx="76">
                  <c:v>41679.875</c:v>
                </c:pt>
                <c:pt idx="77">
                  <c:v>41679.916666666664</c:v>
                </c:pt>
                <c:pt idx="78">
                  <c:v>41679.958333333343</c:v>
                </c:pt>
                <c:pt idx="79">
                  <c:v>41680</c:v>
                </c:pt>
                <c:pt idx="80">
                  <c:v>41680.041666666584</c:v>
                </c:pt>
                <c:pt idx="81">
                  <c:v>41680.083333333336</c:v>
                </c:pt>
                <c:pt idx="82">
                  <c:v>41680.124999999993</c:v>
                </c:pt>
                <c:pt idx="83">
                  <c:v>41680.166666666584</c:v>
                </c:pt>
                <c:pt idx="84">
                  <c:v>41680.208333333336</c:v>
                </c:pt>
                <c:pt idx="85">
                  <c:v>41680.25</c:v>
                </c:pt>
                <c:pt idx="86">
                  <c:v>41680.291666666504</c:v>
                </c:pt>
                <c:pt idx="87">
                  <c:v>41680.333333333336</c:v>
                </c:pt>
                <c:pt idx="88">
                  <c:v>41680.375</c:v>
                </c:pt>
                <c:pt idx="89">
                  <c:v>41680.416666666664</c:v>
                </c:pt>
                <c:pt idx="90">
                  <c:v>41680.458333333343</c:v>
                </c:pt>
                <c:pt idx="91">
                  <c:v>41680.5</c:v>
                </c:pt>
                <c:pt idx="92">
                  <c:v>41680.541666666584</c:v>
                </c:pt>
                <c:pt idx="93">
                  <c:v>41680.583333333336</c:v>
                </c:pt>
                <c:pt idx="94">
                  <c:v>41680.624999999993</c:v>
                </c:pt>
                <c:pt idx="95">
                  <c:v>41680.666666666584</c:v>
                </c:pt>
                <c:pt idx="96">
                  <c:v>41680.708333333336</c:v>
                </c:pt>
                <c:pt idx="97">
                  <c:v>41680.75</c:v>
                </c:pt>
                <c:pt idx="98">
                  <c:v>41680.791666666504</c:v>
                </c:pt>
                <c:pt idx="99">
                  <c:v>41680.833333333336</c:v>
                </c:pt>
                <c:pt idx="100">
                  <c:v>41680.875</c:v>
                </c:pt>
                <c:pt idx="101">
                  <c:v>41680.916666666664</c:v>
                </c:pt>
                <c:pt idx="102">
                  <c:v>41680.958333333343</c:v>
                </c:pt>
                <c:pt idx="103">
                  <c:v>41681</c:v>
                </c:pt>
                <c:pt idx="104">
                  <c:v>41681.041666666584</c:v>
                </c:pt>
                <c:pt idx="105">
                  <c:v>41681.083333333336</c:v>
                </c:pt>
                <c:pt idx="106">
                  <c:v>41681.124999999993</c:v>
                </c:pt>
                <c:pt idx="107">
                  <c:v>41681.166666666584</c:v>
                </c:pt>
                <c:pt idx="108">
                  <c:v>41681.208333333336</c:v>
                </c:pt>
                <c:pt idx="109">
                  <c:v>41681.25</c:v>
                </c:pt>
                <c:pt idx="110">
                  <c:v>41681.291666666504</c:v>
                </c:pt>
                <c:pt idx="111">
                  <c:v>41681.333333333336</c:v>
                </c:pt>
                <c:pt idx="112">
                  <c:v>41681.375</c:v>
                </c:pt>
                <c:pt idx="113">
                  <c:v>41681.416666666664</c:v>
                </c:pt>
                <c:pt idx="114">
                  <c:v>41681.458333333343</c:v>
                </c:pt>
                <c:pt idx="115">
                  <c:v>41681.5</c:v>
                </c:pt>
                <c:pt idx="116">
                  <c:v>41681.541666666584</c:v>
                </c:pt>
                <c:pt idx="117">
                  <c:v>41681.583333333336</c:v>
                </c:pt>
                <c:pt idx="118">
                  <c:v>41681.624999999993</c:v>
                </c:pt>
                <c:pt idx="119">
                  <c:v>41681.666666666584</c:v>
                </c:pt>
                <c:pt idx="120">
                  <c:v>41681.708333333336</c:v>
                </c:pt>
                <c:pt idx="121">
                  <c:v>41681.75</c:v>
                </c:pt>
                <c:pt idx="122">
                  <c:v>41681.791666666504</c:v>
                </c:pt>
                <c:pt idx="123">
                  <c:v>41681.833333333336</c:v>
                </c:pt>
                <c:pt idx="124">
                  <c:v>41681.875</c:v>
                </c:pt>
                <c:pt idx="125">
                  <c:v>41681.916666666664</c:v>
                </c:pt>
                <c:pt idx="126">
                  <c:v>41681.958333333343</c:v>
                </c:pt>
                <c:pt idx="127">
                  <c:v>41682</c:v>
                </c:pt>
                <c:pt idx="128">
                  <c:v>41682.041666666584</c:v>
                </c:pt>
                <c:pt idx="129">
                  <c:v>41682.083333333336</c:v>
                </c:pt>
                <c:pt idx="130">
                  <c:v>41682.124999999993</c:v>
                </c:pt>
                <c:pt idx="131">
                  <c:v>41682.166666666584</c:v>
                </c:pt>
                <c:pt idx="132">
                  <c:v>41682.208333333336</c:v>
                </c:pt>
                <c:pt idx="133">
                  <c:v>41682.25</c:v>
                </c:pt>
                <c:pt idx="134">
                  <c:v>41682.291666666504</c:v>
                </c:pt>
                <c:pt idx="135">
                  <c:v>41682.333333333336</c:v>
                </c:pt>
                <c:pt idx="136">
                  <c:v>41682.375</c:v>
                </c:pt>
                <c:pt idx="137">
                  <c:v>41682.416666666664</c:v>
                </c:pt>
                <c:pt idx="138">
                  <c:v>41682.458333333343</c:v>
                </c:pt>
                <c:pt idx="139">
                  <c:v>41682.5</c:v>
                </c:pt>
                <c:pt idx="140">
                  <c:v>41682.541666666584</c:v>
                </c:pt>
                <c:pt idx="141">
                  <c:v>41682.583333333336</c:v>
                </c:pt>
                <c:pt idx="142">
                  <c:v>41682.624999999993</c:v>
                </c:pt>
                <c:pt idx="143">
                  <c:v>41682.666666666584</c:v>
                </c:pt>
                <c:pt idx="144">
                  <c:v>41682.708333333336</c:v>
                </c:pt>
                <c:pt idx="145">
                  <c:v>41682.75</c:v>
                </c:pt>
                <c:pt idx="146">
                  <c:v>41682.791666666504</c:v>
                </c:pt>
                <c:pt idx="147">
                  <c:v>41682.833333333336</c:v>
                </c:pt>
                <c:pt idx="148">
                  <c:v>41682.875</c:v>
                </c:pt>
                <c:pt idx="149">
                  <c:v>41682.916666666664</c:v>
                </c:pt>
                <c:pt idx="150">
                  <c:v>41682.958333333343</c:v>
                </c:pt>
                <c:pt idx="151">
                  <c:v>41683</c:v>
                </c:pt>
                <c:pt idx="152">
                  <c:v>41683.041666666584</c:v>
                </c:pt>
                <c:pt idx="153">
                  <c:v>41683.083333333336</c:v>
                </c:pt>
                <c:pt idx="154">
                  <c:v>41683.124999999993</c:v>
                </c:pt>
                <c:pt idx="155">
                  <c:v>41683.166666666584</c:v>
                </c:pt>
                <c:pt idx="156">
                  <c:v>41683.208333333336</c:v>
                </c:pt>
                <c:pt idx="157">
                  <c:v>41683.25</c:v>
                </c:pt>
                <c:pt idx="158">
                  <c:v>41683.291666666504</c:v>
                </c:pt>
                <c:pt idx="159">
                  <c:v>41683.333333333336</c:v>
                </c:pt>
                <c:pt idx="160">
                  <c:v>41683.375</c:v>
                </c:pt>
                <c:pt idx="161">
                  <c:v>41683.416666666664</c:v>
                </c:pt>
                <c:pt idx="162">
                  <c:v>41683.458333333343</c:v>
                </c:pt>
                <c:pt idx="163">
                  <c:v>41683.5</c:v>
                </c:pt>
                <c:pt idx="164">
                  <c:v>41683.541666666584</c:v>
                </c:pt>
                <c:pt idx="165">
                  <c:v>41683.583333333336</c:v>
                </c:pt>
                <c:pt idx="166">
                  <c:v>41683.624999999993</c:v>
                </c:pt>
                <c:pt idx="167">
                  <c:v>41683.666666666584</c:v>
                </c:pt>
                <c:pt idx="168">
                  <c:v>41683.708333333336</c:v>
                </c:pt>
                <c:pt idx="169">
                  <c:v>41683.75</c:v>
                </c:pt>
                <c:pt idx="170">
                  <c:v>41683.791666666504</c:v>
                </c:pt>
                <c:pt idx="171">
                  <c:v>41683.833333333336</c:v>
                </c:pt>
                <c:pt idx="172">
                  <c:v>41683.875</c:v>
                </c:pt>
                <c:pt idx="173">
                  <c:v>41683.916666666664</c:v>
                </c:pt>
                <c:pt idx="174">
                  <c:v>41683.958333333343</c:v>
                </c:pt>
                <c:pt idx="175">
                  <c:v>41684</c:v>
                </c:pt>
                <c:pt idx="176">
                  <c:v>41684.041666666584</c:v>
                </c:pt>
                <c:pt idx="177">
                  <c:v>41684.083333333336</c:v>
                </c:pt>
                <c:pt idx="178">
                  <c:v>41684.124999999993</c:v>
                </c:pt>
                <c:pt idx="179">
                  <c:v>41684.166666666584</c:v>
                </c:pt>
                <c:pt idx="180">
                  <c:v>41684.208333333336</c:v>
                </c:pt>
                <c:pt idx="181">
                  <c:v>41684.25</c:v>
                </c:pt>
                <c:pt idx="182">
                  <c:v>41684.291666666504</c:v>
                </c:pt>
                <c:pt idx="183">
                  <c:v>41684.333333333336</c:v>
                </c:pt>
                <c:pt idx="184">
                  <c:v>41684.375</c:v>
                </c:pt>
                <c:pt idx="185">
                  <c:v>41684.416666666664</c:v>
                </c:pt>
                <c:pt idx="186">
                  <c:v>41684.458333333343</c:v>
                </c:pt>
                <c:pt idx="187">
                  <c:v>41684.5</c:v>
                </c:pt>
                <c:pt idx="188">
                  <c:v>41684.541666666584</c:v>
                </c:pt>
                <c:pt idx="189">
                  <c:v>41684.583333333336</c:v>
                </c:pt>
                <c:pt idx="190">
                  <c:v>41684.624999999993</c:v>
                </c:pt>
                <c:pt idx="191">
                  <c:v>41684.666666666584</c:v>
                </c:pt>
                <c:pt idx="192">
                  <c:v>41684.708333333336</c:v>
                </c:pt>
                <c:pt idx="193">
                  <c:v>41684.75</c:v>
                </c:pt>
                <c:pt idx="194">
                  <c:v>41684.791666666504</c:v>
                </c:pt>
                <c:pt idx="195">
                  <c:v>41684.833333333336</c:v>
                </c:pt>
                <c:pt idx="196">
                  <c:v>41684.875</c:v>
                </c:pt>
                <c:pt idx="197">
                  <c:v>41684.916666666664</c:v>
                </c:pt>
                <c:pt idx="198">
                  <c:v>41684.958333333343</c:v>
                </c:pt>
                <c:pt idx="199">
                  <c:v>41685</c:v>
                </c:pt>
                <c:pt idx="200">
                  <c:v>41685.041666666584</c:v>
                </c:pt>
                <c:pt idx="201">
                  <c:v>41685.083333333336</c:v>
                </c:pt>
                <c:pt idx="202">
                  <c:v>41685.124999999993</c:v>
                </c:pt>
                <c:pt idx="203">
                  <c:v>41685.166666666584</c:v>
                </c:pt>
                <c:pt idx="204">
                  <c:v>41685.208333333336</c:v>
                </c:pt>
                <c:pt idx="205">
                  <c:v>41685.25</c:v>
                </c:pt>
                <c:pt idx="206">
                  <c:v>41685.291666666504</c:v>
                </c:pt>
                <c:pt idx="207">
                  <c:v>41685.333333333336</c:v>
                </c:pt>
                <c:pt idx="208">
                  <c:v>41685.375</c:v>
                </c:pt>
                <c:pt idx="209">
                  <c:v>41685.416666666664</c:v>
                </c:pt>
                <c:pt idx="210">
                  <c:v>41685.458333333343</c:v>
                </c:pt>
                <c:pt idx="211">
                  <c:v>41685.5</c:v>
                </c:pt>
                <c:pt idx="212">
                  <c:v>41685.541666666584</c:v>
                </c:pt>
                <c:pt idx="213">
                  <c:v>41685.583333333336</c:v>
                </c:pt>
                <c:pt idx="214">
                  <c:v>41685.624999999993</c:v>
                </c:pt>
                <c:pt idx="215">
                  <c:v>41685.666666666584</c:v>
                </c:pt>
                <c:pt idx="216">
                  <c:v>41685.708333333336</c:v>
                </c:pt>
                <c:pt idx="217">
                  <c:v>41685.75</c:v>
                </c:pt>
                <c:pt idx="218">
                  <c:v>41685.791666666504</c:v>
                </c:pt>
                <c:pt idx="219">
                  <c:v>41685.833333333336</c:v>
                </c:pt>
                <c:pt idx="220">
                  <c:v>41685.875</c:v>
                </c:pt>
                <c:pt idx="221">
                  <c:v>41685.916666666664</c:v>
                </c:pt>
                <c:pt idx="222">
                  <c:v>41685.958333333343</c:v>
                </c:pt>
                <c:pt idx="223">
                  <c:v>41686</c:v>
                </c:pt>
                <c:pt idx="224">
                  <c:v>41686.041666666584</c:v>
                </c:pt>
                <c:pt idx="225">
                  <c:v>41686.083333333336</c:v>
                </c:pt>
                <c:pt idx="226">
                  <c:v>41686.124999999993</c:v>
                </c:pt>
                <c:pt idx="227">
                  <c:v>41686.166666666584</c:v>
                </c:pt>
                <c:pt idx="228">
                  <c:v>41686.208333333336</c:v>
                </c:pt>
                <c:pt idx="229">
                  <c:v>41686.25</c:v>
                </c:pt>
                <c:pt idx="230">
                  <c:v>41686.291666666504</c:v>
                </c:pt>
                <c:pt idx="231">
                  <c:v>41686.333333333336</c:v>
                </c:pt>
                <c:pt idx="232">
                  <c:v>41686.375</c:v>
                </c:pt>
                <c:pt idx="233">
                  <c:v>41686.416666666664</c:v>
                </c:pt>
                <c:pt idx="234">
                  <c:v>41686.458333333343</c:v>
                </c:pt>
                <c:pt idx="235">
                  <c:v>41686.5</c:v>
                </c:pt>
                <c:pt idx="236">
                  <c:v>41686.541666666584</c:v>
                </c:pt>
                <c:pt idx="237">
                  <c:v>41686.583333333336</c:v>
                </c:pt>
                <c:pt idx="238">
                  <c:v>41686.624999999993</c:v>
                </c:pt>
                <c:pt idx="239">
                  <c:v>41686.666666666584</c:v>
                </c:pt>
                <c:pt idx="240">
                  <c:v>41686.708333333336</c:v>
                </c:pt>
                <c:pt idx="241">
                  <c:v>41686.75</c:v>
                </c:pt>
                <c:pt idx="242">
                  <c:v>41686.791666666504</c:v>
                </c:pt>
                <c:pt idx="243">
                  <c:v>41686.833333333336</c:v>
                </c:pt>
                <c:pt idx="244">
                  <c:v>41686.875</c:v>
                </c:pt>
                <c:pt idx="245">
                  <c:v>41686.916666666664</c:v>
                </c:pt>
                <c:pt idx="246">
                  <c:v>41686.958333333343</c:v>
                </c:pt>
                <c:pt idx="247">
                  <c:v>41687</c:v>
                </c:pt>
                <c:pt idx="248">
                  <c:v>41687.041666666584</c:v>
                </c:pt>
                <c:pt idx="249">
                  <c:v>41687.083333333336</c:v>
                </c:pt>
                <c:pt idx="250">
                  <c:v>41687.124999999993</c:v>
                </c:pt>
                <c:pt idx="251">
                  <c:v>41687.166666666584</c:v>
                </c:pt>
                <c:pt idx="252">
                  <c:v>41687.208333333336</c:v>
                </c:pt>
                <c:pt idx="253">
                  <c:v>41687.25</c:v>
                </c:pt>
                <c:pt idx="254">
                  <c:v>41687.291666666504</c:v>
                </c:pt>
                <c:pt idx="255">
                  <c:v>41687.333333333336</c:v>
                </c:pt>
                <c:pt idx="256">
                  <c:v>41687.375</c:v>
                </c:pt>
                <c:pt idx="257">
                  <c:v>41687.416666666664</c:v>
                </c:pt>
                <c:pt idx="258">
                  <c:v>41687.458333333343</c:v>
                </c:pt>
                <c:pt idx="259">
                  <c:v>41687.5</c:v>
                </c:pt>
                <c:pt idx="260">
                  <c:v>41687.541666666584</c:v>
                </c:pt>
                <c:pt idx="261">
                  <c:v>41687.583333333336</c:v>
                </c:pt>
                <c:pt idx="262">
                  <c:v>41687.624999999993</c:v>
                </c:pt>
                <c:pt idx="263">
                  <c:v>41687.666666666584</c:v>
                </c:pt>
                <c:pt idx="264">
                  <c:v>41687.708333333336</c:v>
                </c:pt>
                <c:pt idx="265">
                  <c:v>41687.75</c:v>
                </c:pt>
                <c:pt idx="266">
                  <c:v>41687.791666666504</c:v>
                </c:pt>
                <c:pt idx="267">
                  <c:v>41687.833333333336</c:v>
                </c:pt>
                <c:pt idx="268">
                  <c:v>41687.875</c:v>
                </c:pt>
                <c:pt idx="269">
                  <c:v>41687.916666666664</c:v>
                </c:pt>
                <c:pt idx="270">
                  <c:v>41687.958333333343</c:v>
                </c:pt>
                <c:pt idx="271">
                  <c:v>41688</c:v>
                </c:pt>
                <c:pt idx="272">
                  <c:v>41688.041666666584</c:v>
                </c:pt>
                <c:pt idx="273">
                  <c:v>41688.083333333336</c:v>
                </c:pt>
                <c:pt idx="274">
                  <c:v>41688.124999999993</c:v>
                </c:pt>
                <c:pt idx="275">
                  <c:v>41688.166666666584</c:v>
                </c:pt>
                <c:pt idx="276">
                  <c:v>41688.208333333336</c:v>
                </c:pt>
                <c:pt idx="277">
                  <c:v>41688.25</c:v>
                </c:pt>
                <c:pt idx="278">
                  <c:v>41688.291666666504</c:v>
                </c:pt>
                <c:pt idx="279">
                  <c:v>41688.333333333336</c:v>
                </c:pt>
                <c:pt idx="280">
                  <c:v>41688.375</c:v>
                </c:pt>
                <c:pt idx="281">
                  <c:v>41688.416666666664</c:v>
                </c:pt>
                <c:pt idx="282">
                  <c:v>41688.458333333343</c:v>
                </c:pt>
                <c:pt idx="283">
                  <c:v>41688.5</c:v>
                </c:pt>
                <c:pt idx="284">
                  <c:v>41688.541666666584</c:v>
                </c:pt>
                <c:pt idx="285">
                  <c:v>41688.583333333336</c:v>
                </c:pt>
                <c:pt idx="286">
                  <c:v>41688.624999999993</c:v>
                </c:pt>
                <c:pt idx="287">
                  <c:v>41688.666666666584</c:v>
                </c:pt>
                <c:pt idx="288">
                  <c:v>41688.708333333336</c:v>
                </c:pt>
                <c:pt idx="289">
                  <c:v>41688.75</c:v>
                </c:pt>
                <c:pt idx="290">
                  <c:v>41688.791666666504</c:v>
                </c:pt>
                <c:pt idx="291">
                  <c:v>41688.833333333336</c:v>
                </c:pt>
                <c:pt idx="292">
                  <c:v>41688.875</c:v>
                </c:pt>
                <c:pt idx="293">
                  <c:v>41688.916666666664</c:v>
                </c:pt>
                <c:pt idx="294">
                  <c:v>41688.958333333343</c:v>
                </c:pt>
                <c:pt idx="295">
                  <c:v>41689</c:v>
                </c:pt>
                <c:pt idx="296">
                  <c:v>41689.041666666584</c:v>
                </c:pt>
                <c:pt idx="297">
                  <c:v>41689.083333333336</c:v>
                </c:pt>
                <c:pt idx="298">
                  <c:v>41689.124999999993</c:v>
                </c:pt>
                <c:pt idx="299">
                  <c:v>41689.166666666584</c:v>
                </c:pt>
                <c:pt idx="300">
                  <c:v>41689.208333333336</c:v>
                </c:pt>
                <c:pt idx="301">
                  <c:v>41689.25</c:v>
                </c:pt>
                <c:pt idx="302">
                  <c:v>41689.291666666504</c:v>
                </c:pt>
                <c:pt idx="303">
                  <c:v>41689.333333333336</c:v>
                </c:pt>
                <c:pt idx="304">
                  <c:v>41689.375</c:v>
                </c:pt>
                <c:pt idx="305">
                  <c:v>41689.416666666664</c:v>
                </c:pt>
                <c:pt idx="306">
                  <c:v>41689.458333333343</c:v>
                </c:pt>
                <c:pt idx="307">
                  <c:v>41689.5</c:v>
                </c:pt>
                <c:pt idx="308">
                  <c:v>41689.541666666584</c:v>
                </c:pt>
                <c:pt idx="309">
                  <c:v>41689.583333333336</c:v>
                </c:pt>
                <c:pt idx="310">
                  <c:v>41689.624999999993</c:v>
                </c:pt>
                <c:pt idx="311">
                  <c:v>41689.666666666584</c:v>
                </c:pt>
                <c:pt idx="312">
                  <c:v>41689.708333333336</c:v>
                </c:pt>
                <c:pt idx="313">
                  <c:v>41689.75</c:v>
                </c:pt>
                <c:pt idx="314">
                  <c:v>41689.791666666504</c:v>
                </c:pt>
                <c:pt idx="315">
                  <c:v>41689.833333333336</c:v>
                </c:pt>
                <c:pt idx="316">
                  <c:v>41689.875</c:v>
                </c:pt>
                <c:pt idx="317">
                  <c:v>41689.916666666664</c:v>
                </c:pt>
                <c:pt idx="318">
                  <c:v>41689.958333333343</c:v>
                </c:pt>
                <c:pt idx="319">
                  <c:v>41690</c:v>
                </c:pt>
                <c:pt idx="320">
                  <c:v>41690.041666666584</c:v>
                </c:pt>
                <c:pt idx="321">
                  <c:v>41690.083333333336</c:v>
                </c:pt>
                <c:pt idx="322">
                  <c:v>41690.124999999993</c:v>
                </c:pt>
                <c:pt idx="323">
                  <c:v>41690.166666666584</c:v>
                </c:pt>
                <c:pt idx="324">
                  <c:v>41690.208333333336</c:v>
                </c:pt>
                <c:pt idx="325">
                  <c:v>41690.25</c:v>
                </c:pt>
                <c:pt idx="326">
                  <c:v>41690.291666666504</c:v>
                </c:pt>
                <c:pt idx="327">
                  <c:v>41690.333333333336</c:v>
                </c:pt>
                <c:pt idx="328">
                  <c:v>41690.375</c:v>
                </c:pt>
                <c:pt idx="329">
                  <c:v>41690.416666666664</c:v>
                </c:pt>
                <c:pt idx="330">
                  <c:v>41690.458333333343</c:v>
                </c:pt>
                <c:pt idx="331">
                  <c:v>41690.5</c:v>
                </c:pt>
                <c:pt idx="332">
                  <c:v>41690.541666666584</c:v>
                </c:pt>
                <c:pt idx="333">
                  <c:v>41690.583333333336</c:v>
                </c:pt>
                <c:pt idx="334">
                  <c:v>41690.624999999993</c:v>
                </c:pt>
                <c:pt idx="335">
                  <c:v>41690.666666666584</c:v>
                </c:pt>
                <c:pt idx="336">
                  <c:v>41690.708333333336</c:v>
                </c:pt>
                <c:pt idx="337">
                  <c:v>41690.75</c:v>
                </c:pt>
                <c:pt idx="338">
                  <c:v>41690.791666666504</c:v>
                </c:pt>
                <c:pt idx="339">
                  <c:v>41690.833333333336</c:v>
                </c:pt>
                <c:pt idx="340">
                  <c:v>41690.875</c:v>
                </c:pt>
                <c:pt idx="341">
                  <c:v>41690.916666666664</c:v>
                </c:pt>
                <c:pt idx="342">
                  <c:v>41690.958333333343</c:v>
                </c:pt>
                <c:pt idx="343">
                  <c:v>41691</c:v>
                </c:pt>
                <c:pt idx="344">
                  <c:v>41691.041666666584</c:v>
                </c:pt>
                <c:pt idx="345">
                  <c:v>41691.083333333336</c:v>
                </c:pt>
                <c:pt idx="346">
                  <c:v>41691.124999999993</c:v>
                </c:pt>
                <c:pt idx="347">
                  <c:v>41691.166666666584</c:v>
                </c:pt>
                <c:pt idx="348">
                  <c:v>41691.208333333336</c:v>
                </c:pt>
                <c:pt idx="349">
                  <c:v>41691.25</c:v>
                </c:pt>
                <c:pt idx="350">
                  <c:v>41691.291666666504</c:v>
                </c:pt>
                <c:pt idx="351">
                  <c:v>41691.333333333336</c:v>
                </c:pt>
                <c:pt idx="352">
                  <c:v>41691.375</c:v>
                </c:pt>
                <c:pt idx="353">
                  <c:v>41691.416666666664</c:v>
                </c:pt>
                <c:pt idx="354">
                  <c:v>41691.458333333343</c:v>
                </c:pt>
                <c:pt idx="355">
                  <c:v>41691.5</c:v>
                </c:pt>
                <c:pt idx="356">
                  <c:v>41691.541666666584</c:v>
                </c:pt>
                <c:pt idx="357">
                  <c:v>41691.583333333336</c:v>
                </c:pt>
                <c:pt idx="358">
                  <c:v>41691.624999999993</c:v>
                </c:pt>
                <c:pt idx="359">
                  <c:v>41691.666666666584</c:v>
                </c:pt>
                <c:pt idx="360">
                  <c:v>41691.708333333336</c:v>
                </c:pt>
                <c:pt idx="361">
                  <c:v>41691.75</c:v>
                </c:pt>
                <c:pt idx="362">
                  <c:v>41691.791666666504</c:v>
                </c:pt>
                <c:pt idx="363">
                  <c:v>41691.833333333336</c:v>
                </c:pt>
                <c:pt idx="364">
                  <c:v>41691.875</c:v>
                </c:pt>
                <c:pt idx="365">
                  <c:v>41691.916666666664</c:v>
                </c:pt>
                <c:pt idx="366">
                  <c:v>41691.958333333343</c:v>
                </c:pt>
                <c:pt idx="367">
                  <c:v>41692</c:v>
                </c:pt>
                <c:pt idx="368">
                  <c:v>41692.041666666584</c:v>
                </c:pt>
                <c:pt idx="369">
                  <c:v>41692.083333333336</c:v>
                </c:pt>
                <c:pt idx="370">
                  <c:v>41692.124999999993</c:v>
                </c:pt>
                <c:pt idx="371">
                  <c:v>41692.166666666584</c:v>
                </c:pt>
                <c:pt idx="372">
                  <c:v>41692.208333333336</c:v>
                </c:pt>
                <c:pt idx="373">
                  <c:v>41692.25</c:v>
                </c:pt>
                <c:pt idx="374">
                  <c:v>41692.291666666504</c:v>
                </c:pt>
                <c:pt idx="375">
                  <c:v>41692.333333333336</c:v>
                </c:pt>
                <c:pt idx="376">
                  <c:v>41692.375</c:v>
                </c:pt>
                <c:pt idx="377">
                  <c:v>41692.416666666664</c:v>
                </c:pt>
                <c:pt idx="378">
                  <c:v>41692.458333333343</c:v>
                </c:pt>
                <c:pt idx="379">
                  <c:v>41692.5</c:v>
                </c:pt>
                <c:pt idx="380">
                  <c:v>41692.541666666584</c:v>
                </c:pt>
                <c:pt idx="381">
                  <c:v>41692.583333333336</c:v>
                </c:pt>
                <c:pt idx="382">
                  <c:v>41692.624999999993</c:v>
                </c:pt>
                <c:pt idx="383">
                  <c:v>41692.666666666584</c:v>
                </c:pt>
                <c:pt idx="384">
                  <c:v>41692.708333333336</c:v>
                </c:pt>
                <c:pt idx="385">
                  <c:v>41692.75</c:v>
                </c:pt>
                <c:pt idx="386">
                  <c:v>41692.791666666504</c:v>
                </c:pt>
                <c:pt idx="387">
                  <c:v>41692.833333333336</c:v>
                </c:pt>
                <c:pt idx="388">
                  <c:v>41692.875</c:v>
                </c:pt>
                <c:pt idx="389">
                  <c:v>41692.916666666664</c:v>
                </c:pt>
                <c:pt idx="390">
                  <c:v>41692.958333333343</c:v>
                </c:pt>
                <c:pt idx="391">
                  <c:v>41693</c:v>
                </c:pt>
                <c:pt idx="392">
                  <c:v>41693.041666666584</c:v>
                </c:pt>
                <c:pt idx="393">
                  <c:v>41693.083333333336</c:v>
                </c:pt>
                <c:pt idx="394">
                  <c:v>41693.124999999993</c:v>
                </c:pt>
                <c:pt idx="395">
                  <c:v>41693.166666666584</c:v>
                </c:pt>
                <c:pt idx="396">
                  <c:v>41693.208333333336</c:v>
                </c:pt>
                <c:pt idx="397">
                  <c:v>41693.25</c:v>
                </c:pt>
                <c:pt idx="398">
                  <c:v>41693.291666666504</c:v>
                </c:pt>
                <c:pt idx="399">
                  <c:v>41693.333333333336</c:v>
                </c:pt>
                <c:pt idx="400">
                  <c:v>41693.375</c:v>
                </c:pt>
                <c:pt idx="401">
                  <c:v>41693.416666666664</c:v>
                </c:pt>
                <c:pt idx="402">
                  <c:v>41693.458333333343</c:v>
                </c:pt>
                <c:pt idx="403">
                  <c:v>41693.5</c:v>
                </c:pt>
                <c:pt idx="404">
                  <c:v>41693.541666666584</c:v>
                </c:pt>
                <c:pt idx="405">
                  <c:v>41693.583333333336</c:v>
                </c:pt>
                <c:pt idx="406">
                  <c:v>41693.624999999993</c:v>
                </c:pt>
                <c:pt idx="407">
                  <c:v>41693.666666666584</c:v>
                </c:pt>
                <c:pt idx="408">
                  <c:v>41693.708333333336</c:v>
                </c:pt>
                <c:pt idx="409">
                  <c:v>41693.75</c:v>
                </c:pt>
                <c:pt idx="410">
                  <c:v>41693.791666666504</c:v>
                </c:pt>
                <c:pt idx="411">
                  <c:v>41693.833333333336</c:v>
                </c:pt>
                <c:pt idx="412">
                  <c:v>41693.875</c:v>
                </c:pt>
                <c:pt idx="413">
                  <c:v>41693.916666666664</c:v>
                </c:pt>
                <c:pt idx="414">
                  <c:v>41693.958333333343</c:v>
                </c:pt>
                <c:pt idx="415">
                  <c:v>41694</c:v>
                </c:pt>
                <c:pt idx="416">
                  <c:v>41694.041666666584</c:v>
                </c:pt>
                <c:pt idx="417">
                  <c:v>41694.083333333336</c:v>
                </c:pt>
                <c:pt idx="418">
                  <c:v>41694.124999999993</c:v>
                </c:pt>
                <c:pt idx="419">
                  <c:v>41694.166666666584</c:v>
                </c:pt>
                <c:pt idx="420">
                  <c:v>41694.208333333336</c:v>
                </c:pt>
                <c:pt idx="421">
                  <c:v>41694.25</c:v>
                </c:pt>
                <c:pt idx="422">
                  <c:v>41694.291666666504</c:v>
                </c:pt>
                <c:pt idx="423">
                  <c:v>41694.333333333336</c:v>
                </c:pt>
                <c:pt idx="424">
                  <c:v>41694.375</c:v>
                </c:pt>
                <c:pt idx="425">
                  <c:v>41694.416666666664</c:v>
                </c:pt>
                <c:pt idx="426">
                  <c:v>41694.458333333343</c:v>
                </c:pt>
                <c:pt idx="427">
                  <c:v>41694.5</c:v>
                </c:pt>
                <c:pt idx="428">
                  <c:v>41694.541666666584</c:v>
                </c:pt>
                <c:pt idx="429">
                  <c:v>41694.583333333336</c:v>
                </c:pt>
                <c:pt idx="430">
                  <c:v>41694.624999999993</c:v>
                </c:pt>
                <c:pt idx="431">
                  <c:v>41694.666666666584</c:v>
                </c:pt>
                <c:pt idx="432">
                  <c:v>41694.708333333336</c:v>
                </c:pt>
                <c:pt idx="433">
                  <c:v>41694.75</c:v>
                </c:pt>
                <c:pt idx="434">
                  <c:v>41694.791666666504</c:v>
                </c:pt>
                <c:pt idx="435">
                  <c:v>41694.833333333336</c:v>
                </c:pt>
                <c:pt idx="436">
                  <c:v>41694.875</c:v>
                </c:pt>
                <c:pt idx="437">
                  <c:v>41694.916666666664</c:v>
                </c:pt>
                <c:pt idx="438">
                  <c:v>41694.958333333343</c:v>
                </c:pt>
                <c:pt idx="439">
                  <c:v>41695</c:v>
                </c:pt>
                <c:pt idx="440">
                  <c:v>41695.041666666584</c:v>
                </c:pt>
                <c:pt idx="441">
                  <c:v>41695.083333333336</c:v>
                </c:pt>
                <c:pt idx="442">
                  <c:v>41695.124999999993</c:v>
                </c:pt>
                <c:pt idx="443">
                  <c:v>41695.166666666584</c:v>
                </c:pt>
                <c:pt idx="444">
                  <c:v>41695.208333333336</c:v>
                </c:pt>
                <c:pt idx="445">
                  <c:v>41695.25</c:v>
                </c:pt>
                <c:pt idx="446">
                  <c:v>41695.291666666504</c:v>
                </c:pt>
                <c:pt idx="447">
                  <c:v>41695.333333333336</c:v>
                </c:pt>
                <c:pt idx="448">
                  <c:v>41695.375</c:v>
                </c:pt>
                <c:pt idx="449">
                  <c:v>41695.416666666664</c:v>
                </c:pt>
                <c:pt idx="450">
                  <c:v>41695.458333333343</c:v>
                </c:pt>
                <c:pt idx="451">
                  <c:v>41695.5</c:v>
                </c:pt>
                <c:pt idx="452">
                  <c:v>41695.541666666584</c:v>
                </c:pt>
                <c:pt idx="453">
                  <c:v>41695.583333333336</c:v>
                </c:pt>
                <c:pt idx="454">
                  <c:v>41695.624999999993</c:v>
                </c:pt>
                <c:pt idx="455">
                  <c:v>41695.666666666584</c:v>
                </c:pt>
                <c:pt idx="456">
                  <c:v>41695.708333333336</c:v>
                </c:pt>
                <c:pt idx="457">
                  <c:v>41695.75</c:v>
                </c:pt>
                <c:pt idx="458">
                  <c:v>41695.791666666504</c:v>
                </c:pt>
                <c:pt idx="459">
                  <c:v>41695.833333333336</c:v>
                </c:pt>
                <c:pt idx="460">
                  <c:v>41695.875</c:v>
                </c:pt>
                <c:pt idx="461">
                  <c:v>41695.916666666664</c:v>
                </c:pt>
                <c:pt idx="462">
                  <c:v>41695.958333333343</c:v>
                </c:pt>
                <c:pt idx="463">
                  <c:v>41696</c:v>
                </c:pt>
                <c:pt idx="464">
                  <c:v>41696.041666666584</c:v>
                </c:pt>
                <c:pt idx="465">
                  <c:v>41696.083333333336</c:v>
                </c:pt>
                <c:pt idx="466">
                  <c:v>41696.124999999993</c:v>
                </c:pt>
                <c:pt idx="467">
                  <c:v>41696.166666666584</c:v>
                </c:pt>
                <c:pt idx="468">
                  <c:v>41696.208333333336</c:v>
                </c:pt>
                <c:pt idx="469">
                  <c:v>41696.25</c:v>
                </c:pt>
                <c:pt idx="470">
                  <c:v>41696.291666666504</c:v>
                </c:pt>
                <c:pt idx="471">
                  <c:v>41696.333333333336</c:v>
                </c:pt>
                <c:pt idx="472">
                  <c:v>41696.375</c:v>
                </c:pt>
                <c:pt idx="473">
                  <c:v>41696.416666666664</c:v>
                </c:pt>
                <c:pt idx="474">
                  <c:v>41696.458333333343</c:v>
                </c:pt>
                <c:pt idx="475">
                  <c:v>41696.5</c:v>
                </c:pt>
                <c:pt idx="476">
                  <c:v>41696.541666666584</c:v>
                </c:pt>
                <c:pt idx="477">
                  <c:v>41696.583333333336</c:v>
                </c:pt>
                <c:pt idx="478">
                  <c:v>41696.624999999993</c:v>
                </c:pt>
                <c:pt idx="479">
                  <c:v>41696.666666666584</c:v>
                </c:pt>
                <c:pt idx="480">
                  <c:v>41696.708333333336</c:v>
                </c:pt>
                <c:pt idx="481">
                  <c:v>41696.75</c:v>
                </c:pt>
                <c:pt idx="482">
                  <c:v>41696.791666666504</c:v>
                </c:pt>
                <c:pt idx="483">
                  <c:v>41696.833333333336</c:v>
                </c:pt>
                <c:pt idx="484">
                  <c:v>41696.875</c:v>
                </c:pt>
                <c:pt idx="485">
                  <c:v>41696.916666666664</c:v>
                </c:pt>
                <c:pt idx="486">
                  <c:v>41696.958333333343</c:v>
                </c:pt>
                <c:pt idx="487">
                  <c:v>41697</c:v>
                </c:pt>
                <c:pt idx="488">
                  <c:v>41697.041666666584</c:v>
                </c:pt>
                <c:pt idx="489">
                  <c:v>41697.083333333336</c:v>
                </c:pt>
                <c:pt idx="490">
                  <c:v>41697.124999999993</c:v>
                </c:pt>
                <c:pt idx="491">
                  <c:v>41697.166666666584</c:v>
                </c:pt>
                <c:pt idx="492">
                  <c:v>41697.208333333336</c:v>
                </c:pt>
                <c:pt idx="493">
                  <c:v>41697.25</c:v>
                </c:pt>
                <c:pt idx="494">
                  <c:v>41697.291666666504</c:v>
                </c:pt>
                <c:pt idx="495">
                  <c:v>41697.333333333336</c:v>
                </c:pt>
                <c:pt idx="496">
                  <c:v>41697.375</c:v>
                </c:pt>
                <c:pt idx="497">
                  <c:v>41697.416666666664</c:v>
                </c:pt>
                <c:pt idx="498">
                  <c:v>41697.458333333343</c:v>
                </c:pt>
                <c:pt idx="499">
                  <c:v>41697.5</c:v>
                </c:pt>
                <c:pt idx="500">
                  <c:v>41697.541666666584</c:v>
                </c:pt>
                <c:pt idx="501">
                  <c:v>41697.583333333336</c:v>
                </c:pt>
                <c:pt idx="502">
                  <c:v>41697.624999999993</c:v>
                </c:pt>
                <c:pt idx="503">
                  <c:v>41697.666666666584</c:v>
                </c:pt>
                <c:pt idx="504">
                  <c:v>41697.708333333336</c:v>
                </c:pt>
                <c:pt idx="505">
                  <c:v>41697.75</c:v>
                </c:pt>
                <c:pt idx="506">
                  <c:v>41697.791666666504</c:v>
                </c:pt>
                <c:pt idx="507">
                  <c:v>41697.833333333336</c:v>
                </c:pt>
                <c:pt idx="508">
                  <c:v>41697.875</c:v>
                </c:pt>
                <c:pt idx="509">
                  <c:v>41697.916666666664</c:v>
                </c:pt>
                <c:pt idx="510">
                  <c:v>41697.958333333343</c:v>
                </c:pt>
                <c:pt idx="511">
                  <c:v>41698</c:v>
                </c:pt>
                <c:pt idx="512">
                  <c:v>41698.041666666584</c:v>
                </c:pt>
                <c:pt idx="513">
                  <c:v>41698.083333333336</c:v>
                </c:pt>
                <c:pt idx="514">
                  <c:v>41698.124999999993</c:v>
                </c:pt>
                <c:pt idx="515">
                  <c:v>41698.166666666584</c:v>
                </c:pt>
                <c:pt idx="516">
                  <c:v>41698.208333333336</c:v>
                </c:pt>
                <c:pt idx="517">
                  <c:v>41698.25</c:v>
                </c:pt>
                <c:pt idx="518">
                  <c:v>41698.291666666504</c:v>
                </c:pt>
                <c:pt idx="519">
                  <c:v>41698.333333333336</c:v>
                </c:pt>
                <c:pt idx="520">
                  <c:v>41698.375</c:v>
                </c:pt>
                <c:pt idx="521">
                  <c:v>41698.416666666664</c:v>
                </c:pt>
                <c:pt idx="522">
                  <c:v>41698.458333333343</c:v>
                </c:pt>
                <c:pt idx="523">
                  <c:v>41698.5</c:v>
                </c:pt>
                <c:pt idx="524">
                  <c:v>41698.541666666584</c:v>
                </c:pt>
                <c:pt idx="525">
                  <c:v>41698.583333333336</c:v>
                </c:pt>
                <c:pt idx="526">
                  <c:v>41698.624999999993</c:v>
                </c:pt>
                <c:pt idx="527">
                  <c:v>41698.666666666584</c:v>
                </c:pt>
                <c:pt idx="528">
                  <c:v>41698.708333333336</c:v>
                </c:pt>
                <c:pt idx="529">
                  <c:v>41698.75</c:v>
                </c:pt>
                <c:pt idx="530">
                  <c:v>41698.791666666504</c:v>
                </c:pt>
                <c:pt idx="531">
                  <c:v>41698.833333333336</c:v>
                </c:pt>
                <c:pt idx="532">
                  <c:v>41698.875</c:v>
                </c:pt>
                <c:pt idx="533">
                  <c:v>41698.916666666664</c:v>
                </c:pt>
                <c:pt idx="534">
                  <c:v>41698.958333333343</c:v>
                </c:pt>
                <c:pt idx="535">
                  <c:v>41699</c:v>
                </c:pt>
                <c:pt idx="536">
                  <c:v>41699.041666666584</c:v>
                </c:pt>
                <c:pt idx="537">
                  <c:v>41699.083333333336</c:v>
                </c:pt>
                <c:pt idx="538">
                  <c:v>41699.124999999993</c:v>
                </c:pt>
                <c:pt idx="539">
                  <c:v>41699.166666666584</c:v>
                </c:pt>
                <c:pt idx="540">
                  <c:v>41699.208333333336</c:v>
                </c:pt>
                <c:pt idx="541">
                  <c:v>41699.25</c:v>
                </c:pt>
                <c:pt idx="542">
                  <c:v>41699.291666666504</c:v>
                </c:pt>
                <c:pt idx="543">
                  <c:v>41699.333333333336</c:v>
                </c:pt>
                <c:pt idx="544">
                  <c:v>41699.375</c:v>
                </c:pt>
                <c:pt idx="545">
                  <c:v>41699.416666666664</c:v>
                </c:pt>
                <c:pt idx="546">
                  <c:v>41699.458333333343</c:v>
                </c:pt>
                <c:pt idx="547">
                  <c:v>41699.5</c:v>
                </c:pt>
                <c:pt idx="548">
                  <c:v>41699.541666666584</c:v>
                </c:pt>
                <c:pt idx="549">
                  <c:v>41699.583333333336</c:v>
                </c:pt>
                <c:pt idx="550">
                  <c:v>41699.624999999993</c:v>
                </c:pt>
                <c:pt idx="551">
                  <c:v>41699.666666666584</c:v>
                </c:pt>
                <c:pt idx="552">
                  <c:v>41699.708333333336</c:v>
                </c:pt>
                <c:pt idx="553">
                  <c:v>41699.75</c:v>
                </c:pt>
                <c:pt idx="554">
                  <c:v>41699.791666666504</c:v>
                </c:pt>
                <c:pt idx="555">
                  <c:v>41699.833333333336</c:v>
                </c:pt>
                <c:pt idx="556">
                  <c:v>41699.875</c:v>
                </c:pt>
                <c:pt idx="557">
                  <c:v>41699.916666666664</c:v>
                </c:pt>
                <c:pt idx="558">
                  <c:v>41699.958333333343</c:v>
                </c:pt>
                <c:pt idx="559">
                  <c:v>41700</c:v>
                </c:pt>
                <c:pt idx="560">
                  <c:v>41700.041666666584</c:v>
                </c:pt>
                <c:pt idx="561">
                  <c:v>41700.083333333336</c:v>
                </c:pt>
                <c:pt idx="562">
                  <c:v>41700.124999999993</c:v>
                </c:pt>
                <c:pt idx="563">
                  <c:v>41700.166666666584</c:v>
                </c:pt>
                <c:pt idx="564">
                  <c:v>41700.208333333336</c:v>
                </c:pt>
                <c:pt idx="565">
                  <c:v>41700.25</c:v>
                </c:pt>
                <c:pt idx="566">
                  <c:v>41700.291666666504</c:v>
                </c:pt>
                <c:pt idx="567">
                  <c:v>41700.333333333336</c:v>
                </c:pt>
                <c:pt idx="568">
                  <c:v>41700.375</c:v>
                </c:pt>
                <c:pt idx="569">
                  <c:v>41700.416666666664</c:v>
                </c:pt>
                <c:pt idx="570">
                  <c:v>41700.458333333343</c:v>
                </c:pt>
                <c:pt idx="571">
                  <c:v>41700.5</c:v>
                </c:pt>
                <c:pt idx="572">
                  <c:v>41700.541666666584</c:v>
                </c:pt>
                <c:pt idx="573">
                  <c:v>41700.583333333336</c:v>
                </c:pt>
                <c:pt idx="574">
                  <c:v>41700.624999999993</c:v>
                </c:pt>
                <c:pt idx="575">
                  <c:v>41700.666666666584</c:v>
                </c:pt>
                <c:pt idx="576">
                  <c:v>41700.708333333336</c:v>
                </c:pt>
                <c:pt idx="577">
                  <c:v>41700.75</c:v>
                </c:pt>
                <c:pt idx="578">
                  <c:v>41700.791666666504</c:v>
                </c:pt>
                <c:pt idx="579">
                  <c:v>41700.833333333336</c:v>
                </c:pt>
                <c:pt idx="580">
                  <c:v>41700.875</c:v>
                </c:pt>
                <c:pt idx="581">
                  <c:v>41700.916666666664</c:v>
                </c:pt>
                <c:pt idx="582">
                  <c:v>41700.958333333343</c:v>
                </c:pt>
                <c:pt idx="583">
                  <c:v>41701</c:v>
                </c:pt>
                <c:pt idx="584">
                  <c:v>41701.041666666584</c:v>
                </c:pt>
                <c:pt idx="585">
                  <c:v>41701.083333333336</c:v>
                </c:pt>
                <c:pt idx="586">
                  <c:v>41701.124999999993</c:v>
                </c:pt>
                <c:pt idx="587">
                  <c:v>41701.166666666584</c:v>
                </c:pt>
                <c:pt idx="588">
                  <c:v>41701.208333333336</c:v>
                </c:pt>
                <c:pt idx="589">
                  <c:v>41701.25</c:v>
                </c:pt>
                <c:pt idx="590">
                  <c:v>41701.291666666504</c:v>
                </c:pt>
                <c:pt idx="591">
                  <c:v>41701.333333333336</c:v>
                </c:pt>
                <c:pt idx="592">
                  <c:v>41701.375</c:v>
                </c:pt>
                <c:pt idx="593">
                  <c:v>41701.416666666664</c:v>
                </c:pt>
                <c:pt idx="594">
                  <c:v>41701.458333333343</c:v>
                </c:pt>
                <c:pt idx="595">
                  <c:v>41701.5</c:v>
                </c:pt>
                <c:pt idx="596">
                  <c:v>41701.541666666584</c:v>
                </c:pt>
                <c:pt idx="597">
                  <c:v>41701.583333333336</c:v>
                </c:pt>
                <c:pt idx="598">
                  <c:v>41701.624999999993</c:v>
                </c:pt>
                <c:pt idx="599">
                  <c:v>41701.666666666584</c:v>
                </c:pt>
                <c:pt idx="600">
                  <c:v>41701.708333333336</c:v>
                </c:pt>
                <c:pt idx="601">
                  <c:v>41701.75</c:v>
                </c:pt>
                <c:pt idx="602">
                  <c:v>41701.791666666504</c:v>
                </c:pt>
                <c:pt idx="603">
                  <c:v>41701.833333333336</c:v>
                </c:pt>
                <c:pt idx="604">
                  <c:v>41701.875</c:v>
                </c:pt>
                <c:pt idx="605">
                  <c:v>41701.916666666664</c:v>
                </c:pt>
                <c:pt idx="606">
                  <c:v>41701.958333333343</c:v>
                </c:pt>
                <c:pt idx="607">
                  <c:v>41702</c:v>
                </c:pt>
                <c:pt idx="608">
                  <c:v>41702.041666666584</c:v>
                </c:pt>
                <c:pt idx="609">
                  <c:v>41702.083333333336</c:v>
                </c:pt>
                <c:pt idx="610">
                  <c:v>41702.124999999993</c:v>
                </c:pt>
                <c:pt idx="611">
                  <c:v>41702.166666666584</c:v>
                </c:pt>
                <c:pt idx="612">
                  <c:v>41702.208333333336</c:v>
                </c:pt>
                <c:pt idx="613">
                  <c:v>41702.25</c:v>
                </c:pt>
                <c:pt idx="614">
                  <c:v>41702.291666666504</c:v>
                </c:pt>
                <c:pt idx="615">
                  <c:v>41702.333333333336</c:v>
                </c:pt>
                <c:pt idx="616">
                  <c:v>41702.375</c:v>
                </c:pt>
                <c:pt idx="617">
                  <c:v>41702.416666666664</c:v>
                </c:pt>
                <c:pt idx="618">
                  <c:v>41702.458333333343</c:v>
                </c:pt>
                <c:pt idx="619">
                  <c:v>41702.5</c:v>
                </c:pt>
                <c:pt idx="620">
                  <c:v>41702.541666666584</c:v>
                </c:pt>
                <c:pt idx="621">
                  <c:v>41702.583333333336</c:v>
                </c:pt>
                <c:pt idx="622">
                  <c:v>41702.624999999993</c:v>
                </c:pt>
                <c:pt idx="623">
                  <c:v>41702.666666666584</c:v>
                </c:pt>
                <c:pt idx="624">
                  <c:v>41702.708333333336</c:v>
                </c:pt>
                <c:pt idx="625">
                  <c:v>41702.75</c:v>
                </c:pt>
                <c:pt idx="626">
                  <c:v>41702.791666666504</c:v>
                </c:pt>
                <c:pt idx="627">
                  <c:v>41702.833333333336</c:v>
                </c:pt>
                <c:pt idx="628">
                  <c:v>41702.875</c:v>
                </c:pt>
                <c:pt idx="629">
                  <c:v>41702.916666666664</c:v>
                </c:pt>
                <c:pt idx="630">
                  <c:v>41702.958333333343</c:v>
                </c:pt>
                <c:pt idx="631">
                  <c:v>41703</c:v>
                </c:pt>
                <c:pt idx="632">
                  <c:v>41703.041666666584</c:v>
                </c:pt>
                <c:pt idx="633">
                  <c:v>41703.083333333336</c:v>
                </c:pt>
                <c:pt idx="634">
                  <c:v>41703.124999999993</c:v>
                </c:pt>
                <c:pt idx="635">
                  <c:v>41703.166666666584</c:v>
                </c:pt>
                <c:pt idx="636">
                  <c:v>41703.208333333336</c:v>
                </c:pt>
                <c:pt idx="637">
                  <c:v>41703.25</c:v>
                </c:pt>
                <c:pt idx="638">
                  <c:v>41703.291666666504</c:v>
                </c:pt>
                <c:pt idx="639">
                  <c:v>41703.333333333336</c:v>
                </c:pt>
                <c:pt idx="640">
                  <c:v>41703.375</c:v>
                </c:pt>
                <c:pt idx="641">
                  <c:v>41703.416666666664</c:v>
                </c:pt>
                <c:pt idx="642">
                  <c:v>41703.458333333343</c:v>
                </c:pt>
                <c:pt idx="643">
                  <c:v>41703.5</c:v>
                </c:pt>
                <c:pt idx="644">
                  <c:v>41703.541666666584</c:v>
                </c:pt>
                <c:pt idx="645">
                  <c:v>41703.583333333336</c:v>
                </c:pt>
                <c:pt idx="646">
                  <c:v>41703.624999999993</c:v>
                </c:pt>
                <c:pt idx="647">
                  <c:v>41703.666666666584</c:v>
                </c:pt>
                <c:pt idx="648">
                  <c:v>41703.708333333336</c:v>
                </c:pt>
                <c:pt idx="649">
                  <c:v>41703.75</c:v>
                </c:pt>
                <c:pt idx="650">
                  <c:v>41703.791666666504</c:v>
                </c:pt>
                <c:pt idx="651">
                  <c:v>41703.833333333336</c:v>
                </c:pt>
                <c:pt idx="652">
                  <c:v>41703.875</c:v>
                </c:pt>
                <c:pt idx="653">
                  <c:v>41703.916666666664</c:v>
                </c:pt>
                <c:pt idx="654">
                  <c:v>41703.958333333343</c:v>
                </c:pt>
                <c:pt idx="655">
                  <c:v>41704</c:v>
                </c:pt>
                <c:pt idx="656">
                  <c:v>41704.041666666584</c:v>
                </c:pt>
                <c:pt idx="657">
                  <c:v>41704.083333333336</c:v>
                </c:pt>
                <c:pt idx="658">
                  <c:v>41704.124999999993</c:v>
                </c:pt>
                <c:pt idx="659">
                  <c:v>41704.166666666584</c:v>
                </c:pt>
                <c:pt idx="660">
                  <c:v>41704.208333333336</c:v>
                </c:pt>
                <c:pt idx="661">
                  <c:v>41704.25</c:v>
                </c:pt>
                <c:pt idx="662">
                  <c:v>41704.291666666504</c:v>
                </c:pt>
                <c:pt idx="663">
                  <c:v>41704.333333333336</c:v>
                </c:pt>
                <c:pt idx="664">
                  <c:v>41704.375</c:v>
                </c:pt>
                <c:pt idx="665">
                  <c:v>41704.416666666664</c:v>
                </c:pt>
                <c:pt idx="666">
                  <c:v>41704.458333333343</c:v>
                </c:pt>
                <c:pt idx="667">
                  <c:v>41704.5</c:v>
                </c:pt>
                <c:pt idx="668">
                  <c:v>41704.541666666584</c:v>
                </c:pt>
                <c:pt idx="669">
                  <c:v>41704.583333333336</c:v>
                </c:pt>
                <c:pt idx="670">
                  <c:v>41704.624999999993</c:v>
                </c:pt>
                <c:pt idx="671">
                  <c:v>41704.666666666584</c:v>
                </c:pt>
                <c:pt idx="672">
                  <c:v>41704.708333333336</c:v>
                </c:pt>
                <c:pt idx="673">
                  <c:v>41704.75</c:v>
                </c:pt>
                <c:pt idx="674">
                  <c:v>41704.791666666504</c:v>
                </c:pt>
                <c:pt idx="675">
                  <c:v>41704.833333333336</c:v>
                </c:pt>
                <c:pt idx="676">
                  <c:v>41704.875</c:v>
                </c:pt>
                <c:pt idx="677">
                  <c:v>41704.916666666664</c:v>
                </c:pt>
                <c:pt idx="678">
                  <c:v>41704.958333333343</c:v>
                </c:pt>
                <c:pt idx="679">
                  <c:v>41705</c:v>
                </c:pt>
                <c:pt idx="680">
                  <c:v>41705.041666666584</c:v>
                </c:pt>
                <c:pt idx="681">
                  <c:v>41705.083333333336</c:v>
                </c:pt>
                <c:pt idx="682">
                  <c:v>41705.124999999993</c:v>
                </c:pt>
                <c:pt idx="683">
                  <c:v>41705.166666666584</c:v>
                </c:pt>
                <c:pt idx="684">
                  <c:v>41705.208333333336</c:v>
                </c:pt>
                <c:pt idx="685">
                  <c:v>41705.25</c:v>
                </c:pt>
                <c:pt idx="686">
                  <c:v>41705.291666666504</c:v>
                </c:pt>
                <c:pt idx="687">
                  <c:v>41705.333333333336</c:v>
                </c:pt>
                <c:pt idx="688">
                  <c:v>41705.375</c:v>
                </c:pt>
                <c:pt idx="689">
                  <c:v>41705.416666666664</c:v>
                </c:pt>
                <c:pt idx="690">
                  <c:v>41705.458333333343</c:v>
                </c:pt>
                <c:pt idx="691">
                  <c:v>41705.5</c:v>
                </c:pt>
                <c:pt idx="692">
                  <c:v>41705.541666666584</c:v>
                </c:pt>
                <c:pt idx="693">
                  <c:v>41705.583333333336</c:v>
                </c:pt>
                <c:pt idx="694">
                  <c:v>41705.624999999993</c:v>
                </c:pt>
                <c:pt idx="695">
                  <c:v>41705.666666666584</c:v>
                </c:pt>
                <c:pt idx="696">
                  <c:v>41705.708333333336</c:v>
                </c:pt>
                <c:pt idx="697">
                  <c:v>41705.75</c:v>
                </c:pt>
                <c:pt idx="698">
                  <c:v>41705.791666666504</c:v>
                </c:pt>
                <c:pt idx="699">
                  <c:v>41705.833333333336</c:v>
                </c:pt>
                <c:pt idx="700">
                  <c:v>41705.875</c:v>
                </c:pt>
                <c:pt idx="701">
                  <c:v>41705.916666666664</c:v>
                </c:pt>
                <c:pt idx="702">
                  <c:v>41705.958333333343</c:v>
                </c:pt>
                <c:pt idx="703">
                  <c:v>41706</c:v>
                </c:pt>
                <c:pt idx="704">
                  <c:v>41706.041666666584</c:v>
                </c:pt>
                <c:pt idx="705">
                  <c:v>41706.083333333336</c:v>
                </c:pt>
                <c:pt idx="706">
                  <c:v>41706.124999999993</c:v>
                </c:pt>
                <c:pt idx="707">
                  <c:v>41706.166666666584</c:v>
                </c:pt>
                <c:pt idx="708">
                  <c:v>41706.208333333336</c:v>
                </c:pt>
                <c:pt idx="709">
                  <c:v>41706.25</c:v>
                </c:pt>
                <c:pt idx="710">
                  <c:v>41706.291666666504</c:v>
                </c:pt>
                <c:pt idx="711">
                  <c:v>41706.333333333336</c:v>
                </c:pt>
                <c:pt idx="712">
                  <c:v>41706.375</c:v>
                </c:pt>
                <c:pt idx="713">
                  <c:v>41706.416666666664</c:v>
                </c:pt>
                <c:pt idx="714">
                  <c:v>41706.458333333343</c:v>
                </c:pt>
                <c:pt idx="715">
                  <c:v>41706.5</c:v>
                </c:pt>
                <c:pt idx="716">
                  <c:v>41706.541666666584</c:v>
                </c:pt>
                <c:pt idx="717">
                  <c:v>41706.583333333336</c:v>
                </c:pt>
                <c:pt idx="718">
                  <c:v>41706.624999999993</c:v>
                </c:pt>
                <c:pt idx="719">
                  <c:v>41706.666666666584</c:v>
                </c:pt>
                <c:pt idx="720">
                  <c:v>41706.708333333336</c:v>
                </c:pt>
                <c:pt idx="721">
                  <c:v>41706.75</c:v>
                </c:pt>
                <c:pt idx="722">
                  <c:v>41706.791666666504</c:v>
                </c:pt>
                <c:pt idx="723">
                  <c:v>41706.833333333336</c:v>
                </c:pt>
                <c:pt idx="724">
                  <c:v>41706.875</c:v>
                </c:pt>
                <c:pt idx="725">
                  <c:v>41706.916666666664</c:v>
                </c:pt>
                <c:pt idx="726">
                  <c:v>41706.958333333343</c:v>
                </c:pt>
                <c:pt idx="727">
                  <c:v>41707</c:v>
                </c:pt>
                <c:pt idx="728">
                  <c:v>41707.041666666584</c:v>
                </c:pt>
                <c:pt idx="729">
                  <c:v>41707.083333333336</c:v>
                </c:pt>
                <c:pt idx="730">
                  <c:v>41707.124999999993</c:v>
                </c:pt>
                <c:pt idx="731">
                  <c:v>41707.166666666584</c:v>
                </c:pt>
                <c:pt idx="732">
                  <c:v>41707.208333333336</c:v>
                </c:pt>
                <c:pt idx="733">
                  <c:v>41707.25</c:v>
                </c:pt>
                <c:pt idx="734">
                  <c:v>41707.291666666504</c:v>
                </c:pt>
                <c:pt idx="735">
                  <c:v>41707.333333333336</c:v>
                </c:pt>
                <c:pt idx="736">
                  <c:v>41707.375</c:v>
                </c:pt>
                <c:pt idx="737">
                  <c:v>41707.416666666664</c:v>
                </c:pt>
                <c:pt idx="738">
                  <c:v>41707.458333333343</c:v>
                </c:pt>
                <c:pt idx="739">
                  <c:v>41707.5</c:v>
                </c:pt>
                <c:pt idx="740">
                  <c:v>41707.541666666584</c:v>
                </c:pt>
                <c:pt idx="741">
                  <c:v>41707.583333333336</c:v>
                </c:pt>
                <c:pt idx="742">
                  <c:v>41707.624999999993</c:v>
                </c:pt>
                <c:pt idx="743">
                  <c:v>41707.666666666584</c:v>
                </c:pt>
                <c:pt idx="744">
                  <c:v>41707.708333333336</c:v>
                </c:pt>
                <c:pt idx="745">
                  <c:v>41707.75</c:v>
                </c:pt>
                <c:pt idx="746">
                  <c:v>41707.791666666504</c:v>
                </c:pt>
                <c:pt idx="747">
                  <c:v>41707.833333333336</c:v>
                </c:pt>
                <c:pt idx="748">
                  <c:v>41707.875</c:v>
                </c:pt>
                <c:pt idx="749">
                  <c:v>41707.916666666664</c:v>
                </c:pt>
                <c:pt idx="750">
                  <c:v>41707.958333333343</c:v>
                </c:pt>
                <c:pt idx="751">
                  <c:v>41708</c:v>
                </c:pt>
                <c:pt idx="752">
                  <c:v>41708.041666666584</c:v>
                </c:pt>
                <c:pt idx="753">
                  <c:v>41708.083333333336</c:v>
                </c:pt>
                <c:pt idx="754">
                  <c:v>41708.124999999993</c:v>
                </c:pt>
                <c:pt idx="755">
                  <c:v>41708.166666666584</c:v>
                </c:pt>
                <c:pt idx="756">
                  <c:v>41708.208333333336</c:v>
                </c:pt>
                <c:pt idx="757">
                  <c:v>41708.25</c:v>
                </c:pt>
                <c:pt idx="758">
                  <c:v>41708.291666666504</c:v>
                </c:pt>
                <c:pt idx="759">
                  <c:v>41708.333333333336</c:v>
                </c:pt>
                <c:pt idx="760">
                  <c:v>41708.375</c:v>
                </c:pt>
                <c:pt idx="761">
                  <c:v>41708.416666666664</c:v>
                </c:pt>
                <c:pt idx="762">
                  <c:v>41708.458333333343</c:v>
                </c:pt>
                <c:pt idx="763">
                  <c:v>41708.5</c:v>
                </c:pt>
                <c:pt idx="764">
                  <c:v>41708.541666666584</c:v>
                </c:pt>
                <c:pt idx="765">
                  <c:v>41708.583333333336</c:v>
                </c:pt>
                <c:pt idx="766">
                  <c:v>41708.624999999993</c:v>
                </c:pt>
                <c:pt idx="767">
                  <c:v>41708.666666666584</c:v>
                </c:pt>
                <c:pt idx="768">
                  <c:v>41708.708333333336</c:v>
                </c:pt>
                <c:pt idx="769">
                  <c:v>41708.75</c:v>
                </c:pt>
                <c:pt idx="770">
                  <c:v>41708.791666666504</c:v>
                </c:pt>
                <c:pt idx="771">
                  <c:v>41708.833333333336</c:v>
                </c:pt>
                <c:pt idx="772">
                  <c:v>41708.875</c:v>
                </c:pt>
                <c:pt idx="773">
                  <c:v>41708.916666666664</c:v>
                </c:pt>
                <c:pt idx="774">
                  <c:v>41708.958333333343</c:v>
                </c:pt>
                <c:pt idx="775">
                  <c:v>41709</c:v>
                </c:pt>
                <c:pt idx="776">
                  <c:v>41709.041666666584</c:v>
                </c:pt>
                <c:pt idx="777">
                  <c:v>41709.083333333336</c:v>
                </c:pt>
                <c:pt idx="778">
                  <c:v>41709.124999999993</c:v>
                </c:pt>
                <c:pt idx="779">
                  <c:v>41709.166666666584</c:v>
                </c:pt>
                <c:pt idx="780">
                  <c:v>41709.208333333336</c:v>
                </c:pt>
                <c:pt idx="781">
                  <c:v>41709.25</c:v>
                </c:pt>
                <c:pt idx="782">
                  <c:v>41709.291666666504</c:v>
                </c:pt>
                <c:pt idx="783">
                  <c:v>41709.333333333336</c:v>
                </c:pt>
                <c:pt idx="784">
                  <c:v>41709.375</c:v>
                </c:pt>
                <c:pt idx="785">
                  <c:v>41709.416666666664</c:v>
                </c:pt>
                <c:pt idx="786">
                  <c:v>41709.458333333343</c:v>
                </c:pt>
                <c:pt idx="787">
                  <c:v>41709.5</c:v>
                </c:pt>
                <c:pt idx="788">
                  <c:v>41709.541666666584</c:v>
                </c:pt>
                <c:pt idx="789">
                  <c:v>41709.583333333336</c:v>
                </c:pt>
                <c:pt idx="790">
                  <c:v>41709.624999999993</c:v>
                </c:pt>
                <c:pt idx="791">
                  <c:v>41709.666666666584</c:v>
                </c:pt>
                <c:pt idx="792">
                  <c:v>41709.708333333336</c:v>
                </c:pt>
                <c:pt idx="793">
                  <c:v>41709.75</c:v>
                </c:pt>
                <c:pt idx="794">
                  <c:v>41709.791666666504</c:v>
                </c:pt>
                <c:pt idx="795">
                  <c:v>41709.833333333336</c:v>
                </c:pt>
                <c:pt idx="796">
                  <c:v>41709.875</c:v>
                </c:pt>
                <c:pt idx="797">
                  <c:v>41709.916666666664</c:v>
                </c:pt>
                <c:pt idx="798">
                  <c:v>41709.958333333343</c:v>
                </c:pt>
                <c:pt idx="799">
                  <c:v>41710</c:v>
                </c:pt>
                <c:pt idx="800">
                  <c:v>41710.041666666584</c:v>
                </c:pt>
                <c:pt idx="801">
                  <c:v>41710.083333333336</c:v>
                </c:pt>
                <c:pt idx="802">
                  <c:v>41710.124999999993</c:v>
                </c:pt>
                <c:pt idx="803">
                  <c:v>41710.166666666584</c:v>
                </c:pt>
                <c:pt idx="804">
                  <c:v>41710.208333333336</c:v>
                </c:pt>
                <c:pt idx="805">
                  <c:v>41710.25</c:v>
                </c:pt>
                <c:pt idx="806">
                  <c:v>41710.291666666504</c:v>
                </c:pt>
                <c:pt idx="807">
                  <c:v>41710.333333333336</c:v>
                </c:pt>
                <c:pt idx="808">
                  <c:v>41710.375</c:v>
                </c:pt>
                <c:pt idx="809">
                  <c:v>41710.416666666664</c:v>
                </c:pt>
                <c:pt idx="810">
                  <c:v>41710.458333333343</c:v>
                </c:pt>
                <c:pt idx="811">
                  <c:v>41710.5</c:v>
                </c:pt>
                <c:pt idx="812">
                  <c:v>41710.541666666584</c:v>
                </c:pt>
                <c:pt idx="813">
                  <c:v>41710.583333333336</c:v>
                </c:pt>
                <c:pt idx="814">
                  <c:v>41710.624999999993</c:v>
                </c:pt>
                <c:pt idx="815">
                  <c:v>41710.666666666584</c:v>
                </c:pt>
                <c:pt idx="816">
                  <c:v>41710.708333333336</c:v>
                </c:pt>
                <c:pt idx="817">
                  <c:v>41710.75</c:v>
                </c:pt>
                <c:pt idx="818">
                  <c:v>41710.791666666504</c:v>
                </c:pt>
                <c:pt idx="819">
                  <c:v>41710.833333333336</c:v>
                </c:pt>
                <c:pt idx="820">
                  <c:v>41710.875</c:v>
                </c:pt>
                <c:pt idx="821">
                  <c:v>41710.916666666664</c:v>
                </c:pt>
                <c:pt idx="822">
                  <c:v>41710.958333333343</c:v>
                </c:pt>
                <c:pt idx="823">
                  <c:v>41711</c:v>
                </c:pt>
                <c:pt idx="824">
                  <c:v>41711.041666666584</c:v>
                </c:pt>
                <c:pt idx="825">
                  <c:v>41711.083333333336</c:v>
                </c:pt>
                <c:pt idx="826">
                  <c:v>41711.124999999993</c:v>
                </c:pt>
                <c:pt idx="827">
                  <c:v>41711.166666666584</c:v>
                </c:pt>
                <c:pt idx="828">
                  <c:v>41711.208333333336</c:v>
                </c:pt>
                <c:pt idx="829">
                  <c:v>41711.25</c:v>
                </c:pt>
                <c:pt idx="830">
                  <c:v>41711.291666666504</c:v>
                </c:pt>
                <c:pt idx="831">
                  <c:v>41711.333333333336</c:v>
                </c:pt>
                <c:pt idx="832">
                  <c:v>41711.375</c:v>
                </c:pt>
                <c:pt idx="833">
                  <c:v>41711.416666666664</c:v>
                </c:pt>
                <c:pt idx="834">
                  <c:v>41711.458333333343</c:v>
                </c:pt>
                <c:pt idx="835">
                  <c:v>41711.5</c:v>
                </c:pt>
                <c:pt idx="836">
                  <c:v>41711.541666666584</c:v>
                </c:pt>
                <c:pt idx="837">
                  <c:v>41711.583333333336</c:v>
                </c:pt>
                <c:pt idx="838">
                  <c:v>41711.624999999993</c:v>
                </c:pt>
                <c:pt idx="839">
                  <c:v>41711.666666666584</c:v>
                </c:pt>
                <c:pt idx="840">
                  <c:v>41711.708333333336</c:v>
                </c:pt>
                <c:pt idx="841">
                  <c:v>41711.75</c:v>
                </c:pt>
                <c:pt idx="842">
                  <c:v>41711.791666666504</c:v>
                </c:pt>
                <c:pt idx="843">
                  <c:v>41711.833333333336</c:v>
                </c:pt>
                <c:pt idx="844">
                  <c:v>41711.875</c:v>
                </c:pt>
                <c:pt idx="845">
                  <c:v>41711.916666666664</c:v>
                </c:pt>
                <c:pt idx="846">
                  <c:v>41711.958333333343</c:v>
                </c:pt>
                <c:pt idx="847">
                  <c:v>41712</c:v>
                </c:pt>
                <c:pt idx="848">
                  <c:v>41712.041666666584</c:v>
                </c:pt>
                <c:pt idx="849">
                  <c:v>41712.083333333336</c:v>
                </c:pt>
                <c:pt idx="850">
                  <c:v>41712.124999999993</c:v>
                </c:pt>
                <c:pt idx="851">
                  <c:v>41712.166666666584</c:v>
                </c:pt>
                <c:pt idx="852">
                  <c:v>41712.208333333336</c:v>
                </c:pt>
                <c:pt idx="853">
                  <c:v>41712.25</c:v>
                </c:pt>
                <c:pt idx="854">
                  <c:v>41712.291666666504</c:v>
                </c:pt>
                <c:pt idx="855">
                  <c:v>41712.333333333336</c:v>
                </c:pt>
                <c:pt idx="856">
                  <c:v>41712.375</c:v>
                </c:pt>
                <c:pt idx="857">
                  <c:v>41712.416666666664</c:v>
                </c:pt>
                <c:pt idx="858">
                  <c:v>41712.458333333343</c:v>
                </c:pt>
                <c:pt idx="859">
                  <c:v>41712.5</c:v>
                </c:pt>
                <c:pt idx="860">
                  <c:v>41712.541666666584</c:v>
                </c:pt>
                <c:pt idx="861">
                  <c:v>41712.583333333336</c:v>
                </c:pt>
                <c:pt idx="862">
                  <c:v>41712.624999999993</c:v>
                </c:pt>
                <c:pt idx="863">
                  <c:v>41712.666666666584</c:v>
                </c:pt>
                <c:pt idx="864">
                  <c:v>41712.708333333336</c:v>
                </c:pt>
                <c:pt idx="865">
                  <c:v>41712.75</c:v>
                </c:pt>
                <c:pt idx="866">
                  <c:v>41712.791666666504</c:v>
                </c:pt>
                <c:pt idx="867">
                  <c:v>41712.833333333336</c:v>
                </c:pt>
                <c:pt idx="868">
                  <c:v>41712.875</c:v>
                </c:pt>
                <c:pt idx="869">
                  <c:v>41712.916666666664</c:v>
                </c:pt>
                <c:pt idx="870">
                  <c:v>41712.958333333343</c:v>
                </c:pt>
                <c:pt idx="871">
                  <c:v>41713</c:v>
                </c:pt>
                <c:pt idx="872">
                  <c:v>41713.041666666584</c:v>
                </c:pt>
                <c:pt idx="873">
                  <c:v>41713.083333333336</c:v>
                </c:pt>
                <c:pt idx="874">
                  <c:v>41713.124999999993</c:v>
                </c:pt>
                <c:pt idx="875">
                  <c:v>41713.166666666584</c:v>
                </c:pt>
                <c:pt idx="876">
                  <c:v>41713.208333333336</c:v>
                </c:pt>
                <c:pt idx="877">
                  <c:v>41713.25</c:v>
                </c:pt>
                <c:pt idx="878">
                  <c:v>41713.291666666504</c:v>
                </c:pt>
                <c:pt idx="879">
                  <c:v>41713.333333333336</c:v>
                </c:pt>
                <c:pt idx="880">
                  <c:v>41713.375</c:v>
                </c:pt>
                <c:pt idx="881">
                  <c:v>41713.416666666664</c:v>
                </c:pt>
                <c:pt idx="882">
                  <c:v>41713.458333333343</c:v>
                </c:pt>
                <c:pt idx="883">
                  <c:v>41713.5</c:v>
                </c:pt>
                <c:pt idx="884">
                  <c:v>41713.541666666584</c:v>
                </c:pt>
                <c:pt idx="885">
                  <c:v>41713.583333333336</c:v>
                </c:pt>
                <c:pt idx="886">
                  <c:v>41713.624999999993</c:v>
                </c:pt>
                <c:pt idx="887">
                  <c:v>41713.666666666584</c:v>
                </c:pt>
                <c:pt idx="888">
                  <c:v>41713.708333333336</c:v>
                </c:pt>
                <c:pt idx="889">
                  <c:v>41713.75</c:v>
                </c:pt>
                <c:pt idx="890">
                  <c:v>41713.791666666504</c:v>
                </c:pt>
                <c:pt idx="891">
                  <c:v>41713.833333333336</c:v>
                </c:pt>
                <c:pt idx="892">
                  <c:v>41713.875</c:v>
                </c:pt>
                <c:pt idx="893">
                  <c:v>41713.916666666664</c:v>
                </c:pt>
                <c:pt idx="894">
                  <c:v>41713.958333333343</c:v>
                </c:pt>
                <c:pt idx="895">
                  <c:v>41714</c:v>
                </c:pt>
                <c:pt idx="896">
                  <c:v>41714.041666666584</c:v>
                </c:pt>
                <c:pt idx="897">
                  <c:v>41714.083333333336</c:v>
                </c:pt>
                <c:pt idx="898">
                  <c:v>41714.124999999993</c:v>
                </c:pt>
                <c:pt idx="899">
                  <c:v>41714.166666666584</c:v>
                </c:pt>
                <c:pt idx="900">
                  <c:v>41714.208333333336</c:v>
                </c:pt>
                <c:pt idx="901">
                  <c:v>41714.25</c:v>
                </c:pt>
                <c:pt idx="902">
                  <c:v>41714.291666666504</c:v>
                </c:pt>
                <c:pt idx="903">
                  <c:v>41714.333333333336</c:v>
                </c:pt>
                <c:pt idx="904">
                  <c:v>41714.375</c:v>
                </c:pt>
                <c:pt idx="905">
                  <c:v>41714.416666666664</c:v>
                </c:pt>
                <c:pt idx="906">
                  <c:v>41714.458333333343</c:v>
                </c:pt>
                <c:pt idx="907">
                  <c:v>41714.5</c:v>
                </c:pt>
                <c:pt idx="908">
                  <c:v>41714.541666666584</c:v>
                </c:pt>
                <c:pt idx="909">
                  <c:v>41714.583333333336</c:v>
                </c:pt>
                <c:pt idx="910">
                  <c:v>41714.624999999993</c:v>
                </c:pt>
                <c:pt idx="911">
                  <c:v>41714.666666666584</c:v>
                </c:pt>
                <c:pt idx="912">
                  <c:v>41714.708333333336</c:v>
                </c:pt>
                <c:pt idx="913">
                  <c:v>41714.75</c:v>
                </c:pt>
                <c:pt idx="914">
                  <c:v>41714.791666666504</c:v>
                </c:pt>
                <c:pt idx="915">
                  <c:v>41714.833333333336</c:v>
                </c:pt>
                <c:pt idx="916">
                  <c:v>41714.875</c:v>
                </c:pt>
                <c:pt idx="917">
                  <c:v>41714.916666666664</c:v>
                </c:pt>
                <c:pt idx="918">
                  <c:v>41714.958333333343</c:v>
                </c:pt>
                <c:pt idx="919">
                  <c:v>41715</c:v>
                </c:pt>
                <c:pt idx="920">
                  <c:v>41715.041666666584</c:v>
                </c:pt>
                <c:pt idx="921">
                  <c:v>41715.083333333336</c:v>
                </c:pt>
                <c:pt idx="922">
                  <c:v>41715.124999999993</c:v>
                </c:pt>
                <c:pt idx="923">
                  <c:v>41715.166666666584</c:v>
                </c:pt>
                <c:pt idx="924">
                  <c:v>41715.208333333336</c:v>
                </c:pt>
                <c:pt idx="925">
                  <c:v>41715.25</c:v>
                </c:pt>
                <c:pt idx="926">
                  <c:v>41715.291666666504</c:v>
                </c:pt>
                <c:pt idx="927">
                  <c:v>41715.333333333336</c:v>
                </c:pt>
                <c:pt idx="928">
                  <c:v>41715.375</c:v>
                </c:pt>
                <c:pt idx="929">
                  <c:v>41715.416666666664</c:v>
                </c:pt>
                <c:pt idx="930">
                  <c:v>41715.458333333343</c:v>
                </c:pt>
                <c:pt idx="931">
                  <c:v>41715.5</c:v>
                </c:pt>
                <c:pt idx="932">
                  <c:v>41715.541666666584</c:v>
                </c:pt>
                <c:pt idx="933">
                  <c:v>41715.583333333336</c:v>
                </c:pt>
                <c:pt idx="934">
                  <c:v>41715.624999999993</c:v>
                </c:pt>
                <c:pt idx="935">
                  <c:v>41715.666666666584</c:v>
                </c:pt>
                <c:pt idx="936">
                  <c:v>41715.708333333336</c:v>
                </c:pt>
                <c:pt idx="937">
                  <c:v>41715.75</c:v>
                </c:pt>
                <c:pt idx="938">
                  <c:v>41715.791666666504</c:v>
                </c:pt>
                <c:pt idx="939">
                  <c:v>41715.833333333336</c:v>
                </c:pt>
                <c:pt idx="940">
                  <c:v>41715.875</c:v>
                </c:pt>
                <c:pt idx="941">
                  <c:v>41715.916666666664</c:v>
                </c:pt>
                <c:pt idx="942">
                  <c:v>41715.958333333343</c:v>
                </c:pt>
                <c:pt idx="943">
                  <c:v>41716</c:v>
                </c:pt>
                <c:pt idx="944">
                  <c:v>41716.041666666584</c:v>
                </c:pt>
                <c:pt idx="945">
                  <c:v>41716.083333333336</c:v>
                </c:pt>
                <c:pt idx="946">
                  <c:v>41716.124999999993</c:v>
                </c:pt>
                <c:pt idx="947">
                  <c:v>41716.166666666584</c:v>
                </c:pt>
                <c:pt idx="948">
                  <c:v>41716.208333333336</c:v>
                </c:pt>
                <c:pt idx="949">
                  <c:v>41716.25</c:v>
                </c:pt>
                <c:pt idx="950">
                  <c:v>41716.291666666504</c:v>
                </c:pt>
                <c:pt idx="951">
                  <c:v>41716.333333333336</c:v>
                </c:pt>
                <c:pt idx="952">
                  <c:v>41716.375</c:v>
                </c:pt>
                <c:pt idx="953">
                  <c:v>41716.416666666664</c:v>
                </c:pt>
                <c:pt idx="954">
                  <c:v>41716.458333333343</c:v>
                </c:pt>
                <c:pt idx="955">
                  <c:v>41716.5</c:v>
                </c:pt>
                <c:pt idx="956">
                  <c:v>41716.541666666584</c:v>
                </c:pt>
                <c:pt idx="957">
                  <c:v>41716.583333333336</c:v>
                </c:pt>
                <c:pt idx="958">
                  <c:v>41716.624999999993</c:v>
                </c:pt>
                <c:pt idx="959">
                  <c:v>41716.666666666584</c:v>
                </c:pt>
                <c:pt idx="960">
                  <c:v>41716.708333333336</c:v>
                </c:pt>
                <c:pt idx="961">
                  <c:v>41716.75</c:v>
                </c:pt>
                <c:pt idx="962">
                  <c:v>41716.791666666504</c:v>
                </c:pt>
                <c:pt idx="963">
                  <c:v>41716.833333333336</c:v>
                </c:pt>
                <c:pt idx="964">
                  <c:v>41716.875</c:v>
                </c:pt>
                <c:pt idx="965">
                  <c:v>41716.916666666664</c:v>
                </c:pt>
                <c:pt idx="966">
                  <c:v>41716.958333333343</c:v>
                </c:pt>
                <c:pt idx="967">
                  <c:v>41717</c:v>
                </c:pt>
                <c:pt idx="968">
                  <c:v>41717.041666666584</c:v>
                </c:pt>
                <c:pt idx="969">
                  <c:v>41717.083333333336</c:v>
                </c:pt>
                <c:pt idx="970">
                  <c:v>41717.124999999993</c:v>
                </c:pt>
                <c:pt idx="971">
                  <c:v>41717.166666666584</c:v>
                </c:pt>
                <c:pt idx="972">
                  <c:v>41717.208333333336</c:v>
                </c:pt>
                <c:pt idx="973">
                  <c:v>41717.25</c:v>
                </c:pt>
                <c:pt idx="974">
                  <c:v>41717.291666666504</c:v>
                </c:pt>
                <c:pt idx="975">
                  <c:v>41717.333333333336</c:v>
                </c:pt>
                <c:pt idx="976">
                  <c:v>41717.375</c:v>
                </c:pt>
                <c:pt idx="977">
                  <c:v>41717.416666666664</c:v>
                </c:pt>
                <c:pt idx="978">
                  <c:v>41717.458333333343</c:v>
                </c:pt>
                <c:pt idx="979">
                  <c:v>41717.5</c:v>
                </c:pt>
                <c:pt idx="980">
                  <c:v>41717.541666666584</c:v>
                </c:pt>
                <c:pt idx="981">
                  <c:v>41717.583333333336</c:v>
                </c:pt>
                <c:pt idx="982">
                  <c:v>41717.624999999993</c:v>
                </c:pt>
                <c:pt idx="983">
                  <c:v>41717.666666666584</c:v>
                </c:pt>
                <c:pt idx="984">
                  <c:v>41717.708333333336</c:v>
                </c:pt>
                <c:pt idx="985">
                  <c:v>41717.75</c:v>
                </c:pt>
                <c:pt idx="986">
                  <c:v>41717.791666666504</c:v>
                </c:pt>
                <c:pt idx="987">
                  <c:v>41717.833333333336</c:v>
                </c:pt>
                <c:pt idx="988">
                  <c:v>41717.875</c:v>
                </c:pt>
                <c:pt idx="989">
                  <c:v>41717.916666666664</c:v>
                </c:pt>
                <c:pt idx="990">
                  <c:v>41717.958333333343</c:v>
                </c:pt>
                <c:pt idx="991">
                  <c:v>41718</c:v>
                </c:pt>
                <c:pt idx="992">
                  <c:v>41718.041666666584</c:v>
                </c:pt>
                <c:pt idx="993">
                  <c:v>41718.083333333336</c:v>
                </c:pt>
                <c:pt idx="994">
                  <c:v>41718.124999999993</c:v>
                </c:pt>
                <c:pt idx="995">
                  <c:v>41718.166666666584</c:v>
                </c:pt>
                <c:pt idx="996">
                  <c:v>41718.208333333336</c:v>
                </c:pt>
                <c:pt idx="997">
                  <c:v>41718.25</c:v>
                </c:pt>
                <c:pt idx="998">
                  <c:v>41718.291666666504</c:v>
                </c:pt>
                <c:pt idx="999">
                  <c:v>41718.333333333336</c:v>
                </c:pt>
                <c:pt idx="1000">
                  <c:v>41718.375</c:v>
                </c:pt>
                <c:pt idx="1001">
                  <c:v>41718.416666666664</c:v>
                </c:pt>
                <c:pt idx="1002">
                  <c:v>41718.458333333343</c:v>
                </c:pt>
                <c:pt idx="1003">
                  <c:v>41718.5</c:v>
                </c:pt>
                <c:pt idx="1004">
                  <c:v>41718.541666666584</c:v>
                </c:pt>
                <c:pt idx="1005">
                  <c:v>41718.583333333336</c:v>
                </c:pt>
                <c:pt idx="1006">
                  <c:v>41718.624999999993</c:v>
                </c:pt>
                <c:pt idx="1007">
                  <c:v>41718.666666666584</c:v>
                </c:pt>
                <c:pt idx="1008">
                  <c:v>41718.708333333336</c:v>
                </c:pt>
                <c:pt idx="1009">
                  <c:v>41718.75</c:v>
                </c:pt>
                <c:pt idx="1010">
                  <c:v>41718.791666666504</c:v>
                </c:pt>
                <c:pt idx="1011">
                  <c:v>41718.833333333336</c:v>
                </c:pt>
                <c:pt idx="1012">
                  <c:v>41718.875</c:v>
                </c:pt>
                <c:pt idx="1013">
                  <c:v>41718.916666666664</c:v>
                </c:pt>
                <c:pt idx="1014">
                  <c:v>41718.958333333343</c:v>
                </c:pt>
                <c:pt idx="1015">
                  <c:v>41719</c:v>
                </c:pt>
                <c:pt idx="1016">
                  <c:v>41719.041666666584</c:v>
                </c:pt>
                <c:pt idx="1017">
                  <c:v>41719.083333333336</c:v>
                </c:pt>
                <c:pt idx="1018">
                  <c:v>41719.124999999993</c:v>
                </c:pt>
                <c:pt idx="1019">
                  <c:v>41719.166666666584</c:v>
                </c:pt>
                <c:pt idx="1020">
                  <c:v>41719.208333333336</c:v>
                </c:pt>
                <c:pt idx="1021">
                  <c:v>41719.25</c:v>
                </c:pt>
                <c:pt idx="1022">
                  <c:v>41719.291666666504</c:v>
                </c:pt>
                <c:pt idx="1023">
                  <c:v>41719.333333333336</c:v>
                </c:pt>
                <c:pt idx="1024">
                  <c:v>41719.375</c:v>
                </c:pt>
                <c:pt idx="1025">
                  <c:v>41719.416666666664</c:v>
                </c:pt>
                <c:pt idx="1026">
                  <c:v>41719.458333333343</c:v>
                </c:pt>
                <c:pt idx="1027">
                  <c:v>41719.5</c:v>
                </c:pt>
                <c:pt idx="1028">
                  <c:v>41719.541666666584</c:v>
                </c:pt>
                <c:pt idx="1029">
                  <c:v>41719.583333333336</c:v>
                </c:pt>
                <c:pt idx="1030">
                  <c:v>41719.624999999993</c:v>
                </c:pt>
                <c:pt idx="1031">
                  <c:v>41719.666666666584</c:v>
                </c:pt>
                <c:pt idx="1032">
                  <c:v>41719.708333333336</c:v>
                </c:pt>
                <c:pt idx="1033">
                  <c:v>41719.75</c:v>
                </c:pt>
                <c:pt idx="1034">
                  <c:v>41719.791666666504</c:v>
                </c:pt>
                <c:pt idx="1035">
                  <c:v>41719.833333333336</c:v>
                </c:pt>
                <c:pt idx="1036">
                  <c:v>41719.875</c:v>
                </c:pt>
                <c:pt idx="1037">
                  <c:v>41719.916666666664</c:v>
                </c:pt>
                <c:pt idx="1038">
                  <c:v>41719.958333333343</c:v>
                </c:pt>
                <c:pt idx="1039">
                  <c:v>41720</c:v>
                </c:pt>
                <c:pt idx="1040">
                  <c:v>41720.041666666584</c:v>
                </c:pt>
                <c:pt idx="1041">
                  <c:v>41720.083333333336</c:v>
                </c:pt>
                <c:pt idx="1042">
                  <c:v>41720.124999999993</c:v>
                </c:pt>
                <c:pt idx="1043">
                  <c:v>41720.166666666584</c:v>
                </c:pt>
                <c:pt idx="1044">
                  <c:v>41720.208333333336</c:v>
                </c:pt>
                <c:pt idx="1045">
                  <c:v>41720.25</c:v>
                </c:pt>
                <c:pt idx="1046">
                  <c:v>41720.291666666504</c:v>
                </c:pt>
                <c:pt idx="1047">
                  <c:v>41720.333333333336</c:v>
                </c:pt>
                <c:pt idx="1048">
                  <c:v>41720.375</c:v>
                </c:pt>
                <c:pt idx="1049">
                  <c:v>41720.416666666664</c:v>
                </c:pt>
                <c:pt idx="1050">
                  <c:v>41720.458333333343</c:v>
                </c:pt>
                <c:pt idx="1051">
                  <c:v>41720.5</c:v>
                </c:pt>
                <c:pt idx="1052">
                  <c:v>41720.541666666584</c:v>
                </c:pt>
                <c:pt idx="1053">
                  <c:v>41720.583333333336</c:v>
                </c:pt>
                <c:pt idx="1054">
                  <c:v>41720.624999999993</c:v>
                </c:pt>
                <c:pt idx="1055">
                  <c:v>41720.666666666584</c:v>
                </c:pt>
                <c:pt idx="1056">
                  <c:v>41720.708333333336</c:v>
                </c:pt>
                <c:pt idx="1057">
                  <c:v>41720.75</c:v>
                </c:pt>
                <c:pt idx="1058">
                  <c:v>41720.791666666504</c:v>
                </c:pt>
                <c:pt idx="1059">
                  <c:v>41720.833333333336</c:v>
                </c:pt>
                <c:pt idx="1060">
                  <c:v>41720.875</c:v>
                </c:pt>
                <c:pt idx="1061">
                  <c:v>41720.916666666664</c:v>
                </c:pt>
                <c:pt idx="1062">
                  <c:v>41720.958333333343</c:v>
                </c:pt>
                <c:pt idx="1063">
                  <c:v>41721</c:v>
                </c:pt>
                <c:pt idx="1064">
                  <c:v>41721.041666666584</c:v>
                </c:pt>
                <c:pt idx="1065">
                  <c:v>41721.083333333336</c:v>
                </c:pt>
                <c:pt idx="1066">
                  <c:v>41721.124999999993</c:v>
                </c:pt>
                <c:pt idx="1067">
                  <c:v>41721.166666666584</c:v>
                </c:pt>
                <c:pt idx="1068">
                  <c:v>41721.208333333336</c:v>
                </c:pt>
                <c:pt idx="1069">
                  <c:v>41721.25</c:v>
                </c:pt>
                <c:pt idx="1070">
                  <c:v>41721.291666666504</c:v>
                </c:pt>
                <c:pt idx="1071">
                  <c:v>41721.333333333336</c:v>
                </c:pt>
                <c:pt idx="1072">
                  <c:v>41721.375</c:v>
                </c:pt>
                <c:pt idx="1073">
                  <c:v>41721.416666666664</c:v>
                </c:pt>
                <c:pt idx="1074">
                  <c:v>41721.458333333343</c:v>
                </c:pt>
                <c:pt idx="1075">
                  <c:v>41721.5</c:v>
                </c:pt>
                <c:pt idx="1076">
                  <c:v>41721.541666666584</c:v>
                </c:pt>
                <c:pt idx="1077">
                  <c:v>41721.583333333336</c:v>
                </c:pt>
                <c:pt idx="1078">
                  <c:v>41721.624999999993</c:v>
                </c:pt>
                <c:pt idx="1079">
                  <c:v>41721.666666666584</c:v>
                </c:pt>
                <c:pt idx="1080">
                  <c:v>41721.708333333336</c:v>
                </c:pt>
                <c:pt idx="1081">
                  <c:v>41721.75</c:v>
                </c:pt>
                <c:pt idx="1082">
                  <c:v>41721.791666666504</c:v>
                </c:pt>
                <c:pt idx="1083">
                  <c:v>41721.833333333336</c:v>
                </c:pt>
                <c:pt idx="1084">
                  <c:v>41721.875</c:v>
                </c:pt>
                <c:pt idx="1085">
                  <c:v>41721.916666666664</c:v>
                </c:pt>
                <c:pt idx="1086">
                  <c:v>41721.958333333343</c:v>
                </c:pt>
                <c:pt idx="1087">
                  <c:v>41722</c:v>
                </c:pt>
                <c:pt idx="1088">
                  <c:v>41722.041666666584</c:v>
                </c:pt>
                <c:pt idx="1089">
                  <c:v>41722.083333333336</c:v>
                </c:pt>
                <c:pt idx="1090">
                  <c:v>41722.124999999993</c:v>
                </c:pt>
                <c:pt idx="1091">
                  <c:v>41722.166666666584</c:v>
                </c:pt>
                <c:pt idx="1092">
                  <c:v>41722.208333333336</c:v>
                </c:pt>
                <c:pt idx="1093">
                  <c:v>41722.25</c:v>
                </c:pt>
                <c:pt idx="1094">
                  <c:v>41722.291666666504</c:v>
                </c:pt>
                <c:pt idx="1095">
                  <c:v>41722.333333333336</c:v>
                </c:pt>
                <c:pt idx="1096">
                  <c:v>41722.375</c:v>
                </c:pt>
                <c:pt idx="1097">
                  <c:v>41722.416666666664</c:v>
                </c:pt>
                <c:pt idx="1098">
                  <c:v>41722.458333333343</c:v>
                </c:pt>
                <c:pt idx="1099">
                  <c:v>41722.5</c:v>
                </c:pt>
                <c:pt idx="1100">
                  <c:v>41722.541666666584</c:v>
                </c:pt>
                <c:pt idx="1101">
                  <c:v>41722.583333333336</c:v>
                </c:pt>
                <c:pt idx="1102">
                  <c:v>41722.624999999993</c:v>
                </c:pt>
                <c:pt idx="1103">
                  <c:v>41722.666666666584</c:v>
                </c:pt>
                <c:pt idx="1104">
                  <c:v>41722.708333333336</c:v>
                </c:pt>
                <c:pt idx="1105">
                  <c:v>41722.75</c:v>
                </c:pt>
                <c:pt idx="1106">
                  <c:v>41722.791666666504</c:v>
                </c:pt>
                <c:pt idx="1107">
                  <c:v>41722.833333333336</c:v>
                </c:pt>
                <c:pt idx="1108">
                  <c:v>41722.875</c:v>
                </c:pt>
                <c:pt idx="1109">
                  <c:v>41722.916666666664</c:v>
                </c:pt>
                <c:pt idx="1110">
                  <c:v>41722.958333333343</c:v>
                </c:pt>
                <c:pt idx="1111">
                  <c:v>41723</c:v>
                </c:pt>
                <c:pt idx="1112">
                  <c:v>41723.041666666584</c:v>
                </c:pt>
                <c:pt idx="1113">
                  <c:v>41723.083333333336</c:v>
                </c:pt>
                <c:pt idx="1114">
                  <c:v>41723.124999999993</c:v>
                </c:pt>
                <c:pt idx="1115">
                  <c:v>41723.166666666584</c:v>
                </c:pt>
                <c:pt idx="1116">
                  <c:v>41723.208333333336</c:v>
                </c:pt>
                <c:pt idx="1117">
                  <c:v>41723.25</c:v>
                </c:pt>
                <c:pt idx="1118">
                  <c:v>41723.291666666504</c:v>
                </c:pt>
                <c:pt idx="1119">
                  <c:v>41723.333333333336</c:v>
                </c:pt>
                <c:pt idx="1120">
                  <c:v>41723.375</c:v>
                </c:pt>
                <c:pt idx="1121">
                  <c:v>41723.416666666664</c:v>
                </c:pt>
                <c:pt idx="1122">
                  <c:v>41723.458333333343</c:v>
                </c:pt>
                <c:pt idx="1123">
                  <c:v>41723.5</c:v>
                </c:pt>
                <c:pt idx="1124">
                  <c:v>41723.541666666584</c:v>
                </c:pt>
                <c:pt idx="1125">
                  <c:v>41723.583333333336</c:v>
                </c:pt>
                <c:pt idx="1126">
                  <c:v>41723.624999999993</c:v>
                </c:pt>
                <c:pt idx="1127">
                  <c:v>41723.666666666584</c:v>
                </c:pt>
                <c:pt idx="1128">
                  <c:v>41723.708333333336</c:v>
                </c:pt>
                <c:pt idx="1129">
                  <c:v>41723.75</c:v>
                </c:pt>
                <c:pt idx="1130">
                  <c:v>41723.791666666504</c:v>
                </c:pt>
                <c:pt idx="1131">
                  <c:v>41723.833333333336</c:v>
                </c:pt>
                <c:pt idx="1132">
                  <c:v>41723.875</c:v>
                </c:pt>
                <c:pt idx="1133">
                  <c:v>41723.916666666664</c:v>
                </c:pt>
                <c:pt idx="1134">
                  <c:v>41723.958333333343</c:v>
                </c:pt>
                <c:pt idx="1135">
                  <c:v>41724</c:v>
                </c:pt>
                <c:pt idx="1136">
                  <c:v>41724.041666666584</c:v>
                </c:pt>
                <c:pt idx="1137">
                  <c:v>41724.083333333336</c:v>
                </c:pt>
                <c:pt idx="1138">
                  <c:v>41724.124999999993</c:v>
                </c:pt>
                <c:pt idx="1139">
                  <c:v>41724.166666666584</c:v>
                </c:pt>
                <c:pt idx="1140">
                  <c:v>41724.208333333336</c:v>
                </c:pt>
                <c:pt idx="1141">
                  <c:v>41724.25</c:v>
                </c:pt>
                <c:pt idx="1142">
                  <c:v>41724.291666666504</c:v>
                </c:pt>
                <c:pt idx="1143">
                  <c:v>41724.333333333336</c:v>
                </c:pt>
                <c:pt idx="1144">
                  <c:v>41724.375</c:v>
                </c:pt>
                <c:pt idx="1145">
                  <c:v>41724.416666666664</c:v>
                </c:pt>
                <c:pt idx="1146">
                  <c:v>41724.458333333343</c:v>
                </c:pt>
                <c:pt idx="1147">
                  <c:v>41724.5</c:v>
                </c:pt>
                <c:pt idx="1148">
                  <c:v>41724.541666666584</c:v>
                </c:pt>
                <c:pt idx="1149">
                  <c:v>41724.583333333336</c:v>
                </c:pt>
                <c:pt idx="1150">
                  <c:v>41724.624999999993</c:v>
                </c:pt>
                <c:pt idx="1151">
                  <c:v>41724.666666666584</c:v>
                </c:pt>
                <c:pt idx="1152">
                  <c:v>41724.708333333336</c:v>
                </c:pt>
                <c:pt idx="1153">
                  <c:v>41724.75</c:v>
                </c:pt>
                <c:pt idx="1154">
                  <c:v>41724.791666666504</c:v>
                </c:pt>
                <c:pt idx="1155">
                  <c:v>41724.833333333336</c:v>
                </c:pt>
                <c:pt idx="1156">
                  <c:v>41724.875</c:v>
                </c:pt>
                <c:pt idx="1157">
                  <c:v>41724.916666666664</c:v>
                </c:pt>
                <c:pt idx="1158">
                  <c:v>41724.958333333343</c:v>
                </c:pt>
                <c:pt idx="1159">
                  <c:v>41725</c:v>
                </c:pt>
                <c:pt idx="1160">
                  <c:v>41725.041666666584</c:v>
                </c:pt>
                <c:pt idx="1161">
                  <c:v>41725.083333333336</c:v>
                </c:pt>
                <c:pt idx="1162">
                  <c:v>41725.124999999993</c:v>
                </c:pt>
                <c:pt idx="1163">
                  <c:v>41725.166666666584</c:v>
                </c:pt>
                <c:pt idx="1164">
                  <c:v>41725.208333333336</c:v>
                </c:pt>
                <c:pt idx="1165">
                  <c:v>41725.25</c:v>
                </c:pt>
                <c:pt idx="1166">
                  <c:v>41725.291666666504</c:v>
                </c:pt>
                <c:pt idx="1167">
                  <c:v>41725.333333333336</c:v>
                </c:pt>
                <c:pt idx="1168">
                  <c:v>41725.375</c:v>
                </c:pt>
                <c:pt idx="1169">
                  <c:v>41725.416666666664</c:v>
                </c:pt>
                <c:pt idx="1170">
                  <c:v>41725.458333333343</c:v>
                </c:pt>
                <c:pt idx="1171">
                  <c:v>41725.5</c:v>
                </c:pt>
                <c:pt idx="1172">
                  <c:v>41725.541666666584</c:v>
                </c:pt>
                <c:pt idx="1173">
                  <c:v>41725.583333333336</c:v>
                </c:pt>
                <c:pt idx="1174">
                  <c:v>41725.624999999993</c:v>
                </c:pt>
                <c:pt idx="1175">
                  <c:v>41725.666666666584</c:v>
                </c:pt>
                <c:pt idx="1176">
                  <c:v>41725.708333333336</c:v>
                </c:pt>
                <c:pt idx="1177">
                  <c:v>41725.75</c:v>
                </c:pt>
                <c:pt idx="1178">
                  <c:v>41725.791666666504</c:v>
                </c:pt>
                <c:pt idx="1179">
                  <c:v>41725.833333333336</c:v>
                </c:pt>
                <c:pt idx="1180">
                  <c:v>41725.875</c:v>
                </c:pt>
                <c:pt idx="1181">
                  <c:v>41725.916666666664</c:v>
                </c:pt>
                <c:pt idx="1182">
                  <c:v>41725.958333333343</c:v>
                </c:pt>
                <c:pt idx="1183">
                  <c:v>41726</c:v>
                </c:pt>
                <c:pt idx="1184">
                  <c:v>41726.041666666584</c:v>
                </c:pt>
                <c:pt idx="1185">
                  <c:v>41726.083333333336</c:v>
                </c:pt>
                <c:pt idx="1186">
                  <c:v>41726.124999999993</c:v>
                </c:pt>
                <c:pt idx="1187">
                  <c:v>41726.166666666584</c:v>
                </c:pt>
                <c:pt idx="1188">
                  <c:v>41726.208333333336</c:v>
                </c:pt>
                <c:pt idx="1189">
                  <c:v>41726.25</c:v>
                </c:pt>
                <c:pt idx="1190">
                  <c:v>41726.291666666504</c:v>
                </c:pt>
                <c:pt idx="1191">
                  <c:v>41726.333333333336</c:v>
                </c:pt>
                <c:pt idx="1192">
                  <c:v>41726.375</c:v>
                </c:pt>
                <c:pt idx="1193">
                  <c:v>41726.416666666664</c:v>
                </c:pt>
                <c:pt idx="1194">
                  <c:v>41726.458333333343</c:v>
                </c:pt>
                <c:pt idx="1195">
                  <c:v>41726.5</c:v>
                </c:pt>
                <c:pt idx="1196">
                  <c:v>41726.541666666584</c:v>
                </c:pt>
                <c:pt idx="1197">
                  <c:v>41726.583333333336</c:v>
                </c:pt>
                <c:pt idx="1198">
                  <c:v>41726.624999999993</c:v>
                </c:pt>
                <c:pt idx="1199">
                  <c:v>41726.666666666584</c:v>
                </c:pt>
                <c:pt idx="1200">
                  <c:v>41726.708333333336</c:v>
                </c:pt>
                <c:pt idx="1201">
                  <c:v>41726.75</c:v>
                </c:pt>
                <c:pt idx="1202">
                  <c:v>41726.791666666504</c:v>
                </c:pt>
                <c:pt idx="1203">
                  <c:v>41726.833333333336</c:v>
                </c:pt>
                <c:pt idx="1204">
                  <c:v>41726.875</c:v>
                </c:pt>
                <c:pt idx="1205">
                  <c:v>41726.916666666664</c:v>
                </c:pt>
                <c:pt idx="1206">
                  <c:v>41726.958333333343</c:v>
                </c:pt>
                <c:pt idx="1207">
                  <c:v>41727</c:v>
                </c:pt>
                <c:pt idx="1208">
                  <c:v>41727.041666666584</c:v>
                </c:pt>
                <c:pt idx="1209">
                  <c:v>41727.083333333336</c:v>
                </c:pt>
                <c:pt idx="1210">
                  <c:v>41727.124999999993</c:v>
                </c:pt>
                <c:pt idx="1211">
                  <c:v>41727.166666666584</c:v>
                </c:pt>
                <c:pt idx="1212">
                  <c:v>41727.208333333336</c:v>
                </c:pt>
                <c:pt idx="1213">
                  <c:v>41727.25</c:v>
                </c:pt>
                <c:pt idx="1214">
                  <c:v>41727.291666666504</c:v>
                </c:pt>
                <c:pt idx="1215">
                  <c:v>41727.333333333336</c:v>
                </c:pt>
                <c:pt idx="1216">
                  <c:v>41727.375</c:v>
                </c:pt>
                <c:pt idx="1217">
                  <c:v>41727.416666666664</c:v>
                </c:pt>
                <c:pt idx="1218">
                  <c:v>41727.458333333343</c:v>
                </c:pt>
                <c:pt idx="1219">
                  <c:v>41727.5</c:v>
                </c:pt>
                <c:pt idx="1220">
                  <c:v>41727.541666666584</c:v>
                </c:pt>
                <c:pt idx="1221">
                  <c:v>41727.583333333336</c:v>
                </c:pt>
                <c:pt idx="1222">
                  <c:v>41727.624999999993</c:v>
                </c:pt>
                <c:pt idx="1223">
                  <c:v>41727.666666666584</c:v>
                </c:pt>
                <c:pt idx="1224">
                  <c:v>41727.708333333336</c:v>
                </c:pt>
                <c:pt idx="1225">
                  <c:v>41727.75</c:v>
                </c:pt>
                <c:pt idx="1226">
                  <c:v>41727.791666666504</c:v>
                </c:pt>
                <c:pt idx="1227">
                  <c:v>41727.833333333336</c:v>
                </c:pt>
                <c:pt idx="1228">
                  <c:v>41727.875</c:v>
                </c:pt>
                <c:pt idx="1229">
                  <c:v>41727.916666666664</c:v>
                </c:pt>
                <c:pt idx="1230">
                  <c:v>41727.958333333343</c:v>
                </c:pt>
                <c:pt idx="1231">
                  <c:v>41728</c:v>
                </c:pt>
                <c:pt idx="1232">
                  <c:v>41728.041666666584</c:v>
                </c:pt>
                <c:pt idx="1233">
                  <c:v>41728.083333333336</c:v>
                </c:pt>
                <c:pt idx="1234">
                  <c:v>41728.124999999993</c:v>
                </c:pt>
                <c:pt idx="1235">
                  <c:v>41728.166666666584</c:v>
                </c:pt>
                <c:pt idx="1236">
                  <c:v>41728.208333333336</c:v>
                </c:pt>
                <c:pt idx="1237">
                  <c:v>41728.25</c:v>
                </c:pt>
                <c:pt idx="1238">
                  <c:v>41728.291666666504</c:v>
                </c:pt>
                <c:pt idx="1239">
                  <c:v>41728.333333333336</c:v>
                </c:pt>
                <c:pt idx="1240">
                  <c:v>41728.375</c:v>
                </c:pt>
                <c:pt idx="1241">
                  <c:v>41728.416666666664</c:v>
                </c:pt>
                <c:pt idx="1242">
                  <c:v>41728.458333333343</c:v>
                </c:pt>
                <c:pt idx="1243">
                  <c:v>41728.5</c:v>
                </c:pt>
                <c:pt idx="1244">
                  <c:v>41728.541666666584</c:v>
                </c:pt>
                <c:pt idx="1245">
                  <c:v>41728.583333333336</c:v>
                </c:pt>
                <c:pt idx="1246">
                  <c:v>41728.624999999993</c:v>
                </c:pt>
                <c:pt idx="1247">
                  <c:v>41728.666666666584</c:v>
                </c:pt>
                <c:pt idx="1248">
                  <c:v>41728.708333333336</c:v>
                </c:pt>
                <c:pt idx="1249">
                  <c:v>41728.75</c:v>
                </c:pt>
                <c:pt idx="1250">
                  <c:v>41728.791666666504</c:v>
                </c:pt>
                <c:pt idx="1251">
                  <c:v>41728.833333333336</c:v>
                </c:pt>
                <c:pt idx="1252">
                  <c:v>41728.875</c:v>
                </c:pt>
                <c:pt idx="1253">
                  <c:v>41728.916666666664</c:v>
                </c:pt>
                <c:pt idx="1254">
                  <c:v>41728.958333333343</c:v>
                </c:pt>
                <c:pt idx="1255">
                  <c:v>41729</c:v>
                </c:pt>
                <c:pt idx="1256">
                  <c:v>41729.041666666584</c:v>
                </c:pt>
                <c:pt idx="1257">
                  <c:v>41729.083333333336</c:v>
                </c:pt>
                <c:pt idx="1258">
                  <c:v>41729.124999999993</c:v>
                </c:pt>
                <c:pt idx="1259">
                  <c:v>41729.166666666584</c:v>
                </c:pt>
                <c:pt idx="1260">
                  <c:v>41729.208333333336</c:v>
                </c:pt>
                <c:pt idx="1261">
                  <c:v>41729.25</c:v>
                </c:pt>
                <c:pt idx="1262">
                  <c:v>41729.291666666504</c:v>
                </c:pt>
                <c:pt idx="1263">
                  <c:v>41729.333333333336</c:v>
                </c:pt>
                <c:pt idx="1264">
                  <c:v>41729.375</c:v>
                </c:pt>
                <c:pt idx="1265">
                  <c:v>41729.416666666664</c:v>
                </c:pt>
                <c:pt idx="1266">
                  <c:v>41729.458333333343</c:v>
                </c:pt>
                <c:pt idx="1267">
                  <c:v>41729.5</c:v>
                </c:pt>
                <c:pt idx="1268">
                  <c:v>41729.541666666584</c:v>
                </c:pt>
                <c:pt idx="1269">
                  <c:v>41729.583333333336</c:v>
                </c:pt>
                <c:pt idx="1270">
                  <c:v>41729.624999999993</c:v>
                </c:pt>
                <c:pt idx="1271">
                  <c:v>41729.666666666584</c:v>
                </c:pt>
                <c:pt idx="1272">
                  <c:v>41729.708333333336</c:v>
                </c:pt>
                <c:pt idx="1273">
                  <c:v>41729.75</c:v>
                </c:pt>
                <c:pt idx="1274">
                  <c:v>41729.791666666504</c:v>
                </c:pt>
                <c:pt idx="1275">
                  <c:v>41729.833333333336</c:v>
                </c:pt>
                <c:pt idx="1276">
                  <c:v>41729.875</c:v>
                </c:pt>
                <c:pt idx="1277">
                  <c:v>41729.916666666664</c:v>
                </c:pt>
                <c:pt idx="1278">
                  <c:v>41729.958333333343</c:v>
                </c:pt>
                <c:pt idx="1279">
                  <c:v>41730</c:v>
                </c:pt>
                <c:pt idx="1280">
                  <c:v>41730.041666666584</c:v>
                </c:pt>
                <c:pt idx="1281">
                  <c:v>41730.083333333336</c:v>
                </c:pt>
                <c:pt idx="1282">
                  <c:v>41730.124999999993</c:v>
                </c:pt>
                <c:pt idx="1283">
                  <c:v>41730.166666666584</c:v>
                </c:pt>
                <c:pt idx="1284">
                  <c:v>41730.208333333336</c:v>
                </c:pt>
                <c:pt idx="1285">
                  <c:v>41730.25</c:v>
                </c:pt>
                <c:pt idx="1286">
                  <c:v>41730.291666666504</c:v>
                </c:pt>
                <c:pt idx="1287">
                  <c:v>41730.333333333336</c:v>
                </c:pt>
                <c:pt idx="1288">
                  <c:v>41730.375</c:v>
                </c:pt>
                <c:pt idx="1289">
                  <c:v>41730.416666666664</c:v>
                </c:pt>
                <c:pt idx="1290">
                  <c:v>41730.458333333343</c:v>
                </c:pt>
                <c:pt idx="1291">
                  <c:v>41730.5</c:v>
                </c:pt>
                <c:pt idx="1292">
                  <c:v>41730.541666666584</c:v>
                </c:pt>
                <c:pt idx="1293">
                  <c:v>41730.583333333336</c:v>
                </c:pt>
                <c:pt idx="1294">
                  <c:v>41730.624999999993</c:v>
                </c:pt>
                <c:pt idx="1295">
                  <c:v>41730.666666666584</c:v>
                </c:pt>
                <c:pt idx="1296">
                  <c:v>41730.708333333336</c:v>
                </c:pt>
                <c:pt idx="1297">
                  <c:v>41730.75</c:v>
                </c:pt>
                <c:pt idx="1298">
                  <c:v>41730.791666666504</c:v>
                </c:pt>
                <c:pt idx="1299">
                  <c:v>41730.833333333336</c:v>
                </c:pt>
                <c:pt idx="1300">
                  <c:v>41730.875</c:v>
                </c:pt>
                <c:pt idx="1301">
                  <c:v>41730.916666666664</c:v>
                </c:pt>
                <c:pt idx="1302">
                  <c:v>41730.958333333343</c:v>
                </c:pt>
                <c:pt idx="1303">
                  <c:v>41731</c:v>
                </c:pt>
                <c:pt idx="1304">
                  <c:v>41731.041666666584</c:v>
                </c:pt>
                <c:pt idx="1305">
                  <c:v>41731.083333333336</c:v>
                </c:pt>
                <c:pt idx="1306">
                  <c:v>41731.124999999993</c:v>
                </c:pt>
                <c:pt idx="1307">
                  <c:v>41731.166666666584</c:v>
                </c:pt>
                <c:pt idx="1308">
                  <c:v>41731.208333333336</c:v>
                </c:pt>
                <c:pt idx="1309">
                  <c:v>41731.25</c:v>
                </c:pt>
                <c:pt idx="1310">
                  <c:v>41731.291666666504</c:v>
                </c:pt>
                <c:pt idx="1311">
                  <c:v>41731.333333333336</c:v>
                </c:pt>
                <c:pt idx="1312">
                  <c:v>41731.375</c:v>
                </c:pt>
                <c:pt idx="1313">
                  <c:v>41731.416666666664</c:v>
                </c:pt>
                <c:pt idx="1314">
                  <c:v>41731.458333333343</c:v>
                </c:pt>
                <c:pt idx="1315">
                  <c:v>41731.5</c:v>
                </c:pt>
                <c:pt idx="1316">
                  <c:v>41731.541666666584</c:v>
                </c:pt>
                <c:pt idx="1317">
                  <c:v>41731.583333333336</c:v>
                </c:pt>
                <c:pt idx="1318">
                  <c:v>41731.624999999993</c:v>
                </c:pt>
                <c:pt idx="1319">
                  <c:v>41731.666666666584</c:v>
                </c:pt>
                <c:pt idx="1320">
                  <c:v>41731.708333333336</c:v>
                </c:pt>
                <c:pt idx="1321">
                  <c:v>41731.75</c:v>
                </c:pt>
                <c:pt idx="1322">
                  <c:v>41731.791666666504</c:v>
                </c:pt>
                <c:pt idx="1323">
                  <c:v>41731.833333333336</c:v>
                </c:pt>
                <c:pt idx="1324">
                  <c:v>41731.875</c:v>
                </c:pt>
                <c:pt idx="1325">
                  <c:v>41731.916666666664</c:v>
                </c:pt>
                <c:pt idx="1326">
                  <c:v>41731.958333333343</c:v>
                </c:pt>
                <c:pt idx="1327">
                  <c:v>41732</c:v>
                </c:pt>
                <c:pt idx="1328">
                  <c:v>41732.041666666584</c:v>
                </c:pt>
                <c:pt idx="1329">
                  <c:v>41732.083333333336</c:v>
                </c:pt>
                <c:pt idx="1330">
                  <c:v>41732.124999999993</c:v>
                </c:pt>
                <c:pt idx="1331">
                  <c:v>41732.166666666584</c:v>
                </c:pt>
                <c:pt idx="1332">
                  <c:v>41732.208333333336</c:v>
                </c:pt>
                <c:pt idx="1333">
                  <c:v>41732.25</c:v>
                </c:pt>
                <c:pt idx="1334">
                  <c:v>41732.291666666504</c:v>
                </c:pt>
                <c:pt idx="1335">
                  <c:v>41732.333333333336</c:v>
                </c:pt>
                <c:pt idx="1336">
                  <c:v>41732.375</c:v>
                </c:pt>
                <c:pt idx="1337">
                  <c:v>41732.416666666664</c:v>
                </c:pt>
                <c:pt idx="1338">
                  <c:v>41732.458333333343</c:v>
                </c:pt>
                <c:pt idx="1339">
                  <c:v>41732.5</c:v>
                </c:pt>
                <c:pt idx="1340">
                  <c:v>41732.541666666584</c:v>
                </c:pt>
                <c:pt idx="1341">
                  <c:v>41732.583333333336</c:v>
                </c:pt>
                <c:pt idx="1342">
                  <c:v>41732.624999999993</c:v>
                </c:pt>
                <c:pt idx="1343">
                  <c:v>41732.666666666584</c:v>
                </c:pt>
                <c:pt idx="1344">
                  <c:v>41732.708333333336</c:v>
                </c:pt>
                <c:pt idx="1345">
                  <c:v>41732.75</c:v>
                </c:pt>
                <c:pt idx="1346">
                  <c:v>41732.791666666504</c:v>
                </c:pt>
                <c:pt idx="1347">
                  <c:v>41732.833333333336</c:v>
                </c:pt>
                <c:pt idx="1348">
                  <c:v>41732.875</c:v>
                </c:pt>
                <c:pt idx="1349">
                  <c:v>41732.916666666664</c:v>
                </c:pt>
                <c:pt idx="1350">
                  <c:v>41732.958333333343</c:v>
                </c:pt>
                <c:pt idx="1351">
                  <c:v>41733</c:v>
                </c:pt>
                <c:pt idx="1352">
                  <c:v>41733.041666666584</c:v>
                </c:pt>
                <c:pt idx="1353">
                  <c:v>41733.083333333336</c:v>
                </c:pt>
                <c:pt idx="1354">
                  <c:v>41733.124999999993</c:v>
                </c:pt>
                <c:pt idx="1355">
                  <c:v>41733.166666666584</c:v>
                </c:pt>
                <c:pt idx="1356">
                  <c:v>41733.208333333336</c:v>
                </c:pt>
                <c:pt idx="1357">
                  <c:v>41733.25</c:v>
                </c:pt>
                <c:pt idx="1358">
                  <c:v>41733.291666666504</c:v>
                </c:pt>
                <c:pt idx="1359">
                  <c:v>41733.333333333336</c:v>
                </c:pt>
                <c:pt idx="1360">
                  <c:v>41733.375</c:v>
                </c:pt>
                <c:pt idx="1361">
                  <c:v>41733.416666666664</c:v>
                </c:pt>
                <c:pt idx="1362">
                  <c:v>41733.458333333343</c:v>
                </c:pt>
                <c:pt idx="1363">
                  <c:v>41733.5</c:v>
                </c:pt>
                <c:pt idx="1364">
                  <c:v>41733.541666666584</c:v>
                </c:pt>
                <c:pt idx="1365">
                  <c:v>41733.583333333336</c:v>
                </c:pt>
                <c:pt idx="1366">
                  <c:v>41733.624999999993</c:v>
                </c:pt>
                <c:pt idx="1367">
                  <c:v>41733.666666666584</c:v>
                </c:pt>
                <c:pt idx="1368">
                  <c:v>41733.708333333336</c:v>
                </c:pt>
                <c:pt idx="1369">
                  <c:v>41733.75</c:v>
                </c:pt>
                <c:pt idx="1370">
                  <c:v>41733.791666666504</c:v>
                </c:pt>
                <c:pt idx="1371">
                  <c:v>41733.833333333336</c:v>
                </c:pt>
                <c:pt idx="1372">
                  <c:v>41733.875</c:v>
                </c:pt>
                <c:pt idx="1373">
                  <c:v>41733.916666666664</c:v>
                </c:pt>
                <c:pt idx="1374">
                  <c:v>41733.958333333343</c:v>
                </c:pt>
                <c:pt idx="1375">
                  <c:v>41734</c:v>
                </c:pt>
                <c:pt idx="1376">
                  <c:v>41734.041666666584</c:v>
                </c:pt>
                <c:pt idx="1377">
                  <c:v>41734.083333333336</c:v>
                </c:pt>
                <c:pt idx="1378">
                  <c:v>41734.124999999993</c:v>
                </c:pt>
                <c:pt idx="1379">
                  <c:v>41734.166666666584</c:v>
                </c:pt>
                <c:pt idx="1380">
                  <c:v>41734.208333333336</c:v>
                </c:pt>
                <c:pt idx="1381">
                  <c:v>41734.25</c:v>
                </c:pt>
                <c:pt idx="1382">
                  <c:v>41734.291666666504</c:v>
                </c:pt>
                <c:pt idx="1383">
                  <c:v>41734.333333333336</c:v>
                </c:pt>
                <c:pt idx="1384">
                  <c:v>41734.375</c:v>
                </c:pt>
                <c:pt idx="1385">
                  <c:v>41734.416666666664</c:v>
                </c:pt>
                <c:pt idx="1386">
                  <c:v>41734.458333333343</c:v>
                </c:pt>
                <c:pt idx="1387">
                  <c:v>41734.5</c:v>
                </c:pt>
                <c:pt idx="1388">
                  <c:v>41734.541666666584</c:v>
                </c:pt>
                <c:pt idx="1389">
                  <c:v>41734.583333333336</c:v>
                </c:pt>
                <c:pt idx="1390">
                  <c:v>41734.624999999993</c:v>
                </c:pt>
                <c:pt idx="1391">
                  <c:v>41734.666666666584</c:v>
                </c:pt>
                <c:pt idx="1392">
                  <c:v>41734.708333333336</c:v>
                </c:pt>
                <c:pt idx="1393">
                  <c:v>41734.75</c:v>
                </c:pt>
                <c:pt idx="1394">
                  <c:v>41734.791666666504</c:v>
                </c:pt>
                <c:pt idx="1395">
                  <c:v>41734.833333333336</c:v>
                </c:pt>
                <c:pt idx="1396">
                  <c:v>41734.875</c:v>
                </c:pt>
                <c:pt idx="1397">
                  <c:v>41734.916666666664</c:v>
                </c:pt>
                <c:pt idx="1398">
                  <c:v>41734.958333333343</c:v>
                </c:pt>
                <c:pt idx="1399">
                  <c:v>41735</c:v>
                </c:pt>
                <c:pt idx="1400">
                  <c:v>41735.041666666584</c:v>
                </c:pt>
                <c:pt idx="1401">
                  <c:v>41735.083333333336</c:v>
                </c:pt>
                <c:pt idx="1402">
                  <c:v>41735.124999999993</c:v>
                </c:pt>
                <c:pt idx="1403">
                  <c:v>41735.166666666584</c:v>
                </c:pt>
                <c:pt idx="1404">
                  <c:v>41735.208333333336</c:v>
                </c:pt>
                <c:pt idx="1405">
                  <c:v>41735.25</c:v>
                </c:pt>
                <c:pt idx="1406">
                  <c:v>41735.291666666504</c:v>
                </c:pt>
                <c:pt idx="1407">
                  <c:v>41735.333333333336</c:v>
                </c:pt>
                <c:pt idx="1408">
                  <c:v>41735.375</c:v>
                </c:pt>
                <c:pt idx="1409">
                  <c:v>41735.416666666664</c:v>
                </c:pt>
                <c:pt idx="1410">
                  <c:v>41735.458333333343</c:v>
                </c:pt>
                <c:pt idx="1411">
                  <c:v>41735.5</c:v>
                </c:pt>
                <c:pt idx="1412">
                  <c:v>41735.541666666584</c:v>
                </c:pt>
                <c:pt idx="1413">
                  <c:v>41735.583333333336</c:v>
                </c:pt>
                <c:pt idx="1414">
                  <c:v>41735.624999999993</c:v>
                </c:pt>
                <c:pt idx="1415">
                  <c:v>41735.666666666584</c:v>
                </c:pt>
                <c:pt idx="1416">
                  <c:v>41735.708333333336</c:v>
                </c:pt>
                <c:pt idx="1417">
                  <c:v>41735.75</c:v>
                </c:pt>
                <c:pt idx="1418">
                  <c:v>41735.791666666504</c:v>
                </c:pt>
                <c:pt idx="1419">
                  <c:v>41735.833333333336</c:v>
                </c:pt>
                <c:pt idx="1420">
                  <c:v>41735.875</c:v>
                </c:pt>
                <c:pt idx="1421">
                  <c:v>41735.916666666664</c:v>
                </c:pt>
                <c:pt idx="1422">
                  <c:v>41735.958333333343</c:v>
                </c:pt>
                <c:pt idx="1423">
                  <c:v>41736</c:v>
                </c:pt>
                <c:pt idx="1424">
                  <c:v>41736.041666666584</c:v>
                </c:pt>
                <c:pt idx="1425">
                  <c:v>41736.083333333336</c:v>
                </c:pt>
                <c:pt idx="1426">
                  <c:v>41736.124999999993</c:v>
                </c:pt>
                <c:pt idx="1427">
                  <c:v>41736.166666666584</c:v>
                </c:pt>
                <c:pt idx="1428">
                  <c:v>41736.208333333336</c:v>
                </c:pt>
                <c:pt idx="1429">
                  <c:v>41736.25</c:v>
                </c:pt>
                <c:pt idx="1430">
                  <c:v>41736.291666666504</c:v>
                </c:pt>
                <c:pt idx="1431">
                  <c:v>41736.333333333336</c:v>
                </c:pt>
                <c:pt idx="1432">
                  <c:v>41736.375</c:v>
                </c:pt>
                <c:pt idx="1433">
                  <c:v>41736.416666666664</c:v>
                </c:pt>
                <c:pt idx="1434">
                  <c:v>41736.458333333343</c:v>
                </c:pt>
                <c:pt idx="1435">
                  <c:v>41736.5</c:v>
                </c:pt>
                <c:pt idx="1436">
                  <c:v>41736.541666666584</c:v>
                </c:pt>
                <c:pt idx="1437">
                  <c:v>41736.583333333336</c:v>
                </c:pt>
                <c:pt idx="1438">
                  <c:v>41736.624999999993</c:v>
                </c:pt>
                <c:pt idx="1439">
                  <c:v>41736.666666666584</c:v>
                </c:pt>
                <c:pt idx="1440">
                  <c:v>41736.708333333336</c:v>
                </c:pt>
                <c:pt idx="1441">
                  <c:v>41736.75</c:v>
                </c:pt>
                <c:pt idx="1442">
                  <c:v>41736.791666666504</c:v>
                </c:pt>
                <c:pt idx="1443">
                  <c:v>41736.833333333336</c:v>
                </c:pt>
                <c:pt idx="1444">
                  <c:v>41736.875</c:v>
                </c:pt>
                <c:pt idx="1445">
                  <c:v>41736.916666666664</c:v>
                </c:pt>
                <c:pt idx="1446">
                  <c:v>41736.958333333343</c:v>
                </c:pt>
                <c:pt idx="1447">
                  <c:v>41737</c:v>
                </c:pt>
                <c:pt idx="1448">
                  <c:v>41737.041666666584</c:v>
                </c:pt>
                <c:pt idx="1449">
                  <c:v>41737.083333333336</c:v>
                </c:pt>
                <c:pt idx="1450">
                  <c:v>41737.124999999993</c:v>
                </c:pt>
                <c:pt idx="1451">
                  <c:v>41737.166666666584</c:v>
                </c:pt>
                <c:pt idx="1452">
                  <c:v>41737.208333333336</c:v>
                </c:pt>
                <c:pt idx="1453">
                  <c:v>41737.25</c:v>
                </c:pt>
                <c:pt idx="1454">
                  <c:v>41737.291666666504</c:v>
                </c:pt>
                <c:pt idx="1455">
                  <c:v>41737.333333333336</c:v>
                </c:pt>
                <c:pt idx="1456">
                  <c:v>41737.375</c:v>
                </c:pt>
                <c:pt idx="1457">
                  <c:v>41737.416666666664</c:v>
                </c:pt>
                <c:pt idx="1458">
                  <c:v>41737.458333333343</c:v>
                </c:pt>
                <c:pt idx="1459">
                  <c:v>41737.5</c:v>
                </c:pt>
                <c:pt idx="1460">
                  <c:v>41737.541666666584</c:v>
                </c:pt>
                <c:pt idx="1461">
                  <c:v>41737.583333333336</c:v>
                </c:pt>
                <c:pt idx="1462">
                  <c:v>41737.624999999993</c:v>
                </c:pt>
                <c:pt idx="1463">
                  <c:v>41737.666666666584</c:v>
                </c:pt>
                <c:pt idx="1464">
                  <c:v>41737.708333333336</c:v>
                </c:pt>
                <c:pt idx="1465">
                  <c:v>41737.75</c:v>
                </c:pt>
                <c:pt idx="1466">
                  <c:v>41737.791666666504</c:v>
                </c:pt>
                <c:pt idx="1467">
                  <c:v>41737.833333333336</c:v>
                </c:pt>
                <c:pt idx="1468">
                  <c:v>41737.875</c:v>
                </c:pt>
                <c:pt idx="1469">
                  <c:v>41737.916666666664</c:v>
                </c:pt>
                <c:pt idx="1470">
                  <c:v>41737.958333333343</c:v>
                </c:pt>
                <c:pt idx="1471">
                  <c:v>41738</c:v>
                </c:pt>
                <c:pt idx="1472">
                  <c:v>41738.041666666584</c:v>
                </c:pt>
                <c:pt idx="1473">
                  <c:v>41738.083333333336</c:v>
                </c:pt>
                <c:pt idx="1474">
                  <c:v>41738.124999999993</c:v>
                </c:pt>
                <c:pt idx="1475">
                  <c:v>41738.166666666584</c:v>
                </c:pt>
                <c:pt idx="1476">
                  <c:v>41738.208333333336</c:v>
                </c:pt>
                <c:pt idx="1477">
                  <c:v>41738.25</c:v>
                </c:pt>
                <c:pt idx="1478">
                  <c:v>41738.291666666504</c:v>
                </c:pt>
                <c:pt idx="1479">
                  <c:v>41738.333333333336</c:v>
                </c:pt>
                <c:pt idx="1480">
                  <c:v>41738.375</c:v>
                </c:pt>
                <c:pt idx="1481">
                  <c:v>41738.416666666664</c:v>
                </c:pt>
                <c:pt idx="1482">
                  <c:v>41738.458333333343</c:v>
                </c:pt>
                <c:pt idx="1483">
                  <c:v>41738.5</c:v>
                </c:pt>
                <c:pt idx="1484">
                  <c:v>41738.541666666584</c:v>
                </c:pt>
                <c:pt idx="1485">
                  <c:v>41738.583333333336</c:v>
                </c:pt>
                <c:pt idx="1486">
                  <c:v>41738.624999999993</c:v>
                </c:pt>
                <c:pt idx="1487">
                  <c:v>41738.666666666584</c:v>
                </c:pt>
                <c:pt idx="1488">
                  <c:v>41738.708333333336</c:v>
                </c:pt>
                <c:pt idx="1489">
                  <c:v>41738.75</c:v>
                </c:pt>
                <c:pt idx="1490">
                  <c:v>41738.791666666504</c:v>
                </c:pt>
                <c:pt idx="1491">
                  <c:v>41738.833333333336</c:v>
                </c:pt>
                <c:pt idx="1492">
                  <c:v>41738.875</c:v>
                </c:pt>
                <c:pt idx="1493">
                  <c:v>41738.916666666664</c:v>
                </c:pt>
                <c:pt idx="1494">
                  <c:v>41738.958333333343</c:v>
                </c:pt>
                <c:pt idx="1495">
                  <c:v>41739</c:v>
                </c:pt>
                <c:pt idx="1496">
                  <c:v>41739.041666666584</c:v>
                </c:pt>
                <c:pt idx="1497">
                  <c:v>41739.083333333336</c:v>
                </c:pt>
                <c:pt idx="1498">
                  <c:v>41739.124999999993</c:v>
                </c:pt>
                <c:pt idx="1499">
                  <c:v>41739.166666666584</c:v>
                </c:pt>
                <c:pt idx="1500">
                  <c:v>41739.208333333336</c:v>
                </c:pt>
                <c:pt idx="1501">
                  <c:v>41739.25</c:v>
                </c:pt>
                <c:pt idx="1502">
                  <c:v>41739.291666666504</c:v>
                </c:pt>
                <c:pt idx="1503">
                  <c:v>41739.333333333336</c:v>
                </c:pt>
                <c:pt idx="1504">
                  <c:v>41739.375</c:v>
                </c:pt>
                <c:pt idx="1505">
                  <c:v>41739.416666666664</c:v>
                </c:pt>
                <c:pt idx="1506">
                  <c:v>41739.458333333343</c:v>
                </c:pt>
                <c:pt idx="1507">
                  <c:v>41739.5</c:v>
                </c:pt>
                <c:pt idx="1508">
                  <c:v>41739.541666666584</c:v>
                </c:pt>
                <c:pt idx="1509">
                  <c:v>41739.583333333336</c:v>
                </c:pt>
                <c:pt idx="1510">
                  <c:v>41739.624999999993</c:v>
                </c:pt>
                <c:pt idx="1511">
                  <c:v>41739.666666666584</c:v>
                </c:pt>
                <c:pt idx="1512">
                  <c:v>41739.708333333336</c:v>
                </c:pt>
                <c:pt idx="1513">
                  <c:v>41739.75</c:v>
                </c:pt>
                <c:pt idx="1514">
                  <c:v>41739.791666666504</c:v>
                </c:pt>
                <c:pt idx="1515">
                  <c:v>41739.833333333336</c:v>
                </c:pt>
                <c:pt idx="1516">
                  <c:v>41739.875</c:v>
                </c:pt>
                <c:pt idx="1517">
                  <c:v>41739.916666666664</c:v>
                </c:pt>
                <c:pt idx="1518">
                  <c:v>41739.958333333343</c:v>
                </c:pt>
                <c:pt idx="1519">
                  <c:v>41740</c:v>
                </c:pt>
                <c:pt idx="1520">
                  <c:v>41740.041666666584</c:v>
                </c:pt>
                <c:pt idx="1521">
                  <c:v>41740.083333333336</c:v>
                </c:pt>
                <c:pt idx="1522">
                  <c:v>41740.124999999993</c:v>
                </c:pt>
                <c:pt idx="1523">
                  <c:v>41740.166666666584</c:v>
                </c:pt>
                <c:pt idx="1524">
                  <c:v>41740.208333333336</c:v>
                </c:pt>
                <c:pt idx="1525">
                  <c:v>41740.25</c:v>
                </c:pt>
                <c:pt idx="1526">
                  <c:v>41740.291666666504</c:v>
                </c:pt>
                <c:pt idx="1527">
                  <c:v>41740.333333333336</c:v>
                </c:pt>
                <c:pt idx="1528">
                  <c:v>41740.375</c:v>
                </c:pt>
                <c:pt idx="1529">
                  <c:v>41740.416666666664</c:v>
                </c:pt>
                <c:pt idx="1530">
                  <c:v>41740.458333333343</c:v>
                </c:pt>
                <c:pt idx="1531">
                  <c:v>41740.5</c:v>
                </c:pt>
                <c:pt idx="1532">
                  <c:v>41740.541666666584</c:v>
                </c:pt>
                <c:pt idx="1533">
                  <c:v>41740.583333333336</c:v>
                </c:pt>
                <c:pt idx="1534">
                  <c:v>41740.624999999993</c:v>
                </c:pt>
                <c:pt idx="1535">
                  <c:v>41740.666666666584</c:v>
                </c:pt>
                <c:pt idx="1536">
                  <c:v>41740.708333333336</c:v>
                </c:pt>
                <c:pt idx="1537">
                  <c:v>41740.75</c:v>
                </c:pt>
                <c:pt idx="1538">
                  <c:v>41740.791666666504</c:v>
                </c:pt>
                <c:pt idx="1539">
                  <c:v>41740.833333333336</c:v>
                </c:pt>
                <c:pt idx="1540">
                  <c:v>41740.875</c:v>
                </c:pt>
                <c:pt idx="1541">
                  <c:v>41740.916666666664</c:v>
                </c:pt>
                <c:pt idx="1542">
                  <c:v>41740.958333333343</c:v>
                </c:pt>
                <c:pt idx="1543">
                  <c:v>41741</c:v>
                </c:pt>
                <c:pt idx="1544">
                  <c:v>41741.041666666584</c:v>
                </c:pt>
                <c:pt idx="1545">
                  <c:v>41741.083333333336</c:v>
                </c:pt>
                <c:pt idx="1546">
                  <c:v>41741.124999999993</c:v>
                </c:pt>
                <c:pt idx="1547">
                  <c:v>41741.166666666584</c:v>
                </c:pt>
                <c:pt idx="1548">
                  <c:v>41741.208333333336</c:v>
                </c:pt>
                <c:pt idx="1549">
                  <c:v>41741.25</c:v>
                </c:pt>
                <c:pt idx="1550">
                  <c:v>41741.291666666504</c:v>
                </c:pt>
                <c:pt idx="1551">
                  <c:v>41741.333333333336</c:v>
                </c:pt>
                <c:pt idx="1552">
                  <c:v>41741.375</c:v>
                </c:pt>
                <c:pt idx="1553">
                  <c:v>41741.416666666664</c:v>
                </c:pt>
                <c:pt idx="1554">
                  <c:v>41741.458333333343</c:v>
                </c:pt>
                <c:pt idx="1555">
                  <c:v>41741.5</c:v>
                </c:pt>
                <c:pt idx="1556">
                  <c:v>41741.541666666584</c:v>
                </c:pt>
                <c:pt idx="1557">
                  <c:v>41741.583333333336</c:v>
                </c:pt>
                <c:pt idx="1558">
                  <c:v>41741.624999999993</c:v>
                </c:pt>
                <c:pt idx="1559">
                  <c:v>41741.666666666584</c:v>
                </c:pt>
                <c:pt idx="1560">
                  <c:v>41741.708333333336</c:v>
                </c:pt>
                <c:pt idx="1561">
                  <c:v>41741.75</c:v>
                </c:pt>
                <c:pt idx="1562">
                  <c:v>41741.791666666504</c:v>
                </c:pt>
                <c:pt idx="1563">
                  <c:v>41741.833333333336</c:v>
                </c:pt>
                <c:pt idx="1564">
                  <c:v>41741.875</c:v>
                </c:pt>
                <c:pt idx="1565">
                  <c:v>41741.916666666664</c:v>
                </c:pt>
                <c:pt idx="1566">
                  <c:v>41741.958333333343</c:v>
                </c:pt>
                <c:pt idx="1567">
                  <c:v>41742</c:v>
                </c:pt>
                <c:pt idx="1568">
                  <c:v>41742.041666666584</c:v>
                </c:pt>
                <c:pt idx="1569">
                  <c:v>41742.083333333336</c:v>
                </c:pt>
                <c:pt idx="1570">
                  <c:v>41742.124999999993</c:v>
                </c:pt>
                <c:pt idx="1571">
                  <c:v>41742.166666666584</c:v>
                </c:pt>
                <c:pt idx="1572">
                  <c:v>41742.208333333336</c:v>
                </c:pt>
                <c:pt idx="1573">
                  <c:v>41742.25</c:v>
                </c:pt>
                <c:pt idx="1574">
                  <c:v>41742.291666666504</c:v>
                </c:pt>
                <c:pt idx="1575">
                  <c:v>41742.333333333336</c:v>
                </c:pt>
                <c:pt idx="1576">
                  <c:v>41742.375</c:v>
                </c:pt>
                <c:pt idx="1577">
                  <c:v>41742.416666666664</c:v>
                </c:pt>
                <c:pt idx="1578">
                  <c:v>41742.458333333343</c:v>
                </c:pt>
                <c:pt idx="1579">
                  <c:v>41742.5</c:v>
                </c:pt>
                <c:pt idx="1580">
                  <c:v>41742.541666666584</c:v>
                </c:pt>
                <c:pt idx="1581">
                  <c:v>41742.583333333336</c:v>
                </c:pt>
                <c:pt idx="1582">
                  <c:v>41742.624999999993</c:v>
                </c:pt>
                <c:pt idx="1583">
                  <c:v>41742.666666666584</c:v>
                </c:pt>
                <c:pt idx="1584">
                  <c:v>41742.708333333336</c:v>
                </c:pt>
                <c:pt idx="1585">
                  <c:v>41742.75</c:v>
                </c:pt>
                <c:pt idx="1586">
                  <c:v>41742.791666666504</c:v>
                </c:pt>
                <c:pt idx="1587">
                  <c:v>41742.833333333336</c:v>
                </c:pt>
                <c:pt idx="1588">
                  <c:v>41742.875</c:v>
                </c:pt>
                <c:pt idx="1589">
                  <c:v>41742.916666666664</c:v>
                </c:pt>
                <c:pt idx="1590">
                  <c:v>41742.958333333343</c:v>
                </c:pt>
                <c:pt idx="1591">
                  <c:v>41743</c:v>
                </c:pt>
                <c:pt idx="1592">
                  <c:v>41743.041666666584</c:v>
                </c:pt>
                <c:pt idx="1593">
                  <c:v>41743.083333333336</c:v>
                </c:pt>
                <c:pt idx="1594">
                  <c:v>41743.124999999993</c:v>
                </c:pt>
                <c:pt idx="1595">
                  <c:v>41743.166666666584</c:v>
                </c:pt>
                <c:pt idx="1596">
                  <c:v>41743.208333333336</c:v>
                </c:pt>
                <c:pt idx="1597">
                  <c:v>41743.25</c:v>
                </c:pt>
                <c:pt idx="1598">
                  <c:v>41743.291666666504</c:v>
                </c:pt>
                <c:pt idx="1599">
                  <c:v>41743.333333333336</c:v>
                </c:pt>
                <c:pt idx="1600">
                  <c:v>41743.375</c:v>
                </c:pt>
                <c:pt idx="1601">
                  <c:v>41743.416666666664</c:v>
                </c:pt>
                <c:pt idx="1602">
                  <c:v>41743.458333333343</c:v>
                </c:pt>
                <c:pt idx="1603">
                  <c:v>41743.5</c:v>
                </c:pt>
                <c:pt idx="1604">
                  <c:v>41743.541666666584</c:v>
                </c:pt>
                <c:pt idx="1605">
                  <c:v>41743.583333333336</c:v>
                </c:pt>
                <c:pt idx="1606">
                  <c:v>41743.624999999993</c:v>
                </c:pt>
                <c:pt idx="1607">
                  <c:v>41743.666666666584</c:v>
                </c:pt>
                <c:pt idx="1608">
                  <c:v>41743.708333333336</c:v>
                </c:pt>
                <c:pt idx="1609">
                  <c:v>41743.75</c:v>
                </c:pt>
                <c:pt idx="1610">
                  <c:v>41743.791666666504</c:v>
                </c:pt>
                <c:pt idx="1611">
                  <c:v>41743.833333333336</c:v>
                </c:pt>
                <c:pt idx="1612">
                  <c:v>41743.875</c:v>
                </c:pt>
                <c:pt idx="1613">
                  <c:v>41743.916666666664</c:v>
                </c:pt>
                <c:pt idx="1614">
                  <c:v>41743.958333333343</c:v>
                </c:pt>
                <c:pt idx="1615">
                  <c:v>41744</c:v>
                </c:pt>
                <c:pt idx="1616">
                  <c:v>41744.041666666584</c:v>
                </c:pt>
                <c:pt idx="1617">
                  <c:v>41744.083333333336</c:v>
                </c:pt>
                <c:pt idx="1618">
                  <c:v>41744.124999999993</c:v>
                </c:pt>
                <c:pt idx="1619">
                  <c:v>41744.166666666584</c:v>
                </c:pt>
                <c:pt idx="1620">
                  <c:v>41744.208333333336</c:v>
                </c:pt>
                <c:pt idx="1621">
                  <c:v>41744.25</c:v>
                </c:pt>
                <c:pt idx="1622">
                  <c:v>41744.291666666504</c:v>
                </c:pt>
                <c:pt idx="1623">
                  <c:v>41744.333333333336</c:v>
                </c:pt>
                <c:pt idx="1624">
                  <c:v>41744.375</c:v>
                </c:pt>
                <c:pt idx="1625">
                  <c:v>41744.416666666664</c:v>
                </c:pt>
                <c:pt idx="1626">
                  <c:v>41744.458333333343</c:v>
                </c:pt>
                <c:pt idx="1627">
                  <c:v>41744.5</c:v>
                </c:pt>
                <c:pt idx="1628">
                  <c:v>41744.541666666584</c:v>
                </c:pt>
                <c:pt idx="1629">
                  <c:v>41744.583333333336</c:v>
                </c:pt>
                <c:pt idx="1630">
                  <c:v>41744.624999999993</c:v>
                </c:pt>
                <c:pt idx="1631">
                  <c:v>41744.666666666584</c:v>
                </c:pt>
                <c:pt idx="1632">
                  <c:v>41744.708333333336</c:v>
                </c:pt>
                <c:pt idx="1633">
                  <c:v>41744.75</c:v>
                </c:pt>
                <c:pt idx="1634">
                  <c:v>41744.791666666504</c:v>
                </c:pt>
                <c:pt idx="1635">
                  <c:v>41744.833333333336</c:v>
                </c:pt>
                <c:pt idx="1636">
                  <c:v>41744.875</c:v>
                </c:pt>
                <c:pt idx="1637">
                  <c:v>41744.916666666664</c:v>
                </c:pt>
                <c:pt idx="1638">
                  <c:v>41744.958333333343</c:v>
                </c:pt>
                <c:pt idx="1639">
                  <c:v>41745</c:v>
                </c:pt>
                <c:pt idx="1640">
                  <c:v>41745.041666666584</c:v>
                </c:pt>
                <c:pt idx="1641">
                  <c:v>41745.083333333336</c:v>
                </c:pt>
                <c:pt idx="1642">
                  <c:v>41745.124999999993</c:v>
                </c:pt>
                <c:pt idx="1643">
                  <c:v>41745.166666666584</c:v>
                </c:pt>
                <c:pt idx="1644">
                  <c:v>41745.208333333336</c:v>
                </c:pt>
                <c:pt idx="1645">
                  <c:v>41745.25</c:v>
                </c:pt>
                <c:pt idx="1646">
                  <c:v>41745.291666666504</c:v>
                </c:pt>
                <c:pt idx="1647">
                  <c:v>41745.333333333336</c:v>
                </c:pt>
                <c:pt idx="1648">
                  <c:v>41745.375</c:v>
                </c:pt>
                <c:pt idx="1649">
                  <c:v>41745.416666666664</c:v>
                </c:pt>
                <c:pt idx="1650">
                  <c:v>41745.458333333343</c:v>
                </c:pt>
                <c:pt idx="1651">
                  <c:v>41745.5</c:v>
                </c:pt>
                <c:pt idx="1652">
                  <c:v>41745.541666666584</c:v>
                </c:pt>
                <c:pt idx="1653">
                  <c:v>41745.583333333336</c:v>
                </c:pt>
                <c:pt idx="1654">
                  <c:v>41745.624999999993</c:v>
                </c:pt>
                <c:pt idx="1655">
                  <c:v>41745.666666666584</c:v>
                </c:pt>
                <c:pt idx="1656">
                  <c:v>41745.708333333336</c:v>
                </c:pt>
                <c:pt idx="1657">
                  <c:v>41745.75</c:v>
                </c:pt>
                <c:pt idx="1658">
                  <c:v>41745.791666666504</c:v>
                </c:pt>
                <c:pt idx="1659">
                  <c:v>41745.833333333336</c:v>
                </c:pt>
                <c:pt idx="1660">
                  <c:v>41745.875</c:v>
                </c:pt>
                <c:pt idx="1661">
                  <c:v>41745.916666666664</c:v>
                </c:pt>
                <c:pt idx="1662">
                  <c:v>41745.958333333343</c:v>
                </c:pt>
                <c:pt idx="1663">
                  <c:v>41746</c:v>
                </c:pt>
                <c:pt idx="1664">
                  <c:v>41746.041666666584</c:v>
                </c:pt>
                <c:pt idx="1665">
                  <c:v>41746.083333333336</c:v>
                </c:pt>
                <c:pt idx="1666">
                  <c:v>41746.124999999993</c:v>
                </c:pt>
                <c:pt idx="1667">
                  <c:v>41746.166666666584</c:v>
                </c:pt>
                <c:pt idx="1668">
                  <c:v>41746.208333333336</c:v>
                </c:pt>
                <c:pt idx="1669">
                  <c:v>41746.25</c:v>
                </c:pt>
                <c:pt idx="1670">
                  <c:v>41746.291666666504</c:v>
                </c:pt>
                <c:pt idx="1671">
                  <c:v>41746.333333333336</c:v>
                </c:pt>
                <c:pt idx="1672">
                  <c:v>41746.375</c:v>
                </c:pt>
                <c:pt idx="1673">
                  <c:v>41746.416666666664</c:v>
                </c:pt>
                <c:pt idx="1674">
                  <c:v>41746.458333333343</c:v>
                </c:pt>
                <c:pt idx="1675">
                  <c:v>41746.5</c:v>
                </c:pt>
                <c:pt idx="1676">
                  <c:v>41746.541666666584</c:v>
                </c:pt>
                <c:pt idx="1677">
                  <c:v>41746.583333333336</c:v>
                </c:pt>
                <c:pt idx="1678">
                  <c:v>41746.624999999993</c:v>
                </c:pt>
                <c:pt idx="1679">
                  <c:v>41746.666666666584</c:v>
                </c:pt>
                <c:pt idx="1680">
                  <c:v>41746.708333333336</c:v>
                </c:pt>
                <c:pt idx="1681">
                  <c:v>41746.75</c:v>
                </c:pt>
                <c:pt idx="1682">
                  <c:v>41746.791666666504</c:v>
                </c:pt>
                <c:pt idx="1683">
                  <c:v>41746.833333333336</c:v>
                </c:pt>
                <c:pt idx="1684">
                  <c:v>41746.875</c:v>
                </c:pt>
                <c:pt idx="1685">
                  <c:v>41746.916666666664</c:v>
                </c:pt>
                <c:pt idx="1686">
                  <c:v>41746.958333333343</c:v>
                </c:pt>
                <c:pt idx="1687">
                  <c:v>41747</c:v>
                </c:pt>
                <c:pt idx="1688">
                  <c:v>41747.041666666584</c:v>
                </c:pt>
                <c:pt idx="1689">
                  <c:v>41747.083333333336</c:v>
                </c:pt>
                <c:pt idx="1690">
                  <c:v>41747.124999999993</c:v>
                </c:pt>
                <c:pt idx="1691">
                  <c:v>41747.166666666584</c:v>
                </c:pt>
                <c:pt idx="1692">
                  <c:v>41747.208333333336</c:v>
                </c:pt>
                <c:pt idx="1693">
                  <c:v>41747.25</c:v>
                </c:pt>
                <c:pt idx="1694">
                  <c:v>41747.291666666504</c:v>
                </c:pt>
                <c:pt idx="1695">
                  <c:v>41747.333333333336</c:v>
                </c:pt>
                <c:pt idx="1696">
                  <c:v>41747.375</c:v>
                </c:pt>
                <c:pt idx="1697">
                  <c:v>41747.416666666664</c:v>
                </c:pt>
                <c:pt idx="1698">
                  <c:v>41747.458333333343</c:v>
                </c:pt>
                <c:pt idx="1699">
                  <c:v>41747.5</c:v>
                </c:pt>
                <c:pt idx="1700">
                  <c:v>41747.541666666584</c:v>
                </c:pt>
                <c:pt idx="1701">
                  <c:v>41747.583333333336</c:v>
                </c:pt>
                <c:pt idx="1702">
                  <c:v>41747.624999999993</c:v>
                </c:pt>
                <c:pt idx="1703">
                  <c:v>41747.666666666584</c:v>
                </c:pt>
                <c:pt idx="1704">
                  <c:v>41747.708333333336</c:v>
                </c:pt>
                <c:pt idx="1705">
                  <c:v>41747.75</c:v>
                </c:pt>
                <c:pt idx="1706">
                  <c:v>41747.791666666504</c:v>
                </c:pt>
                <c:pt idx="1707">
                  <c:v>41747.833333333336</c:v>
                </c:pt>
                <c:pt idx="1708">
                  <c:v>41747.875</c:v>
                </c:pt>
                <c:pt idx="1709">
                  <c:v>41747.916666666664</c:v>
                </c:pt>
                <c:pt idx="1710">
                  <c:v>41747.958333333343</c:v>
                </c:pt>
                <c:pt idx="1711">
                  <c:v>41748</c:v>
                </c:pt>
                <c:pt idx="1712">
                  <c:v>41748.041666666584</c:v>
                </c:pt>
                <c:pt idx="1713">
                  <c:v>41748.083333333336</c:v>
                </c:pt>
                <c:pt idx="1714">
                  <c:v>41748.124999999993</c:v>
                </c:pt>
                <c:pt idx="1715">
                  <c:v>41748.166666666584</c:v>
                </c:pt>
                <c:pt idx="1716">
                  <c:v>41748.208333333336</c:v>
                </c:pt>
                <c:pt idx="1717">
                  <c:v>41748.25</c:v>
                </c:pt>
                <c:pt idx="1718">
                  <c:v>41748.291666666504</c:v>
                </c:pt>
                <c:pt idx="1719">
                  <c:v>41748.333333333336</c:v>
                </c:pt>
                <c:pt idx="1720">
                  <c:v>41748.375</c:v>
                </c:pt>
                <c:pt idx="1721">
                  <c:v>41748.416666666664</c:v>
                </c:pt>
                <c:pt idx="1722">
                  <c:v>41748.458333333343</c:v>
                </c:pt>
                <c:pt idx="1723">
                  <c:v>41748.5</c:v>
                </c:pt>
                <c:pt idx="1724">
                  <c:v>41748.541666666584</c:v>
                </c:pt>
                <c:pt idx="1725">
                  <c:v>41748.583333333336</c:v>
                </c:pt>
                <c:pt idx="1726">
                  <c:v>41748.624999999993</c:v>
                </c:pt>
                <c:pt idx="1727">
                  <c:v>41748.666666666584</c:v>
                </c:pt>
                <c:pt idx="1728">
                  <c:v>41748.708333333336</c:v>
                </c:pt>
                <c:pt idx="1729">
                  <c:v>41748.75</c:v>
                </c:pt>
                <c:pt idx="1730">
                  <c:v>41748.791666666504</c:v>
                </c:pt>
                <c:pt idx="1731">
                  <c:v>41748.833333333336</c:v>
                </c:pt>
                <c:pt idx="1732">
                  <c:v>41748.875</c:v>
                </c:pt>
                <c:pt idx="1733">
                  <c:v>41748.916666666664</c:v>
                </c:pt>
                <c:pt idx="1734">
                  <c:v>41748.958333333343</c:v>
                </c:pt>
                <c:pt idx="1735">
                  <c:v>41749</c:v>
                </c:pt>
                <c:pt idx="1736">
                  <c:v>41749.041666666584</c:v>
                </c:pt>
                <c:pt idx="1737">
                  <c:v>41749.083333333336</c:v>
                </c:pt>
                <c:pt idx="1738">
                  <c:v>41749.124999999993</c:v>
                </c:pt>
                <c:pt idx="1739">
                  <c:v>41749.166666666584</c:v>
                </c:pt>
                <c:pt idx="1740">
                  <c:v>41749.208333333336</c:v>
                </c:pt>
                <c:pt idx="1741">
                  <c:v>41749.25</c:v>
                </c:pt>
                <c:pt idx="1742">
                  <c:v>41749.291666666504</c:v>
                </c:pt>
                <c:pt idx="1743">
                  <c:v>41749.333333333336</c:v>
                </c:pt>
                <c:pt idx="1744">
                  <c:v>41749.375</c:v>
                </c:pt>
                <c:pt idx="1745">
                  <c:v>41749.416666666664</c:v>
                </c:pt>
                <c:pt idx="1746">
                  <c:v>41749.458333333343</c:v>
                </c:pt>
                <c:pt idx="1747">
                  <c:v>41749.5</c:v>
                </c:pt>
                <c:pt idx="1748">
                  <c:v>41749.541666666584</c:v>
                </c:pt>
                <c:pt idx="1749">
                  <c:v>41749.583333333336</c:v>
                </c:pt>
                <c:pt idx="1750">
                  <c:v>41749.624999999993</c:v>
                </c:pt>
                <c:pt idx="1751">
                  <c:v>41749.666666666584</c:v>
                </c:pt>
                <c:pt idx="1752">
                  <c:v>41749.708333333336</c:v>
                </c:pt>
                <c:pt idx="1753">
                  <c:v>41749.75</c:v>
                </c:pt>
                <c:pt idx="1754">
                  <c:v>41749.791666666504</c:v>
                </c:pt>
                <c:pt idx="1755">
                  <c:v>41749.833333333336</c:v>
                </c:pt>
                <c:pt idx="1756">
                  <c:v>41749.875</c:v>
                </c:pt>
                <c:pt idx="1757">
                  <c:v>41749.916666666664</c:v>
                </c:pt>
                <c:pt idx="1758">
                  <c:v>41749.958333333343</c:v>
                </c:pt>
                <c:pt idx="1759">
                  <c:v>41750</c:v>
                </c:pt>
                <c:pt idx="1760">
                  <c:v>41750.041666666584</c:v>
                </c:pt>
                <c:pt idx="1761">
                  <c:v>41750.083333333336</c:v>
                </c:pt>
                <c:pt idx="1762">
                  <c:v>41750.124999999993</c:v>
                </c:pt>
                <c:pt idx="1763">
                  <c:v>41750.166666666584</c:v>
                </c:pt>
                <c:pt idx="1764">
                  <c:v>41750.208333333336</c:v>
                </c:pt>
                <c:pt idx="1765">
                  <c:v>41750.25</c:v>
                </c:pt>
                <c:pt idx="1766">
                  <c:v>41750.291666666504</c:v>
                </c:pt>
                <c:pt idx="1767">
                  <c:v>41750.333333333336</c:v>
                </c:pt>
                <c:pt idx="1768">
                  <c:v>41750.375</c:v>
                </c:pt>
                <c:pt idx="1769">
                  <c:v>41750.416666666664</c:v>
                </c:pt>
                <c:pt idx="1770">
                  <c:v>41750.458333333343</c:v>
                </c:pt>
                <c:pt idx="1771">
                  <c:v>41750.5</c:v>
                </c:pt>
                <c:pt idx="1772">
                  <c:v>41750.541666666584</c:v>
                </c:pt>
                <c:pt idx="1773">
                  <c:v>41750.583333333336</c:v>
                </c:pt>
                <c:pt idx="1774">
                  <c:v>41750.624999999993</c:v>
                </c:pt>
                <c:pt idx="1775">
                  <c:v>41750.666666666584</c:v>
                </c:pt>
                <c:pt idx="1776">
                  <c:v>41750.708333333336</c:v>
                </c:pt>
                <c:pt idx="1777">
                  <c:v>41750.75</c:v>
                </c:pt>
                <c:pt idx="1778">
                  <c:v>41750.791666666504</c:v>
                </c:pt>
                <c:pt idx="1779">
                  <c:v>41750.833333333336</c:v>
                </c:pt>
                <c:pt idx="1780">
                  <c:v>41750.875</c:v>
                </c:pt>
                <c:pt idx="1781">
                  <c:v>41750.916666666664</c:v>
                </c:pt>
                <c:pt idx="1782">
                  <c:v>41750.958333333343</c:v>
                </c:pt>
                <c:pt idx="1783">
                  <c:v>41751</c:v>
                </c:pt>
                <c:pt idx="1784">
                  <c:v>41751.041666666584</c:v>
                </c:pt>
                <c:pt idx="1785">
                  <c:v>41751.083333333336</c:v>
                </c:pt>
                <c:pt idx="1786">
                  <c:v>41751.124999999993</c:v>
                </c:pt>
                <c:pt idx="1787">
                  <c:v>41751.166666666584</c:v>
                </c:pt>
                <c:pt idx="1788">
                  <c:v>41751.208333333336</c:v>
                </c:pt>
                <c:pt idx="1789">
                  <c:v>41751.25</c:v>
                </c:pt>
                <c:pt idx="1790">
                  <c:v>41751.291666666504</c:v>
                </c:pt>
                <c:pt idx="1791">
                  <c:v>41751.333333333336</c:v>
                </c:pt>
                <c:pt idx="1792">
                  <c:v>41751.375</c:v>
                </c:pt>
                <c:pt idx="1793">
                  <c:v>41751.416666666664</c:v>
                </c:pt>
                <c:pt idx="1794">
                  <c:v>41751.458333333343</c:v>
                </c:pt>
                <c:pt idx="1795">
                  <c:v>41751.5</c:v>
                </c:pt>
                <c:pt idx="1796">
                  <c:v>41751.541666666584</c:v>
                </c:pt>
                <c:pt idx="1797">
                  <c:v>41751.583333333336</c:v>
                </c:pt>
                <c:pt idx="1798">
                  <c:v>41751.624999999993</c:v>
                </c:pt>
                <c:pt idx="1799">
                  <c:v>41751.666666666584</c:v>
                </c:pt>
                <c:pt idx="1800">
                  <c:v>41751.708333333336</c:v>
                </c:pt>
                <c:pt idx="1801">
                  <c:v>41751.75</c:v>
                </c:pt>
                <c:pt idx="1802">
                  <c:v>41751.791666666504</c:v>
                </c:pt>
                <c:pt idx="1803">
                  <c:v>41751.833333333336</c:v>
                </c:pt>
                <c:pt idx="1804">
                  <c:v>41751.875</c:v>
                </c:pt>
                <c:pt idx="1805">
                  <c:v>41751.916666666664</c:v>
                </c:pt>
                <c:pt idx="1806">
                  <c:v>41751.958333333343</c:v>
                </c:pt>
              </c:numCache>
            </c:numRef>
          </c:xVal>
          <c:yVal>
            <c:numRef>
              <c:f>'C:\Users\Jonathan\Dropbox\Jonathan_Tarendra\Thesis\Thesis 2014\Paper 5 WETNESS\[Wetness (working file).xlsx]Sheet1'!$M$4:$M$1810</c:f>
              <c:numCache>
                <c:formatCode>General</c:formatCode>
                <c:ptCount val="1807"/>
                <c:pt idx="0">
                  <c:v>-11.51</c:v>
                </c:pt>
                <c:pt idx="1">
                  <c:v>-13.51</c:v>
                </c:pt>
                <c:pt idx="2">
                  <c:v>-14.94</c:v>
                </c:pt>
                <c:pt idx="3">
                  <c:v>-15.370000000000006</c:v>
                </c:pt>
                <c:pt idx="4">
                  <c:v>-15.31</c:v>
                </c:pt>
                <c:pt idx="5">
                  <c:v>-15.48</c:v>
                </c:pt>
                <c:pt idx="6">
                  <c:v>-15.44</c:v>
                </c:pt>
                <c:pt idx="7">
                  <c:v>-15.01</c:v>
                </c:pt>
                <c:pt idx="8">
                  <c:v>-14.94</c:v>
                </c:pt>
                <c:pt idx="9">
                  <c:v>-14.47</c:v>
                </c:pt>
                <c:pt idx="10">
                  <c:v>-14.34</c:v>
                </c:pt>
                <c:pt idx="11">
                  <c:v>-14.01</c:v>
                </c:pt>
                <c:pt idx="12">
                  <c:v>-14.21</c:v>
                </c:pt>
                <c:pt idx="13">
                  <c:v>-16.350000000000001</c:v>
                </c:pt>
                <c:pt idx="14">
                  <c:v>-18.3</c:v>
                </c:pt>
                <c:pt idx="15">
                  <c:v>-19.279999999999987</c:v>
                </c:pt>
                <c:pt idx="16">
                  <c:v>-18.75</c:v>
                </c:pt>
                <c:pt idx="17">
                  <c:v>-14.26</c:v>
                </c:pt>
                <c:pt idx="18">
                  <c:v>-11.450000000000006</c:v>
                </c:pt>
                <c:pt idx="19">
                  <c:v>-8.99</c:v>
                </c:pt>
                <c:pt idx="20">
                  <c:v>-9.25</c:v>
                </c:pt>
                <c:pt idx="21">
                  <c:v>-7.9039999999999999</c:v>
                </c:pt>
                <c:pt idx="22">
                  <c:v>-7.8879999999999955</c:v>
                </c:pt>
                <c:pt idx="23">
                  <c:v>-6.9470000000000001</c:v>
                </c:pt>
                <c:pt idx="24">
                  <c:v>-8.32</c:v>
                </c:pt>
                <c:pt idx="25">
                  <c:v>-10.8</c:v>
                </c:pt>
                <c:pt idx="26">
                  <c:v>-11.58</c:v>
                </c:pt>
                <c:pt idx="27">
                  <c:v>-11.72</c:v>
                </c:pt>
                <c:pt idx="28">
                  <c:v>-11.68</c:v>
                </c:pt>
                <c:pt idx="29">
                  <c:v>-10.4</c:v>
                </c:pt>
                <c:pt idx="30">
                  <c:v>-10.01</c:v>
                </c:pt>
                <c:pt idx="31">
                  <c:v>-10.09</c:v>
                </c:pt>
                <c:pt idx="32">
                  <c:v>-10.23</c:v>
                </c:pt>
                <c:pt idx="33">
                  <c:v>-10.73</c:v>
                </c:pt>
                <c:pt idx="34">
                  <c:v>-10.84</c:v>
                </c:pt>
                <c:pt idx="35">
                  <c:v>-11.96</c:v>
                </c:pt>
                <c:pt idx="36">
                  <c:v>-12.84</c:v>
                </c:pt>
                <c:pt idx="37">
                  <c:v>-13.59</c:v>
                </c:pt>
                <c:pt idx="38">
                  <c:v>-14.64</c:v>
                </c:pt>
                <c:pt idx="39">
                  <c:v>-16.059999999999999</c:v>
                </c:pt>
                <c:pt idx="40">
                  <c:v>-14.11</c:v>
                </c:pt>
                <c:pt idx="41">
                  <c:v>-12.62</c:v>
                </c:pt>
                <c:pt idx="42">
                  <c:v>-11.14</c:v>
                </c:pt>
                <c:pt idx="43">
                  <c:v>-7.8109999999999955</c:v>
                </c:pt>
                <c:pt idx="44">
                  <c:v>-7.52</c:v>
                </c:pt>
                <c:pt idx="45">
                  <c:v>-8.07</c:v>
                </c:pt>
                <c:pt idx="46">
                  <c:v>-6.9859999999999998</c:v>
                </c:pt>
                <c:pt idx="47">
                  <c:v>-8.94</c:v>
                </c:pt>
                <c:pt idx="48">
                  <c:v>-9.8500000000000068</c:v>
                </c:pt>
                <c:pt idx="49">
                  <c:v>-12.65</c:v>
                </c:pt>
                <c:pt idx="50">
                  <c:v>-15.44</c:v>
                </c:pt>
                <c:pt idx="51">
                  <c:v>-17.059999999999999</c:v>
                </c:pt>
                <c:pt idx="52">
                  <c:v>-19.07</c:v>
                </c:pt>
                <c:pt idx="53">
                  <c:v>-19.279999999999987</c:v>
                </c:pt>
                <c:pt idx="54">
                  <c:v>-21.05</c:v>
                </c:pt>
                <c:pt idx="55">
                  <c:v>-19.68</c:v>
                </c:pt>
                <c:pt idx="56">
                  <c:v>-21.759999999999987</c:v>
                </c:pt>
                <c:pt idx="57">
                  <c:v>-22.610000000000031</c:v>
                </c:pt>
                <c:pt idx="58">
                  <c:v>-21.16</c:v>
                </c:pt>
                <c:pt idx="59">
                  <c:v>-23.18</c:v>
                </c:pt>
                <c:pt idx="60">
                  <c:v>-25.79</c:v>
                </c:pt>
                <c:pt idx="61">
                  <c:v>-26.779999999999987</c:v>
                </c:pt>
                <c:pt idx="62">
                  <c:v>-26.29</c:v>
                </c:pt>
                <c:pt idx="63">
                  <c:v>-25.34</c:v>
                </c:pt>
                <c:pt idx="64">
                  <c:v>-25.14</c:v>
                </c:pt>
                <c:pt idx="65">
                  <c:v>-21.6</c:v>
                </c:pt>
                <c:pt idx="66">
                  <c:v>-17.939999999999987</c:v>
                </c:pt>
                <c:pt idx="67">
                  <c:v>-5.8649999999999869</c:v>
                </c:pt>
                <c:pt idx="68">
                  <c:v>-5.3730000000000002</c:v>
                </c:pt>
                <c:pt idx="69">
                  <c:v>-3.7610000000000001</c:v>
                </c:pt>
                <c:pt idx="70">
                  <c:v>-3.3349999999999977</c:v>
                </c:pt>
                <c:pt idx="71">
                  <c:v>-5.8380000000000001</c:v>
                </c:pt>
                <c:pt idx="72">
                  <c:v>-9.14</c:v>
                </c:pt>
                <c:pt idx="73">
                  <c:v>-15.450000000000006</c:v>
                </c:pt>
                <c:pt idx="74">
                  <c:v>-17.43</c:v>
                </c:pt>
                <c:pt idx="75">
                  <c:v>-18.88</c:v>
                </c:pt>
                <c:pt idx="76">
                  <c:v>-18.41</c:v>
                </c:pt>
                <c:pt idx="77">
                  <c:v>-17.670000000000005</c:v>
                </c:pt>
                <c:pt idx="78">
                  <c:v>-16.79</c:v>
                </c:pt>
                <c:pt idx="79">
                  <c:v>-15.82</c:v>
                </c:pt>
                <c:pt idx="80">
                  <c:v>-15.51</c:v>
                </c:pt>
                <c:pt idx="81">
                  <c:v>-15.73</c:v>
                </c:pt>
                <c:pt idx="82">
                  <c:v>-15.59</c:v>
                </c:pt>
                <c:pt idx="83">
                  <c:v>-15.48</c:v>
                </c:pt>
                <c:pt idx="84">
                  <c:v>-15.59</c:v>
                </c:pt>
                <c:pt idx="85">
                  <c:v>-16.3</c:v>
                </c:pt>
                <c:pt idx="86">
                  <c:v>-18.14</c:v>
                </c:pt>
                <c:pt idx="87">
                  <c:v>-19.2</c:v>
                </c:pt>
                <c:pt idx="88">
                  <c:v>-17.32</c:v>
                </c:pt>
                <c:pt idx="89">
                  <c:v>-16.16</c:v>
                </c:pt>
                <c:pt idx="90">
                  <c:v>-15.34</c:v>
                </c:pt>
                <c:pt idx="91">
                  <c:v>-7.3039999999999985</c:v>
                </c:pt>
                <c:pt idx="92">
                  <c:v>-8.2200000000000006</c:v>
                </c:pt>
                <c:pt idx="93">
                  <c:v>-7.141</c:v>
                </c:pt>
                <c:pt idx="94">
                  <c:v>-8.23</c:v>
                </c:pt>
                <c:pt idx="95">
                  <c:v>-10.38</c:v>
                </c:pt>
                <c:pt idx="96">
                  <c:v>-11.7</c:v>
                </c:pt>
                <c:pt idx="97">
                  <c:v>-15.370000000000006</c:v>
                </c:pt>
                <c:pt idx="98">
                  <c:v>-16.93</c:v>
                </c:pt>
                <c:pt idx="99">
                  <c:v>-18.979999999999986</c:v>
                </c:pt>
                <c:pt idx="100">
                  <c:v>-19.07</c:v>
                </c:pt>
                <c:pt idx="101">
                  <c:v>-18.53</c:v>
                </c:pt>
                <c:pt idx="102">
                  <c:v>-18.329999999999988</c:v>
                </c:pt>
                <c:pt idx="103">
                  <c:v>-18.959999999999987</c:v>
                </c:pt>
                <c:pt idx="104">
                  <c:v>-18.75</c:v>
                </c:pt>
                <c:pt idx="105">
                  <c:v>-19.54</c:v>
                </c:pt>
                <c:pt idx="106">
                  <c:v>-22.56</c:v>
                </c:pt>
                <c:pt idx="107">
                  <c:v>-23.68</c:v>
                </c:pt>
                <c:pt idx="108">
                  <c:v>-23.75</c:v>
                </c:pt>
                <c:pt idx="109">
                  <c:v>-22.08</c:v>
                </c:pt>
                <c:pt idx="110">
                  <c:v>-21.73</c:v>
                </c:pt>
                <c:pt idx="111">
                  <c:v>-23.02</c:v>
                </c:pt>
                <c:pt idx="112">
                  <c:v>-22.04</c:v>
                </c:pt>
                <c:pt idx="113">
                  <c:v>-18.62</c:v>
                </c:pt>
                <c:pt idx="114">
                  <c:v>-16.989999999999949</c:v>
                </c:pt>
                <c:pt idx="115">
                  <c:v>-13.870000000000006</c:v>
                </c:pt>
                <c:pt idx="116">
                  <c:v>-12.84</c:v>
                </c:pt>
                <c:pt idx="117">
                  <c:v>-13.71</c:v>
                </c:pt>
                <c:pt idx="118">
                  <c:v>-12.450000000000006</c:v>
                </c:pt>
                <c:pt idx="119">
                  <c:v>-13.1</c:v>
                </c:pt>
                <c:pt idx="120">
                  <c:v>-14.1</c:v>
                </c:pt>
                <c:pt idx="121">
                  <c:v>-17.899999999999999</c:v>
                </c:pt>
                <c:pt idx="122">
                  <c:v>-19.12</c:v>
                </c:pt>
                <c:pt idx="123">
                  <c:v>-18.489999999999949</c:v>
                </c:pt>
                <c:pt idx="124">
                  <c:v>-18.59</c:v>
                </c:pt>
                <c:pt idx="125">
                  <c:v>-21.62</c:v>
                </c:pt>
                <c:pt idx="126">
                  <c:v>-20.71</c:v>
                </c:pt>
                <c:pt idx="127">
                  <c:v>-21.34</c:v>
                </c:pt>
                <c:pt idx="128">
                  <c:v>-17.97</c:v>
                </c:pt>
                <c:pt idx="129">
                  <c:v>-18.630000000000031</c:v>
                </c:pt>
                <c:pt idx="130">
                  <c:v>-16.579999999999988</c:v>
                </c:pt>
                <c:pt idx="131">
                  <c:v>-16.25</c:v>
                </c:pt>
                <c:pt idx="132">
                  <c:v>-16.37</c:v>
                </c:pt>
                <c:pt idx="133">
                  <c:v>-16.649999999999999</c:v>
                </c:pt>
                <c:pt idx="134">
                  <c:v>-19.27</c:v>
                </c:pt>
                <c:pt idx="135">
                  <c:v>-21.17</c:v>
                </c:pt>
                <c:pt idx="136">
                  <c:v>-20.54</c:v>
                </c:pt>
                <c:pt idx="137">
                  <c:v>-17.43</c:v>
                </c:pt>
                <c:pt idx="138">
                  <c:v>-15.73</c:v>
                </c:pt>
                <c:pt idx="139">
                  <c:v>-10.450000000000006</c:v>
                </c:pt>
                <c:pt idx="140">
                  <c:v>-6.168999999999988</c:v>
                </c:pt>
                <c:pt idx="141">
                  <c:v>-4.0010000000000003</c:v>
                </c:pt>
                <c:pt idx="142">
                  <c:v>-4.0969999999999995</c:v>
                </c:pt>
                <c:pt idx="143">
                  <c:v>-4.4639999999999995</c:v>
                </c:pt>
                <c:pt idx="144">
                  <c:v>-6.1149999999999869</c:v>
                </c:pt>
                <c:pt idx="145">
                  <c:v>-11.69</c:v>
                </c:pt>
                <c:pt idx="146">
                  <c:v>-13.79</c:v>
                </c:pt>
                <c:pt idx="147">
                  <c:v>-13.51</c:v>
                </c:pt>
                <c:pt idx="148">
                  <c:v>-14.22</c:v>
                </c:pt>
                <c:pt idx="149">
                  <c:v>-14.66</c:v>
                </c:pt>
                <c:pt idx="150">
                  <c:v>-16.170000000000005</c:v>
                </c:pt>
                <c:pt idx="151">
                  <c:v>-15.860000000000021</c:v>
                </c:pt>
                <c:pt idx="152">
                  <c:v>-16.95</c:v>
                </c:pt>
                <c:pt idx="153">
                  <c:v>-16.079999999999988</c:v>
                </c:pt>
                <c:pt idx="154">
                  <c:v>-15.73</c:v>
                </c:pt>
                <c:pt idx="155">
                  <c:v>-15.14</c:v>
                </c:pt>
                <c:pt idx="156">
                  <c:v>-14.54</c:v>
                </c:pt>
                <c:pt idx="157">
                  <c:v>-14.6</c:v>
                </c:pt>
                <c:pt idx="158">
                  <c:v>-14.870000000000006</c:v>
                </c:pt>
                <c:pt idx="159">
                  <c:v>-14.41</c:v>
                </c:pt>
                <c:pt idx="160">
                  <c:v>-12.49</c:v>
                </c:pt>
                <c:pt idx="161">
                  <c:v>-10.39</c:v>
                </c:pt>
                <c:pt idx="162">
                  <c:v>-7.367999999999987</c:v>
                </c:pt>
                <c:pt idx="163">
                  <c:v>-7.0000000000000021E-2</c:v>
                </c:pt>
                <c:pt idx="164">
                  <c:v>-2.0470000000000002</c:v>
                </c:pt>
                <c:pt idx="165">
                  <c:v>-2.9099999999999997</c:v>
                </c:pt>
                <c:pt idx="166">
                  <c:v>-2.5909999999999997</c:v>
                </c:pt>
                <c:pt idx="167">
                  <c:v>-2.7040000000000002</c:v>
                </c:pt>
                <c:pt idx="168">
                  <c:v>-3.2170000000000001</c:v>
                </c:pt>
                <c:pt idx="169">
                  <c:v>-4.24</c:v>
                </c:pt>
                <c:pt idx="170">
                  <c:v>-4.24</c:v>
                </c:pt>
                <c:pt idx="171">
                  <c:v>-4.2030000000000003</c:v>
                </c:pt>
                <c:pt idx="172">
                  <c:v>-4.7279999999999891</c:v>
                </c:pt>
                <c:pt idx="173">
                  <c:v>-4.8019999999999996</c:v>
                </c:pt>
                <c:pt idx="174">
                  <c:v>-4.6379999999999955</c:v>
                </c:pt>
                <c:pt idx="175">
                  <c:v>-4.6199999999999966</c:v>
                </c:pt>
                <c:pt idx="176">
                  <c:v>-4.5639999999999965</c:v>
                </c:pt>
                <c:pt idx="177">
                  <c:v>-4.5720000000000001</c:v>
                </c:pt>
                <c:pt idx="178">
                  <c:v>-4.9669999999999996</c:v>
                </c:pt>
                <c:pt idx="179">
                  <c:v>-4.9370000000000003</c:v>
                </c:pt>
                <c:pt idx="180">
                  <c:v>-4.8689999999999891</c:v>
                </c:pt>
                <c:pt idx="181">
                  <c:v>-4.9400000000000004</c:v>
                </c:pt>
                <c:pt idx="182">
                  <c:v>-4.9180000000000001</c:v>
                </c:pt>
                <c:pt idx="183">
                  <c:v>-4.9329999999999998</c:v>
                </c:pt>
                <c:pt idx="184">
                  <c:v>-4.4160000000000004</c:v>
                </c:pt>
                <c:pt idx="185">
                  <c:v>-3.4539999999999997</c:v>
                </c:pt>
                <c:pt idx="186">
                  <c:v>-2.0959999999999988</c:v>
                </c:pt>
                <c:pt idx="187">
                  <c:v>-1.6859999999999973</c:v>
                </c:pt>
                <c:pt idx="188">
                  <c:v>-1.762</c:v>
                </c:pt>
                <c:pt idx="189">
                  <c:v>-2.1549999999999998</c:v>
                </c:pt>
                <c:pt idx="190">
                  <c:v>-2.3059999999999987</c:v>
                </c:pt>
                <c:pt idx="191">
                  <c:v>-2.5339999999999998</c:v>
                </c:pt>
                <c:pt idx="192">
                  <c:v>-2.984</c:v>
                </c:pt>
                <c:pt idx="193">
                  <c:v>-4.391</c:v>
                </c:pt>
                <c:pt idx="194">
                  <c:v>-5.7110000000000003</c:v>
                </c:pt>
                <c:pt idx="195">
                  <c:v>-5.83</c:v>
                </c:pt>
                <c:pt idx="196">
                  <c:v>-5.8609999999999891</c:v>
                </c:pt>
                <c:pt idx="197">
                  <c:v>-5.867999999999987</c:v>
                </c:pt>
                <c:pt idx="198">
                  <c:v>-6.13</c:v>
                </c:pt>
                <c:pt idx="199">
                  <c:v>-6.4249999999999945</c:v>
                </c:pt>
                <c:pt idx="200">
                  <c:v>-6.827999999999987</c:v>
                </c:pt>
                <c:pt idx="201">
                  <c:v>-7.077</c:v>
                </c:pt>
                <c:pt idx="202">
                  <c:v>-7.18</c:v>
                </c:pt>
                <c:pt idx="203">
                  <c:v>-7.2279999999999891</c:v>
                </c:pt>
                <c:pt idx="204">
                  <c:v>-7.4560000000000004</c:v>
                </c:pt>
                <c:pt idx="205">
                  <c:v>-8.0300000000000011</c:v>
                </c:pt>
                <c:pt idx="206">
                  <c:v>-8.49</c:v>
                </c:pt>
                <c:pt idx="207">
                  <c:v>-8.8800000000000008</c:v>
                </c:pt>
                <c:pt idx="208">
                  <c:v>-9.11</c:v>
                </c:pt>
                <c:pt idx="209">
                  <c:v>-9.120000000000001</c:v>
                </c:pt>
                <c:pt idx="210">
                  <c:v>-8.7900000000000009</c:v>
                </c:pt>
                <c:pt idx="211">
                  <c:v>-8.0500000000000007</c:v>
                </c:pt>
                <c:pt idx="212">
                  <c:v>-7.2960000000000003</c:v>
                </c:pt>
                <c:pt idx="213">
                  <c:v>-6.7729999999999997</c:v>
                </c:pt>
                <c:pt idx="214">
                  <c:v>-6.2460000000000004</c:v>
                </c:pt>
                <c:pt idx="215">
                  <c:v>-6.149</c:v>
                </c:pt>
                <c:pt idx="216">
                  <c:v>-6.3039999999999985</c:v>
                </c:pt>
                <c:pt idx="217">
                  <c:v>-6.444</c:v>
                </c:pt>
                <c:pt idx="218">
                  <c:v>-6.702</c:v>
                </c:pt>
                <c:pt idx="219">
                  <c:v>-6.867999999999987</c:v>
                </c:pt>
                <c:pt idx="220">
                  <c:v>-6.9390000000000116</c:v>
                </c:pt>
                <c:pt idx="221">
                  <c:v>-6.9310000000000116</c:v>
                </c:pt>
                <c:pt idx="222">
                  <c:v>-6.9310000000000116</c:v>
                </c:pt>
                <c:pt idx="223">
                  <c:v>-6.894999999999988</c:v>
                </c:pt>
                <c:pt idx="224">
                  <c:v>-6.7610000000000001</c:v>
                </c:pt>
                <c:pt idx="225">
                  <c:v>-6.7690000000000001</c:v>
                </c:pt>
                <c:pt idx="226">
                  <c:v>-6.7930000000000001</c:v>
                </c:pt>
                <c:pt idx="227">
                  <c:v>-6.8439999999999985</c:v>
                </c:pt>
                <c:pt idx="228">
                  <c:v>-6.9269999999999996</c:v>
                </c:pt>
                <c:pt idx="229">
                  <c:v>-7.144999999999988</c:v>
                </c:pt>
                <c:pt idx="230">
                  <c:v>-7.2359999999999998</c:v>
                </c:pt>
                <c:pt idx="231">
                  <c:v>-7.3119999999999985</c:v>
                </c:pt>
                <c:pt idx="232">
                  <c:v>-7.2919999999999998</c:v>
                </c:pt>
                <c:pt idx="233">
                  <c:v>-7.1879999999999891</c:v>
                </c:pt>
                <c:pt idx="234">
                  <c:v>-6.9660000000000002</c:v>
                </c:pt>
                <c:pt idx="235">
                  <c:v>-6.8559999999999945</c:v>
                </c:pt>
                <c:pt idx="236">
                  <c:v>-6.891</c:v>
                </c:pt>
                <c:pt idx="237">
                  <c:v>-6.8639999999999946</c:v>
                </c:pt>
                <c:pt idx="238">
                  <c:v>-6.8760000000000003</c:v>
                </c:pt>
                <c:pt idx="239">
                  <c:v>-6.9189999999999996</c:v>
                </c:pt>
                <c:pt idx="240">
                  <c:v>-6.9939999999999998</c:v>
                </c:pt>
                <c:pt idx="241">
                  <c:v>-7.0219999999999985</c:v>
                </c:pt>
                <c:pt idx="242">
                  <c:v>-7.093</c:v>
                </c:pt>
                <c:pt idx="243">
                  <c:v>-7.077</c:v>
                </c:pt>
                <c:pt idx="244">
                  <c:v>-6.9980000000000002</c:v>
                </c:pt>
                <c:pt idx="245">
                  <c:v>-7.141</c:v>
                </c:pt>
                <c:pt idx="246">
                  <c:v>-7.2160000000000002</c:v>
                </c:pt>
                <c:pt idx="247">
                  <c:v>-7.2839999999999998</c:v>
                </c:pt>
                <c:pt idx="248">
                  <c:v>-7.38</c:v>
                </c:pt>
                <c:pt idx="249">
                  <c:v>-7.4760000000000106</c:v>
                </c:pt>
                <c:pt idx="250">
                  <c:v>-7.5679999999999881</c:v>
                </c:pt>
                <c:pt idx="251">
                  <c:v>-7.79</c:v>
                </c:pt>
                <c:pt idx="252">
                  <c:v>-7.766</c:v>
                </c:pt>
                <c:pt idx="253">
                  <c:v>-7.9610000000000003</c:v>
                </c:pt>
                <c:pt idx="254">
                  <c:v>-8.0500000000000007</c:v>
                </c:pt>
                <c:pt idx="255">
                  <c:v>-8.16</c:v>
                </c:pt>
                <c:pt idx="256">
                  <c:v>-8.27</c:v>
                </c:pt>
                <c:pt idx="257">
                  <c:v>-8.2800000000000011</c:v>
                </c:pt>
                <c:pt idx="258">
                  <c:v>-8.24</c:v>
                </c:pt>
                <c:pt idx="259">
                  <c:v>-8.18</c:v>
                </c:pt>
                <c:pt idx="260">
                  <c:v>-8.0400000000000009</c:v>
                </c:pt>
                <c:pt idx="261">
                  <c:v>-7.859</c:v>
                </c:pt>
                <c:pt idx="262">
                  <c:v>-7.7060000000000004</c:v>
                </c:pt>
                <c:pt idx="263">
                  <c:v>-7.5810000000000004</c:v>
                </c:pt>
                <c:pt idx="264">
                  <c:v>-7.5810000000000004</c:v>
                </c:pt>
                <c:pt idx="265">
                  <c:v>-7.5730000000000004</c:v>
                </c:pt>
                <c:pt idx="266">
                  <c:v>-7.6890000000000001</c:v>
                </c:pt>
                <c:pt idx="267">
                  <c:v>-7.8229999999999889</c:v>
                </c:pt>
                <c:pt idx="268">
                  <c:v>-8.08</c:v>
                </c:pt>
                <c:pt idx="269">
                  <c:v>-8.3500000000000068</c:v>
                </c:pt>
                <c:pt idx="270">
                  <c:v>-8.7200000000000006</c:v>
                </c:pt>
                <c:pt idx="271">
                  <c:v>-9.08</c:v>
                </c:pt>
                <c:pt idx="272">
                  <c:v>-9.5500000000000007</c:v>
                </c:pt>
                <c:pt idx="273">
                  <c:v>-10.040000000000001</c:v>
                </c:pt>
                <c:pt idx="274">
                  <c:v>-10.58</c:v>
                </c:pt>
                <c:pt idx="275">
                  <c:v>-11.08</c:v>
                </c:pt>
                <c:pt idx="276">
                  <c:v>-11.63</c:v>
                </c:pt>
                <c:pt idx="277">
                  <c:v>-12.13</c:v>
                </c:pt>
                <c:pt idx="278">
                  <c:v>-12.6</c:v>
                </c:pt>
                <c:pt idx="279">
                  <c:v>-13.03</c:v>
                </c:pt>
                <c:pt idx="280">
                  <c:v>-13.360000000000021</c:v>
                </c:pt>
                <c:pt idx="281">
                  <c:v>-13.52</c:v>
                </c:pt>
                <c:pt idx="282">
                  <c:v>-13.64</c:v>
                </c:pt>
                <c:pt idx="283">
                  <c:v>-13.41</c:v>
                </c:pt>
                <c:pt idx="284">
                  <c:v>-12.92</c:v>
                </c:pt>
                <c:pt idx="285">
                  <c:v>-12.47</c:v>
                </c:pt>
                <c:pt idx="286">
                  <c:v>-11.99</c:v>
                </c:pt>
                <c:pt idx="287">
                  <c:v>-11.48</c:v>
                </c:pt>
                <c:pt idx="288">
                  <c:v>-11.04</c:v>
                </c:pt>
                <c:pt idx="289">
                  <c:v>-10.6</c:v>
                </c:pt>
                <c:pt idx="290">
                  <c:v>-10.350000000000021</c:v>
                </c:pt>
                <c:pt idx="291">
                  <c:v>-10.06</c:v>
                </c:pt>
                <c:pt idx="292">
                  <c:v>-9.8500000000000068</c:v>
                </c:pt>
                <c:pt idx="293">
                  <c:v>-9.6300000000000008</c:v>
                </c:pt>
                <c:pt idx="294">
                  <c:v>-9.4</c:v>
                </c:pt>
                <c:pt idx="295">
                  <c:v>-9.2800000000000011</c:v>
                </c:pt>
                <c:pt idx="296">
                  <c:v>-9.1300000000000008</c:v>
                </c:pt>
                <c:pt idx="297">
                  <c:v>-8.98</c:v>
                </c:pt>
                <c:pt idx="298">
                  <c:v>-8.8700000000000028</c:v>
                </c:pt>
                <c:pt idx="299">
                  <c:v>-8.7200000000000006</c:v>
                </c:pt>
                <c:pt idx="300">
                  <c:v>-8.66</c:v>
                </c:pt>
                <c:pt idx="301">
                  <c:v>-8.5300000000000011</c:v>
                </c:pt>
                <c:pt idx="302">
                  <c:v>-8.5300000000000011</c:v>
                </c:pt>
                <c:pt idx="303">
                  <c:v>-8.5400000000000009</c:v>
                </c:pt>
                <c:pt idx="304">
                  <c:v>-8.5</c:v>
                </c:pt>
                <c:pt idx="305">
                  <c:v>-8.3000000000000007</c:v>
                </c:pt>
                <c:pt idx="306">
                  <c:v>-8.15</c:v>
                </c:pt>
                <c:pt idx="307">
                  <c:v>-7.8149999999999888</c:v>
                </c:pt>
                <c:pt idx="308">
                  <c:v>-7.4080000000000004</c:v>
                </c:pt>
                <c:pt idx="309">
                  <c:v>-7.128999999999988</c:v>
                </c:pt>
                <c:pt idx="310">
                  <c:v>-6.742</c:v>
                </c:pt>
                <c:pt idx="311">
                  <c:v>-6.4290000000000003</c:v>
                </c:pt>
                <c:pt idx="312">
                  <c:v>-6.1219999999999946</c:v>
                </c:pt>
                <c:pt idx="313">
                  <c:v>-5.8760000000000003</c:v>
                </c:pt>
                <c:pt idx="314">
                  <c:v>-5.6579999999999888</c:v>
                </c:pt>
                <c:pt idx="315">
                  <c:v>-5.5359999999999996</c:v>
                </c:pt>
                <c:pt idx="316">
                  <c:v>-5.335</c:v>
                </c:pt>
                <c:pt idx="317">
                  <c:v>-5.181</c:v>
                </c:pt>
                <c:pt idx="318">
                  <c:v>-5.03</c:v>
                </c:pt>
                <c:pt idx="319">
                  <c:v>-4.91</c:v>
                </c:pt>
                <c:pt idx="320">
                  <c:v>-4.8019999999999996</c:v>
                </c:pt>
                <c:pt idx="321">
                  <c:v>-4.6829999999999945</c:v>
                </c:pt>
                <c:pt idx="322">
                  <c:v>-4.6199999999999966</c:v>
                </c:pt>
                <c:pt idx="323">
                  <c:v>-4.5789999999999997</c:v>
                </c:pt>
                <c:pt idx="324">
                  <c:v>-4.5720000000000001</c:v>
                </c:pt>
                <c:pt idx="325">
                  <c:v>-4.5490000000000004</c:v>
                </c:pt>
                <c:pt idx="326">
                  <c:v>-4.6049999999999889</c:v>
                </c:pt>
                <c:pt idx="327">
                  <c:v>-4.5309999999999997</c:v>
                </c:pt>
                <c:pt idx="328">
                  <c:v>-4.5090000000000003</c:v>
                </c:pt>
                <c:pt idx="329">
                  <c:v>-4.4310000000000116</c:v>
                </c:pt>
                <c:pt idx="330">
                  <c:v>-4.3319999999999999</c:v>
                </c:pt>
                <c:pt idx="331">
                  <c:v>-4.1959999999999891</c:v>
                </c:pt>
                <c:pt idx="332">
                  <c:v>-4.0269999999999975</c:v>
                </c:pt>
                <c:pt idx="333">
                  <c:v>-3.8479999999999999</c:v>
                </c:pt>
                <c:pt idx="334">
                  <c:v>-3.6919999999999997</c:v>
                </c:pt>
                <c:pt idx="335">
                  <c:v>-3.4929999999999977</c:v>
                </c:pt>
                <c:pt idx="336">
                  <c:v>-3.3819999999999997</c:v>
                </c:pt>
                <c:pt idx="337">
                  <c:v>-3.3059999999999987</c:v>
                </c:pt>
                <c:pt idx="338">
                  <c:v>-3.2269999999999999</c:v>
                </c:pt>
                <c:pt idx="339">
                  <c:v>-3.1059999999999999</c:v>
                </c:pt>
                <c:pt idx="340">
                  <c:v>-3.081</c:v>
                </c:pt>
                <c:pt idx="341">
                  <c:v>-3.1589999999999998</c:v>
                </c:pt>
                <c:pt idx="342">
                  <c:v>-3.2130000000000001</c:v>
                </c:pt>
                <c:pt idx="343">
                  <c:v>-3.3559999999999977</c:v>
                </c:pt>
                <c:pt idx="344">
                  <c:v>-3.464</c:v>
                </c:pt>
                <c:pt idx="345">
                  <c:v>-3.67</c:v>
                </c:pt>
                <c:pt idx="346">
                  <c:v>-3.8989999999999987</c:v>
                </c:pt>
                <c:pt idx="347">
                  <c:v>-4.085</c:v>
                </c:pt>
                <c:pt idx="348">
                  <c:v>-4.3209999999999891</c:v>
                </c:pt>
                <c:pt idx="349">
                  <c:v>-4.5609999999999955</c:v>
                </c:pt>
                <c:pt idx="350">
                  <c:v>-4.843</c:v>
                </c:pt>
                <c:pt idx="351">
                  <c:v>-5.0750000000000002</c:v>
                </c:pt>
                <c:pt idx="352">
                  <c:v>-5.2069999999999999</c:v>
                </c:pt>
                <c:pt idx="353">
                  <c:v>-5.3469999999999995</c:v>
                </c:pt>
                <c:pt idx="354">
                  <c:v>-5.3469999999999995</c:v>
                </c:pt>
                <c:pt idx="355">
                  <c:v>-5.2370000000000001</c:v>
                </c:pt>
                <c:pt idx="356">
                  <c:v>-5.0269999999999975</c:v>
                </c:pt>
                <c:pt idx="357">
                  <c:v>-4.764999999999989</c:v>
                </c:pt>
                <c:pt idx="358">
                  <c:v>-4.5269999999999975</c:v>
                </c:pt>
                <c:pt idx="359">
                  <c:v>-4.367999999999987</c:v>
                </c:pt>
                <c:pt idx="360">
                  <c:v>-4.2320000000000002</c:v>
                </c:pt>
                <c:pt idx="361">
                  <c:v>-4.1109999999999891</c:v>
                </c:pt>
                <c:pt idx="362">
                  <c:v>-4.0529999999999955</c:v>
                </c:pt>
                <c:pt idx="363">
                  <c:v>-3.9470000000000001</c:v>
                </c:pt>
                <c:pt idx="364">
                  <c:v>-3.8519999999999968</c:v>
                </c:pt>
                <c:pt idx="365">
                  <c:v>-3.8339999999999987</c:v>
                </c:pt>
                <c:pt idx="366">
                  <c:v>-3.7029999999999998</c:v>
                </c:pt>
                <c:pt idx="367">
                  <c:v>-3.649</c:v>
                </c:pt>
                <c:pt idx="368">
                  <c:v>-3.3889999999999998</c:v>
                </c:pt>
                <c:pt idx="369">
                  <c:v>-3.2519999999999998</c:v>
                </c:pt>
                <c:pt idx="370">
                  <c:v>-3.0379999999999998</c:v>
                </c:pt>
                <c:pt idx="371">
                  <c:v>-3.0089999999999999</c:v>
                </c:pt>
                <c:pt idx="372">
                  <c:v>-2.7890000000000001</c:v>
                </c:pt>
                <c:pt idx="373">
                  <c:v>-2.714</c:v>
                </c:pt>
                <c:pt idx="374">
                  <c:v>-2.5379999999999998</c:v>
                </c:pt>
                <c:pt idx="375">
                  <c:v>-2.4499999999999997</c:v>
                </c:pt>
                <c:pt idx="376">
                  <c:v>-2.3369999999999949</c:v>
                </c:pt>
                <c:pt idx="377">
                  <c:v>-2.2359999999999998</c:v>
                </c:pt>
                <c:pt idx="378">
                  <c:v>-2.0859999999999999</c:v>
                </c:pt>
                <c:pt idx="379">
                  <c:v>-1.839</c:v>
                </c:pt>
                <c:pt idx="380">
                  <c:v>-1.621</c:v>
                </c:pt>
                <c:pt idx="381">
                  <c:v>-1.3660000000000001</c:v>
                </c:pt>
                <c:pt idx="382">
                  <c:v>-1.0860000000000001</c:v>
                </c:pt>
                <c:pt idx="383">
                  <c:v>-1.0960000000000001</c:v>
                </c:pt>
                <c:pt idx="384">
                  <c:v>-0.94299999999999995</c:v>
                </c:pt>
                <c:pt idx="385">
                  <c:v>-0.87800000000000145</c:v>
                </c:pt>
                <c:pt idx="386">
                  <c:v>-0.86500000000000132</c:v>
                </c:pt>
                <c:pt idx="387">
                  <c:v>-0.81</c:v>
                </c:pt>
                <c:pt idx="388">
                  <c:v>-0.77000000000000146</c:v>
                </c:pt>
                <c:pt idx="389">
                  <c:v>-0.71200000000000063</c:v>
                </c:pt>
                <c:pt idx="390">
                  <c:v>-0.68799999999999994</c:v>
                </c:pt>
                <c:pt idx="391">
                  <c:v>-0.68500000000000005</c:v>
                </c:pt>
                <c:pt idx="392">
                  <c:v>-0.82399999999999995</c:v>
                </c:pt>
                <c:pt idx="393">
                  <c:v>-0.93899999999999995</c:v>
                </c:pt>
                <c:pt idx="394">
                  <c:v>-1.0580000000000001</c:v>
                </c:pt>
                <c:pt idx="395">
                  <c:v>-1.222</c:v>
                </c:pt>
                <c:pt idx="396">
                  <c:v>-1.3800000000000001</c:v>
                </c:pt>
                <c:pt idx="397">
                  <c:v>-1.4969999999999972</c:v>
                </c:pt>
                <c:pt idx="398">
                  <c:v>-1.738</c:v>
                </c:pt>
                <c:pt idx="399">
                  <c:v>-1.897999999999997</c:v>
                </c:pt>
                <c:pt idx="400">
                  <c:v>-2.0539999999999998</c:v>
                </c:pt>
                <c:pt idx="401">
                  <c:v>-2.1059999999999999</c:v>
                </c:pt>
                <c:pt idx="402">
                  <c:v>-2.0609999999999999</c:v>
                </c:pt>
                <c:pt idx="403">
                  <c:v>-1.9219999999999973</c:v>
                </c:pt>
                <c:pt idx="404">
                  <c:v>-1.8109999999999973</c:v>
                </c:pt>
                <c:pt idx="405">
                  <c:v>-1.4929999999999972</c:v>
                </c:pt>
                <c:pt idx="406">
                  <c:v>-1.28</c:v>
                </c:pt>
                <c:pt idx="407">
                  <c:v>-1.028</c:v>
                </c:pt>
                <c:pt idx="408">
                  <c:v>-0.93899999999999995</c:v>
                </c:pt>
                <c:pt idx="409">
                  <c:v>-0.89500000000000002</c:v>
                </c:pt>
                <c:pt idx="410">
                  <c:v>-0.99399999999999999</c:v>
                </c:pt>
                <c:pt idx="411">
                  <c:v>-1.143999999999997</c:v>
                </c:pt>
                <c:pt idx="412">
                  <c:v>-1.3460000000000001</c:v>
                </c:pt>
                <c:pt idx="413">
                  <c:v>-1.742</c:v>
                </c:pt>
                <c:pt idx="414">
                  <c:v>-2.218</c:v>
                </c:pt>
                <c:pt idx="415">
                  <c:v>-2.577</c:v>
                </c:pt>
                <c:pt idx="416">
                  <c:v>-3.0019999999999998</c:v>
                </c:pt>
                <c:pt idx="417">
                  <c:v>-3.5009999999999999</c:v>
                </c:pt>
                <c:pt idx="418">
                  <c:v>-3.9139999999999997</c:v>
                </c:pt>
                <c:pt idx="419">
                  <c:v>-4.4349999999999996</c:v>
                </c:pt>
                <c:pt idx="420">
                  <c:v>-4.9219999999999997</c:v>
                </c:pt>
                <c:pt idx="421">
                  <c:v>-5.3919999999999995</c:v>
                </c:pt>
                <c:pt idx="422">
                  <c:v>-5.6890000000000001</c:v>
                </c:pt>
                <c:pt idx="423">
                  <c:v>-5.9029999999999996</c:v>
                </c:pt>
                <c:pt idx="424">
                  <c:v>-5.9219999999999997</c:v>
                </c:pt>
                <c:pt idx="425">
                  <c:v>-5.8380000000000001</c:v>
                </c:pt>
                <c:pt idx="426">
                  <c:v>-5.5249999999999888</c:v>
                </c:pt>
                <c:pt idx="427">
                  <c:v>-5.1879999999999891</c:v>
                </c:pt>
                <c:pt idx="428">
                  <c:v>-4.8769999999999998</c:v>
                </c:pt>
                <c:pt idx="429">
                  <c:v>-4.5380000000000003</c:v>
                </c:pt>
                <c:pt idx="430">
                  <c:v>-4.2869999999999999</c:v>
                </c:pt>
                <c:pt idx="431">
                  <c:v>-4.0969999999999995</c:v>
                </c:pt>
                <c:pt idx="432">
                  <c:v>-3.9499999999999997</c:v>
                </c:pt>
                <c:pt idx="433">
                  <c:v>-3.8989999999999987</c:v>
                </c:pt>
                <c:pt idx="434">
                  <c:v>-3.9139999999999997</c:v>
                </c:pt>
                <c:pt idx="435">
                  <c:v>-4.0380000000000003</c:v>
                </c:pt>
                <c:pt idx="436">
                  <c:v>-4.1849999999999881</c:v>
                </c:pt>
                <c:pt idx="437">
                  <c:v>-4.4749999999999996</c:v>
                </c:pt>
                <c:pt idx="438">
                  <c:v>-4.7869999999999999</c:v>
                </c:pt>
                <c:pt idx="439">
                  <c:v>-5.0119999999999996</c:v>
                </c:pt>
                <c:pt idx="440">
                  <c:v>-5.2069999999999999</c:v>
                </c:pt>
                <c:pt idx="441">
                  <c:v>-5.4219999999999997</c:v>
                </c:pt>
                <c:pt idx="442">
                  <c:v>-5.5860000000000003</c:v>
                </c:pt>
                <c:pt idx="443">
                  <c:v>-5.8339999999999996</c:v>
                </c:pt>
                <c:pt idx="444">
                  <c:v>-6.149</c:v>
                </c:pt>
                <c:pt idx="445">
                  <c:v>-6.444</c:v>
                </c:pt>
                <c:pt idx="446">
                  <c:v>-6.8129999999999891</c:v>
                </c:pt>
                <c:pt idx="447">
                  <c:v>-7.144999999999988</c:v>
                </c:pt>
                <c:pt idx="448">
                  <c:v>-7.4239999999999995</c:v>
                </c:pt>
                <c:pt idx="449">
                  <c:v>-7.532</c:v>
                </c:pt>
                <c:pt idx="450">
                  <c:v>-7.3879999999999955</c:v>
                </c:pt>
                <c:pt idx="451">
                  <c:v>-7.1649999999999849</c:v>
                </c:pt>
                <c:pt idx="452">
                  <c:v>-6.9939999999999998</c:v>
                </c:pt>
                <c:pt idx="453">
                  <c:v>-6.702</c:v>
                </c:pt>
                <c:pt idx="454">
                  <c:v>-6.397999999999989</c:v>
                </c:pt>
                <c:pt idx="455">
                  <c:v>-6.1569999999999965</c:v>
                </c:pt>
                <c:pt idx="456">
                  <c:v>-6.1339999999999995</c:v>
                </c:pt>
                <c:pt idx="457">
                  <c:v>-6.2380000000000004</c:v>
                </c:pt>
                <c:pt idx="458">
                  <c:v>-6.327999999999987</c:v>
                </c:pt>
                <c:pt idx="459">
                  <c:v>-6.6319999999999997</c:v>
                </c:pt>
                <c:pt idx="460">
                  <c:v>-6.9109999999999996</c:v>
                </c:pt>
                <c:pt idx="461">
                  <c:v>-7.2480000000000002</c:v>
                </c:pt>
                <c:pt idx="462">
                  <c:v>-7.628999999999988</c:v>
                </c:pt>
                <c:pt idx="463">
                  <c:v>-7.9039999999999999</c:v>
                </c:pt>
                <c:pt idx="464">
                  <c:v>-8.31</c:v>
                </c:pt>
                <c:pt idx="465">
                  <c:v>-8.75</c:v>
                </c:pt>
                <c:pt idx="466">
                  <c:v>-9.1300000000000008</c:v>
                </c:pt>
                <c:pt idx="467">
                  <c:v>-9.6</c:v>
                </c:pt>
                <c:pt idx="468">
                  <c:v>-10.040000000000001</c:v>
                </c:pt>
                <c:pt idx="469">
                  <c:v>-10.51</c:v>
                </c:pt>
                <c:pt idx="470">
                  <c:v>-11.04</c:v>
                </c:pt>
                <c:pt idx="471">
                  <c:v>-11.51</c:v>
                </c:pt>
                <c:pt idx="472">
                  <c:v>-11.78</c:v>
                </c:pt>
                <c:pt idx="473">
                  <c:v>-11.97</c:v>
                </c:pt>
                <c:pt idx="474">
                  <c:v>-11.89</c:v>
                </c:pt>
                <c:pt idx="475">
                  <c:v>-11.52</c:v>
                </c:pt>
                <c:pt idx="476">
                  <c:v>-11.02</c:v>
                </c:pt>
                <c:pt idx="477">
                  <c:v>-10.51</c:v>
                </c:pt>
                <c:pt idx="478">
                  <c:v>-9.82</c:v>
                </c:pt>
                <c:pt idx="479">
                  <c:v>-9.2900000000000009</c:v>
                </c:pt>
                <c:pt idx="480">
                  <c:v>-8.9</c:v>
                </c:pt>
                <c:pt idx="481">
                  <c:v>-8.7200000000000006</c:v>
                </c:pt>
                <c:pt idx="482">
                  <c:v>-8.7000000000000011</c:v>
                </c:pt>
                <c:pt idx="483">
                  <c:v>-8.75</c:v>
                </c:pt>
                <c:pt idx="484">
                  <c:v>-8.7800000000000011</c:v>
                </c:pt>
                <c:pt idx="485">
                  <c:v>-8.81</c:v>
                </c:pt>
                <c:pt idx="486">
                  <c:v>-8.8600000000000048</c:v>
                </c:pt>
                <c:pt idx="487">
                  <c:v>-8.99</c:v>
                </c:pt>
                <c:pt idx="488">
                  <c:v>-9.23</c:v>
                </c:pt>
                <c:pt idx="489">
                  <c:v>-9.620000000000001</c:v>
                </c:pt>
                <c:pt idx="490">
                  <c:v>-10</c:v>
                </c:pt>
                <c:pt idx="491">
                  <c:v>-10.38</c:v>
                </c:pt>
                <c:pt idx="492">
                  <c:v>-10.93</c:v>
                </c:pt>
                <c:pt idx="493">
                  <c:v>-11.33</c:v>
                </c:pt>
                <c:pt idx="494">
                  <c:v>-11.9</c:v>
                </c:pt>
                <c:pt idx="495">
                  <c:v>-12.27</c:v>
                </c:pt>
                <c:pt idx="496">
                  <c:v>-12.67</c:v>
                </c:pt>
                <c:pt idx="497">
                  <c:v>-12.62</c:v>
                </c:pt>
                <c:pt idx="498">
                  <c:v>-12.55</c:v>
                </c:pt>
                <c:pt idx="499">
                  <c:v>-12.350000000000021</c:v>
                </c:pt>
                <c:pt idx="500">
                  <c:v>-11.9</c:v>
                </c:pt>
                <c:pt idx="501">
                  <c:v>-11.42</c:v>
                </c:pt>
                <c:pt idx="502">
                  <c:v>-10.94</c:v>
                </c:pt>
                <c:pt idx="503">
                  <c:v>-10.5</c:v>
                </c:pt>
                <c:pt idx="504">
                  <c:v>-10.16</c:v>
                </c:pt>
                <c:pt idx="505">
                  <c:v>-9.98</c:v>
                </c:pt>
                <c:pt idx="506">
                  <c:v>-9.98</c:v>
                </c:pt>
                <c:pt idx="507">
                  <c:v>-9.9600000000000026</c:v>
                </c:pt>
                <c:pt idx="508">
                  <c:v>-10.050000000000002</c:v>
                </c:pt>
                <c:pt idx="509">
                  <c:v>-10.220000000000001</c:v>
                </c:pt>
                <c:pt idx="510">
                  <c:v>-10.52</c:v>
                </c:pt>
                <c:pt idx="511">
                  <c:v>-10.89</c:v>
                </c:pt>
                <c:pt idx="512">
                  <c:v>-11.23</c:v>
                </c:pt>
                <c:pt idx="513">
                  <c:v>-11.68</c:v>
                </c:pt>
                <c:pt idx="514">
                  <c:v>-11.98</c:v>
                </c:pt>
                <c:pt idx="515">
                  <c:v>-12.44</c:v>
                </c:pt>
                <c:pt idx="516">
                  <c:v>-12.76</c:v>
                </c:pt>
                <c:pt idx="517">
                  <c:v>-13.1</c:v>
                </c:pt>
                <c:pt idx="518">
                  <c:v>-13.3</c:v>
                </c:pt>
                <c:pt idx="519">
                  <c:v>-13.56</c:v>
                </c:pt>
                <c:pt idx="520">
                  <c:v>-13.58</c:v>
                </c:pt>
                <c:pt idx="521">
                  <c:v>-13.33</c:v>
                </c:pt>
                <c:pt idx="522">
                  <c:v>-12.78</c:v>
                </c:pt>
                <c:pt idx="523">
                  <c:v>-12.28</c:v>
                </c:pt>
                <c:pt idx="524">
                  <c:v>-11.75</c:v>
                </c:pt>
                <c:pt idx="525">
                  <c:v>-11.14</c:v>
                </c:pt>
                <c:pt idx="526">
                  <c:v>-10.61</c:v>
                </c:pt>
                <c:pt idx="527">
                  <c:v>-10.1</c:v>
                </c:pt>
                <c:pt idx="528">
                  <c:v>-9.8000000000000007</c:v>
                </c:pt>
                <c:pt idx="529">
                  <c:v>-9.58</c:v>
                </c:pt>
                <c:pt idx="530">
                  <c:v>-9.5400000000000009</c:v>
                </c:pt>
                <c:pt idx="531">
                  <c:v>-9.57</c:v>
                </c:pt>
                <c:pt idx="532">
                  <c:v>-9.620000000000001</c:v>
                </c:pt>
                <c:pt idx="533">
                  <c:v>-9.8000000000000007</c:v>
                </c:pt>
                <c:pt idx="534">
                  <c:v>-9.93</c:v>
                </c:pt>
                <c:pt idx="535">
                  <c:v>-10.18</c:v>
                </c:pt>
                <c:pt idx="536">
                  <c:v>-10.5</c:v>
                </c:pt>
                <c:pt idx="537">
                  <c:v>-10.9</c:v>
                </c:pt>
                <c:pt idx="538">
                  <c:v>-11.42</c:v>
                </c:pt>
                <c:pt idx="539">
                  <c:v>-11.950000000000006</c:v>
                </c:pt>
                <c:pt idx="540">
                  <c:v>-12.42</c:v>
                </c:pt>
                <c:pt idx="541">
                  <c:v>-12.97</c:v>
                </c:pt>
                <c:pt idx="542">
                  <c:v>-13.24</c:v>
                </c:pt>
                <c:pt idx="543">
                  <c:v>-13.56</c:v>
                </c:pt>
                <c:pt idx="544">
                  <c:v>-13.76</c:v>
                </c:pt>
                <c:pt idx="545">
                  <c:v>-13.61</c:v>
                </c:pt>
                <c:pt idx="546">
                  <c:v>-13.41</c:v>
                </c:pt>
                <c:pt idx="547">
                  <c:v>-13.06</c:v>
                </c:pt>
                <c:pt idx="548">
                  <c:v>-12.59</c:v>
                </c:pt>
                <c:pt idx="549">
                  <c:v>-12.06</c:v>
                </c:pt>
                <c:pt idx="550">
                  <c:v>-11.58</c:v>
                </c:pt>
                <c:pt idx="551">
                  <c:v>-11.22</c:v>
                </c:pt>
                <c:pt idx="552">
                  <c:v>-10.91</c:v>
                </c:pt>
                <c:pt idx="553">
                  <c:v>-10.61</c:v>
                </c:pt>
                <c:pt idx="554">
                  <c:v>-10.4</c:v>
                </c:pt>
                <c:pt idx="555">
                  <c:v>-10.23</c:v>
                </c:pt>
                <c:pt idx="556">
                  <c:v>-9.98</c:v>
                </c:pt>
                <c:pt idx="557">
                  <c:v>-9.8600000000000048</c:v>
                </c:pt>
                <c:pt idx="558">
                  <c:v>-9.68</c:v>
                </c:pt>
                <c:pt idx="559">
                  <c:v>-9.56</c:v>
                </c:pt>
                <c:pt idx="560">
                  <c:v>-9.39</c:v>
                </c:pt>
                <c:pt idx="561">
                  <c:v>-9.31</c:v>
                </c:pt>
                <c:pt idx="562">
                  <c:v>-9.14</c:v>
                </c:pt>
                <c:pt idx="563">
                  <c:v>-9.0500000000000007</c:v>
                </c:pt>
                <c:pt idx="564">
                  <c:v>-8.93</c:v>
                </c:pt>
                <c:pt idx="565">
                  <c:v>-8.92</c:v>
                </c:pt>
                <c:pt idx="566">
                  <c:v>-8.83</c:v>
                </c:pt>
                <c:pt idx="567">
                  <c:v>-8.76</c:v>
                </c:pt>
                <c:pt idx="568">
                  <c:v>-8.7100000000000009</c:v>
                </c:pt>
                <c:pt idx="569">
                  <c:v>-8.5400000000000009</c:v>
                </c:pt>
                <c:pt idx="570">
                  <c:v>-8.4700000000000006</c:v>
                </c:pt>
                <c:pt idx="571">
                  <c:v>-8.14</c:v>
                </c:pt>
                <c:pt idx="572">
                  <c:v>-7.859</c:v>
                </c:pt>
                <c:pt idx="573">
                  <c:v>-7.5730000000000004</c:v>
                </c:pt>
                <c:pt idx="574">
                  <c:v>-7.2160000000000002</c:v>
                </c:pt>
                <c:pt idx="575">
                  <c:v>-6.9029999999999996</c:v>
                </c:pt>
                <c:pt idx="576">
                  <c:v>-6.8719999999999999</c:v>
                </c:pt>
                <c:pt idx="577">
                  <c:v>-6.718</c:v>
                </c:pt>
                <c:pt idx="578">
                  <c:v>-6.9189999999999996</c:v>
                </c:pt>
                <c:pt idx="579">
                  <c:v>-7.2080000000000002</c:v>
                </c:pt>
                <c:pt idx="580">
                  <c:v>-7.6209999999999889</c:v>
                </c:pt>
                <c:pt idx="581">
                  <c:v>-8.0400000000000009</c:v>
                </c:pt>
                <c:pt idx="582">
                  <c:v>-8.5500000000000007</c:v>
                </c:pt>
                <c:pt idx="583">
                  <c:v>-9.1</c:v>
                </c:pt>
                <c:pt idx="584">
                  <c:v>-9.8000000000000007</c:v>
                </c:pt>
                <c:pt idx="585">
                  <c:v>-10.5</c:v>
                </c:pt>
                <c:pt idx="586">
                  <c:v>-11.17</c:v>
                </c:pt>
                <c:pt idx="587">
                  <c:v>-11.79</c:v>
                </c:pt>
                <c:pt idx="588">
                  <c:v>-12.34</c:v>
                </c:pt>
                <c:pt idx="589">
                  <c:v>-12.83</c:v>
                </c:pt>
                <c:pt idx="590">
                  <c:v>-13.31</c:v>
                </c:pt>
                <c:pt idx="591">
                  <c:v>-13.79</c:v>
                </c:pt>
                <c:pt idx="592">
                  <c:v>-13.99</c:v>
                </c:pt>
                <c:pt idx="593">
                  <c:v>-14.05</c:v>
                </c:pt>
                <c:pt idx="594">
                  <c:v>-13.88</c:v>
                </c:pt>
                <c:pt idx="595">
                  <c:v>-13.49</c:v>
                </c:pt>
                <c:pt idx="596">
                  <c:v>-12.92</c:v>
                </c:pt>
                <c:pt idx="597">
                  <c:v>-12.34</c:v>
                </c:pt>
                <c:pt idx="598">
                  <c:v>-11.77</c:v>
                </c:pt>
                <c:pt idx="599">
                  <c:v>-11.3</c:v>
                </c:pt>
                <c:pt idx="600">
                  <c:v>-10.82</c:v>
                </c:pt>
                <c:pt idx="601">
                  <c:v>-10.69</c:v>
                </c:pt>
                <c:pt idx="602">
                  <c:v>-10.7</c:v>
                </c:pt>
                <c:pt idx="603">
                  <c:v>-10.96</c:v>
                </c:pt>
                <c:pt idx="604">
                  <c:v>-11.22</c:v>
                </c:pt>
                <c:pt idx="605">
                  <c:v>-11.75</c:v>
                </c:pt>
                <c:pt idx="606">
                  <c:v>-12.17</c:v>
                </c:pt>
                <c:pt idx="607">
                  <c:v>-12.7</c:v>
                </c:pt>
                <c:pt idx="608">
                  <c:v>-13.32</c:v>
                </c:pt>
                <c:pt idx="609">
                  <c:v>-13.850000000000021</c:v>
                </c:pt>
                <c:pt idx="610">
                  <c:v>-14.370000000000006</c:v>
                </c:pt>
                <c:pt idx="611">
                  <c:v>-14.9</c:v>
                </c:pt>
                <c:pt idx="612">
                  <c:v>-15.15</c:v>
                </c:pt>
                <c:pt idx="613">
                  <c:v>-15.46</c:v>
                </c:pt>
                <c:pt idx="614">
                  <c:v>-15.76</c:v>
                </c:pt>
                <c:pt idx="615">
                  <c:v>-15.99</c:v>
                </c:pt>
                <c:pt idx="616">
                  <c:v>-15.97</c:v>
                </c:pt>
                <c:pt idx="617">
                  <c:v>-15.92</c:v>
                </c:pt>
                <c:pt idx="618">
                  <c:v>-15.77</c:v>
                </c:pt>
                <c:pt idx="619">
                  <c:v>-15.34</c:v>
                </c:pt>
                <c:pt idx="620">
                  <c:v>-14.67</c:v>
                </c:pt>
                <c:pt idx="621">
                  <c:v>-13.88</c:v>
                </c:pt>
                <c:pt idx="622">
                  <c:v>-13.03</c:v>
                </c:pt>
                <c:pt idx="623">
                  <c:v>-12.47</c:v>
                </c:pt>
                <c:pt idx="624">
                  <c:v>-11.99</c:v>
                </c:pt>
                <c:pt idx="625">
                  <c:v>-11.62</c:v>
                </c:pt>
                <c:pt idx="626">
                  <c:v>-11.450000000000006</c:v>
                </c:pt>
                <c:pt idx="627">
                  <c:v>-11.370000000000006</c:v>
                </c:pt>
                <c:pt idx="628">
                  <c:v>-11.46</c:v>
                </c:pt>
                <c:pt idx="629">
                  <c:v>-11.68</c:v>
                </c:pt>
                <c:pt idx="630">
                  <c:v>-11.81</c:v>
                </c:pt>
                <c:pt idx="631">
                  <c:v>-12.25</c:v>
                </c:pt>
                <c:pt idx="632">
                  <c:v>-12.52</c:v>
                </c:pt>
                <c:pt idx="633">
                  <c:v>-12.9</c:v>
                </c:pt>
                <c:pt idx="634">
                  <c:v>-13.32</c:v>
                </c:pt>
                <c:pt idx="635">
                  <c:v>-13.82</c:v>
                </c:pt>
                <c:pt idx="636">
                  <c:v>-14.3</c:v>
                </c:pt>
                <c:pt idx="637">
                  <c:v>-14.84</c:v>
                </c:pt>
                <c:pt idx="638">
                  <c:v>-15.43</c:v>
                </c:pt>
                <c:pt idx="639">
                  <c:v>-15.9</c:v>
                </c:pt>
                <c:pt idx="640">
                  <c:v>-16.079999999999988</c:v>
                </c:pt>
                <c:pt idx="641">
                  <c:v>-16.2</c:v>
                </c:pt>
                <c:pt idx="642">
                  <c:v>-15.76</c:v>
                </c:pt>
                <c:pt idx="643">
                  <c:v>-15.43</c:v>
                </c:pt>
                <c:pt idx="644">
                  <c:v>-14.76</c:v>
                </c:pt>
                <c:pt idx="645">
                  <c:v>-14.11</c:v>
                </c:pt>
                <c:pt idx="646">
                  <c:v>-13.360000000000021</c:v>
                </c:pt>
                <c:pt idx="647">
                  <c:v>-12.93</c:v>
                </c:pt>
                <c:pt idx="648">
                  <c:v>-12.43</c:v>
                </c:pt>
                <c:pt idx="649">
                  <c:v>-12.16</c:v>
                </c:pt>
                <c:pt idx="650">
                  <c:v>-12.01</c:v>
                </c:pt>
                <c:pt idx="651">
                  <c:v>-12</c:v>
                </c:pt>
                <c:pt idx="652">
                  <c:v>-12.12</c:v>
                </c:pt>
                <c:pt idx="653">
                  <c:v>-12.42</c:v>
                </c:pt>
                <c:pt idx="654">
                  <c:v>-12.850000000000021</c:v>
                </c:pt>
                <c:pt idx="655">
                  <c:v>-13.38</c:v>
                </c:pt>
                <c:pt idx="656">
                  <c:v>-13.8</c:v>
                </c:pt>
                <c:pt idx="657">
                  <c:v>-14.14</c:v>
                </c:pt>
                <c:pt idx="658">
                  <c:v>-14.63</c:v>
                </c:pt>
                <c:pt idx="659">
                  <c:v>-15.14</c:v>
                </c:pt>
                <c:pt idx="660">
                  <c:v>-15.38</c:v>
                </c:pt>
                <c:pt idx="661">
                  <c:v>-15.63</c:v>
                </c:pt>
                <c:pt idx="662">
                  <c:v>-15.74</c:v>
                </c:pt>
                <c:pt idx="663">
                  <c:v>-15.88</c:v>
                </c:pt>
                <c:pt idx="664">
                  <c:v>-15.84</c:v>
                </c:pt>
                <c:pt idx="665">
                  <c:v>-15.44</c:v>
                </c:pt>
                <c:pt idx="666">
                  <c:v>-14.79</c:v>
                </c:pt>
                <c:pt idx="667">
                  <c:v>-14.39</c:v>
                </c:pt>
                <c:pt idx="668">
                  <c:v>-13.71</c:v>
                </c:pt>
                <c:pt idx="669">
                  <c:v>-13.02</c:v>
                </c:pt>
                <c:pt idx="670">
                  <c:v>-12.29</c:v>
                </c:pt>
                <c:pt idx="671">
                  <c:v>-11.72</c:v>
                </c:pt>
                <c:pt idx="672">
                  <c:v>-11.19</c:v>
                </c:pt>
                <c:pt idx="673">
                  <c:v>-10.8</c:v>
                </c:pt>
                <c:pt idx="674">
                  <c:v>-10.59</c:v>
                </c:pt>
                <c:pt idx="675">
                  <c:v>-10.69</c:v>
                </c:pt>
                <c:pt idx="676">
                  <c:v>-10.99</c:v>
                </c:pt>
                <c:pt idx="677">
                  <c:v>-11.47</c:v>
                </c:pt>
                <c:pt idx="678">
                  <c:v>-12.07</c:v>
                </c:pt>
                <c:pt idx="679">
                  <c:v>-12.61</c:v>
                </c:pt>
                <c:pt idx="680">
                  <c:v>-13.23</c:v>
                </c:pt>
                <c:pt idx="681">
                  <c:v>-13.72</c:v>
                </c:pt>
                <c:pt idx="682">
                  <c:v>-14.3</c:v>
                </c:pt>
                <c:pt idx="683">
                  <c:v>-14.84</c:v>
                </c:pt>
                <c:pt idx="684">
                  <c:v>-15.33</c:v>
                </c:pt>
                <c:pt idx="685">
                  <c:v>-15.61</c:v>
                </c:pt>
                <c:pt idx="686">
                  <c:v>-15.860000000000021</c:v>
                </c:pt>
                <c:pt idx="687">
                  <c:v>-16.110000000000031</c:v>
                </c:pt>
                <c:pt idx="688">
                  <c:v>-15.9</c:v>
                </c:pt>
                <c:pt idx="689">
                  <c:v>-15.43</c:v>
                </c:pt>
                <c:pt idx="690">
                  <c:v>-14.8</c:v>
                </c:pt>
                <c:pt idx="691">
                  <c:v>-13.96</c:v>
                </c:pt>
                <c:pt idx="692">
                  <c:v>-12.9</c:v>
                </c:pt>
                <c:pt idx="693">
                  <c:v>-11.68</c:v>
                </c:pt>
                <c:pt idx="694">
                  <c:v>-10.51</c:v>
                </c:pt>
                <c:pt idx="695">
                  <c:v>-9.5</c:v>
                </c:pt>
                <c:pt idx="696">
                  <c:v>-8.68</c:v>
                </c:pt>
                <c:pt idx="697">
                  <c:v>-8.0400000000000009</c:v>
                </c:pt>
                <c:pt idx="698">
                  <c:v>-7.7380000000000004</c:v>
                </c:pt>
                <c:pt idx="699">
                  <c:v>-7.5519999999999996</c:v>
                </c:pt>
                <c:pt idx="700">
                  <c:v>-7.48</c:v>
                </c:pt>
                <c:pt idx="701">
                  <c:v>-7.527999999999988</c:v>
                </c:pt>
                <c:pt idx="702">
                  <c:v>-7.527999999999988</c:v>
                </c:pt>
                <c:pt idx="703">
                  <c:v>-7.5039999999999996</c:v>
                </c:pt>
                <c:pt idx="704">
                  <c:v>-7.4760000000000106</c:v>
                </c:pt>
                <c:pt idx="705">
                  <c:v>-7.48</c:v>
                </c:pt>
                <c:pt idx="706">
                  <c:v>-7.44</c:v>
                </c:pt>
                <c:pt idx="707">
                  <c:v>-7.4279999999999955</c:v>
                </c:pt>
                <c:pt idx="708">
                  <c:v>-7.3839999999999995</c:v>
                </c:pt>
                <c:pt idx="709">
                  <c:v>-7.2279999999999891</c:v>
                </c:pt>
                <c:pt idx="710">
                  <c:v>-7.2439999999999998</c:v>
                </c:pt>
                <c:pt idx="711">
                  <c:v>-7.128999999999988</c:v>
                </c:pt>
                <c:pt idx="712">
                  <c:v>-6.9779999999999998</c:v>
                </c:pt>
                <c:pt idx="713">
                  <c:v>-6.726</c:v>
                </c:pt>
                <c:pt idx="714">
                  <c:v>-6.3119999999999985</c:v>
                </c:pt>
                <c:pt idx="715">
                  <c:v>-5.9219999999999997</c:v>
                </c:pt>
                <c:pt idx="716">
                  <c:v>-5.7080000000000002</c:v>
                </c:pt>
                <c:pt idx="717">
                  <c:v>-5.5169999999999995</c:v>
                </c:pt>
                <c:pt idx="718">
                  <c:v>-5.3010000000000002</c:v>
                </c:pt>
                <c:pt idx="719">
                  <c:v>-5.1019999999999985</c:v>
                </c:pt>
                <c:pt idx="720">
                  <c:v>-4.9930000000000003</c:v>
                </c:pt>
                <c:pt idx="721">
                  <c:v>-4.8879999999999955</c:v>
                </c:pt>
                <c:pt idx="722">
                  <c:v>-4.9370000000000003</c:v>
                </c:pt>
                <c:pt idx="723">
                  <c:v>-5.008</c:v>
                </c:pt>
                <c:pt idx="724">
                  <c:v>-5.1769999999999996</c:v>
                </c:pt>
                <c:pt idx="725">
                  <c:v>-5.4</c:v>
                </c:pt>
                <c:pt idx="726">
                  <c:v>-5.6390000000000002</c:v>
                </c:pt>
                <c:pt idx="727">
                  <c:v>-5.9489999999999998</c:v>
                </c:pt>
                <c:pt idx="728">
                  <c:v>-6.2149999999999945</c:v>
                </c:pt>
                <c:pt idx="729">
                  <c:v>-6.6509999999999945</c:v>
                </c:pt>
                <c:pt idx="730">
                  <c:v>-7.0969999999999995</c:v>
                </c:pt>
                <c:pt idx="731">
                  <c:v>-7.532</c:v>
                </c:pt>
                <c:pt idx="732">
                  <c:v>-8.07</c:v>
                </c:pt>
                <c:pt idx="733">
                  <c:v>-8.75</c:v>
                </c:pt>
                <c:pt idx="734">
                  <c:v>-9.31</c:v>
                </c:pt>
                <c:pt idx="735">
                  <c:v>-9.91</c:v>
                </c:pt>
                <c:pt idx="736">
                  <c:v>-9.94</c:v>
                </c:pt>
                <c:pt idx="737">
                  <c:v>-9.76</c:v>
                </c:pt>
                <c:pt idx="738">
                  <c:v>-9.4600000000000026</c:v>
                </c:pt>
                <c:pt idx="739">
                  <c:v>-8.81</c:v>
                </c:pt>
                <c:pt idx="740">
                  <c:v>-8.120000000000001</c:v>
                </c:pt>
                <c:pt idx="741">
                  <c:v>-7.44</c:v>
                </c:pt>
                <c:pt idx="742">
                  <c:v>-6.9700000000000024</c:v>
                </c:pt>
                <c:pt idx="743">
                  <c:v>-6.6079999999999881</c:v>
                </c:pt>
                <c:pt idx="744">
                  <c:v>-6.3939999999999975</c:v>
                </c:pt>
                <c:pt idx="745">
                  <c:v>-6.3390000000000004</c:v>
                </c:pt>
                <c:pt idx="746">
                  <c:v>-6.5179999999999945</c:v>
                </c:pt>
                <c:pt idx="747">
                  <c:v>-6.8599999999999985</c:v>
                </c:pt>
                <c:pt idx="748">
                  <c:v>-7.327999999999987</c:v>
                </c:pt>
                <c:pt idx="749">
                  <c:v>-7.7779999999999996</c:v>
                </c:pt>
                <c:pt idx="750">
                  <c:v>-8.49</c:v>
                </c:pt>
                <c:pt idx="751">
                  <c:v>-9.09</c:v>
                </c:pt>
                <c:pt idx="752">
                  <c:v>-9.56</c:v>
                </c:pt>
                <c:pt idx="753">
                  <c:v>-9.9700000000000006</c:v>
                </c:pt>
                <c:pt idx="754">
                  <c:v>-10.23</c:v>
                </c:pt>
                <c:pt idx="755">
                  <c:v>-10.7</c:v>
                </c:pt>
                <c:pt idx="756">
                  <c:v>-11.06</c:v>
                </c:pt>
                <c:pt idx="757">
                  <c:v>-11.48</c:v>
                </c:pt>
                <c:pt idx="758">
                  <c:v>-11.69</c:v>
                </c:pt>
                <c:pt idx="759">
                  <c:v>-11.8</c:v>
                </c:pt>
                <c:pt idx="760">
                  <c:v>-11.7</c:v>
                </c:pt>
                <c:pt idx="761">
                  <c:v>-11.360000000000021</c:v>
                </c:pt>
                <c:pt idx="762">
                  <c:v>-10.56</c:v>
                </c:pt>
                <c:pt idx="763">
                  <c:v>-9.6</c:v>
                </c:pt>
                <c:pt idx="764">
                  <c:v>-8.23</c:v>
                </c:pt>
                <c:pt idx="765">
                  <c:v>-6.9779999999999998</c:v>
                </c:pt>
                <c:pt idx="766">
                  <c:v>-6.2</c:v>
                </c:pt>
                <c:pt idx="767">
                  <c:v>-5.7690000000000001</c:v>
                </c:pt>
                <c:pt idx="768">
                  <c:v>-5.4939999999999998</c:v>
                </c:pt>
                <c:pt idx="769">
                  <c:v>-5.4409999999999998</c:v>
                </c:pt>
                <c:pt idx="770">
                  <c:v>-5.6769999999999996</c:v>
                </c:pt>
                <c:pt idx="771">
                  <c:v>-5.9569999999999999</c:v>
                </c:pt>
                <c:pt idx="772">
                  <c:v>-6.2</c:v>
                </c:pt>
                <c:pt idx="773">
                  <c:v>-6.452</c:v>
                </c:pt>
                <c:pt idx="774">
                  <c:v>-6.4950000000000001</c:v>
                </c:pt>
                <c:pt idx="775">
                  <c:v>-6.5110000000000001</c:v>
                </c:pt>
                <c:pt idx="776">
                  <c:v>-6.4989999999999997</c:v>
                </c:pt>
                <c:pt idx="777">
                  <c:v>-6.5179999999999945</c:v>
                </c:pt>
                <c:pt idx="778">
                  <c:v>-6.53</c:v>
                </c:pt>
                <c:pt idx="779">
                  <c:v>-6.5460000000000003</c:v>
                </c:pt>
                <c:pt idx="780">
                  <c:v>-6.46</c:v>
                </c:pt>
                <c:pt idx="781">
                  <c:v>-6.3939999999999975</c:v>
                </c:pt>
                <c:pt idx="782">
                  <c:v>-6.37</c:v>
                </c:pt>
                <c:pt idx="783">
                  <c:v>-6.258</c:v>
                </c:pt>
                <c:pt idx="784">
                  <c:v>-6.2</c:v>
                </c:pt>
                <c:pt idx="785">
                  <c:v>-5.98</c:v>
                </c:pt>
                <c:pt idx="786">
                  <c:v>-5.7729999999999997</c:v>
                </c:pt>
                <c:pt idx="787">
                  <c:v>-5.4980000000000002</c:v>
                </c:pt>
                <c:pt idx="788">
                  <c:v>-5.2030000000000003</c:v>
                </c:pt>
                <c:pt idx="789">
                  <c:v>-4.8659999999999881</c:v>
                </c:pt>
                <c:pt idx="790">
                  <c:v>-4.5750000000000002</c:v>
                </c:pt>
                <c:pt idx="791">
                  <c:v>-4.327999999999987</c:v>
                </c:pt>
                <c:pt idx="792">
                  <c:v>-4.1509999999999945</c:v>
                </c:pt>
                <c:pt idx="793">
                  <c:v>-3.9389999999999987</c:v>
                </c:pt>
                <c:pt idx="794">
                  <c:v>-3.8479999999999999</c:v>
                </c:pt>
                <c:pt idx="795">
                  <c:v>-3.718</c:v>
                </c:pt>
                <c:pt idx="796">
                  <c:v>-3.6850000000000001</c:v>
                </c:pt>
                <c:pt idx="797">
                  <c:v>-3.6669999999999998</c:v>
                </c:pt>
                <c:pt idx="798">
                  <c:v>-3.6019999999999999</c:v>
                </c:pt>
                <c:pt idx="799">
                  <c:v>-3.5909999999999997</c:v>
                </c:pt>
                <c:pt idx="800">
                  <c:v>-3.569</c:v>
                </c:pt>
                <c:pt idx="801">
                  <c:v>-3.54</c:v>
                </c:pt>
                <c:pt idx="802">
                  <c:v>-3.58</c:v>
                </c:pt>
                <c:pt idx="803">
                  <c:v>-3.6269999999999998</c:v>
                </c:pt>
                <c:pt idx="804">
                  <c:v>-3.8299999999999987</c:v>
                </c:pt>
                <c:pt idx="805">
                  <c:v>-3.9689999999999999</c:v>
                </c:pt>
                <c:pt idx="806">
                  <c:v>-4.085</c:v>
                </c:pt>
                <c:pt idx="807">
                  <c:v>-4.1659999999999888</c:v>
                </c:pt>
                <c:pt idx="808">
                  <c:v>-4.1149999999999869</c:v>
                </c:pt>
                <c:pt idx="809">
                  <c:v>-3.9249999999999998</c:v>
                </c:pt>
                <c:pt idx="810">
                  <c:v>-3.7359999999999998</c:v>
                </c:pt>
                <c:pt idx="811">
                  <c:v>-3.5979999999999999</c:v>
                </c:pt>
                <c:pt idx="812">
                  <c:v>-3.4430000000000001</c:v>
                </c:pt>
                <c:pt idx="813">
                  <c:v>-3.2490000000000001</c:v>
                </c:pt>
                <c:pt idx="814">
                  <c:v>-3.1230000000000002</c:v>
                </c:pt>
                <c:pt idx="815">
                  <c:v>-3.0909999999999997</c:v>
                </c:pt>
                <c:pt idx="816">
                  <c:v>-3.1159999999999997</c:v>
                </c:pt>
                <c:pt idx="817">
                  <c:v>-3.17</c:v>
                </c:pt>
                <c:pt idx="818">
                  <c:v>-3.3169999999999948</c:v>
                </c:pt>
                <c:pt idx="819">
                  <c:v>-3.4279999999999999</c:v>
                </c:pt>
                <c:pt idx="820">
                  <c:v>-3.645</c:v>
                </c:pt>
                <c:pt idx="821">
                  <c:v>-3.7789999999999999</c:v>
                </c:pt>
                <c:pt idx="822">
                  <c:v>-3.9389999999999987</c:v>
                </c:pt>
                <c:pt idx="823">
                  <c:v>-4.0890000000000004</c:v>
                </c:pt>
                <c:pt idx="824">
                  <c:v>-4.181</c:v>
                </c:pt>
                <c:pt idx="825">
                  <c:v>-4.306</c:v>
                </c:pt>
                <c:pt idx="826">
                  <c:v>-4.397999999999989</c:v>
                </c:pt>
                <c:pt idx="827">
                  <c:v>-4.4569999999999999</c:v>
                </c:pt>
                <c:pt idx="828">
                  <c:v>-4.5490000000000004</c:v>
                </c:pt>
                <c:pt idx="829">
                  <c:v>-4.5720000000000001</c:v>
                </c:pt>
                <c:pt idx="830">
                  <c:v>-4.6049999999999889</c:v>
                </c:pt>
                <c:pt idx="831">
                  <c:v>-4.663999999999989</c:v>
                </c:pt>
                <c:pt idx="832">
                  <c:v>-4.7089999999999996</c:v>
                </c:pt>
                <c:pt idx="833">
                  <c:v>-4.7239999999999975</c:v>
                </c:pt>
                <c:pt idx="834">
                  <c:v>-4.7460000000000004</c:v>
                </c:pt>
                <c:pt idx="835">
                  <c:v>-4.7389999999999999</c:v>
                </c:pt>
                <c:pt idx="836">
                  <c:v>-4.6869999999999985</c:v>
                </c:pt>
                <c:pt idx="837">
                  <c:v>-4.6760000000000002</c:v>
                </c:pt>
                <c:pt idx="838">
                  <c:v>-4.6310000000000002</c:v>
                </c:pt>
                <c:pt idx="839">
                  <c:v>-4.6119999999999965</c:v>
                </c:pt>
                <c:pt idx="840">
                  <c:v>-4.6349999999999945</c:v>
                </c:pt>
                <c:pt idx="841">
                  <c:v>-4.6269999999999945</c:v>
                </c:pt>
                <c:pt idx="842">
                  <c:v>-4.6829999999999945</c:v>
                </c:pt>
                <c:pt idx="843">
                  <c:v>-4.7759999999999998</c:v>
                </c:pt>
                <c:pt idx="844">
                  <c:v>-4.851</c:v>
                </c:pt>
                <c:pt idx="845">
                  <c:v>-4.8249999999999869</c:v>
                </c:pt>
                <c:pt idx="846">
                  <c:v>-4.899</c:v>
                </c:pt>
                <c:pt idx="847">
                  <c:v>-4.944</c:v>
                </c:pt>
                <c:pt idx="848">
                  <c:v>-5.0419999999999998</c:v>
                </c:pt>
                <c:pt idx="849">
                  <c:v>-5.0750000000000002</c:v>
                </c:pt>
                <c:pt idx="850">
                  <c:v>-5.23</c:v>
                </c:pt>
                <c:pt idx="851">
                  <c:v>-5.2069999999999999</c:v>
                </c:pt>
                <c:pt idx="852">
                  <c:v>-5.2859999999999996</c:v>
                </c:pt>
                <c:pt idx="853">
                  <c:v>-5.3959999999999955</c:v>
                </c:pt>
                <c:pt idx="854">
                  <c:v>-5.4300000000000024</c:v>
                </c:pt>
                <c:pt idx="855">
                  <c:v>-5.532</c:v>
                </c:pt>
                <c:pt idx="856">
                  <c:v>-5.6119999999999965</c:v>
                </c:pt>
                <c:pt idx="857">
                  <c:v>-5.6310000000000002</c:v>
                </c:pt>
                <c:pt idx="858">
                  <c:v>-5.6390000000000002</c:v>
                </c:pt>
                <c:pt idx="859">
                  <c:v>-5.673</c:v>
                </c:pt>
                <c:pt idx="860">
                  <c:v>-5.6390000000000002</c:v>
                </c:pt>
                <c:pt idx="861">
                  <c:v>-5.627999999999985</c:v>
                </c:pt>
                <c:pt idx="862">
                  <c:v>-5.6119999999999965</c:v>
                </c:pt>
                <c:pt idx="863">
                  <c:v>-5.593</c:v>
                </c:pt>
                <c:pt idx="864">
                  <c:v>-5.5439999999999996</c:v>
                </c:pt>
                <c:pt idx="865">
                  <c:v>-5.5359999999999996</c:v>
                </c:pt>
                <c:pt idx="866">
                  <c:v>-5.5209999999999955</c:v>
                </c:pt>
                <c:pt idx="867">
                  <c:v>-5.4790000000000116</c:v>
                </c:pt>
                <c:pt idx="868">
                  <c:v>-5.4829999999999997</c:v>
                </c:pt>
                <c:pt idx="869">
                  <c:v>-5.4639999999999995</c:v>
                </c:pt>
                <c:pt idx="870">
                  <c:v>-5.415</c:v>
                </c:pt>
                <c:pt idx="871">
                  <c:v>-5.4450000000000003</c:v>
                </c:pt>
                <c:pt idx="872">
                  <c:v>-5.3959999999999955</c:v>
                </c:pt>
                <c:pt idx="873">
                  <c:v>-5.3839999999999995</c:v>
                </c:pt>
                <c:pt idx="874">
                  <c:v>-5.3469999999999995</c:v>
                </c:pt>
                <c:pt idx="875">
                  <c:v>-5.2939999999999996</c:v>
                </c:pt>
                <c:pt idx="876">
                  <c:v>-5.26</c:v>
                </c:pt>
                <c:pt idx="877">
                  <c:v>-5.1959999999999891</c:v>
                </c:pt>
                <c:pt idx="878">
                  <c:v>-5.1539999999999955</c:v>
                </c:pt>
                <c:pt idx="879">
                  <c:v>-5.1239999999999881</c:v>
                </c:pt>
                <c:pt idx="880">
                  <c:v>-5.0789999999999997</c:v>
                </c:pt>
                <c:pt idx="881">
                  <c:v>-5.0449999999999955</c:v>
                </c:pt>
                <c:pt idx="882">
                  <c:v>-4.952</c:v>
                </c:pt>
                <c:pt idx="883">
                  <c:v>-4.8810000000000002</c:v>
                </c:pt>
                <c:pt idx="884">
                  <c:v>-4.764999999999989</c:v>
                </c:pt>
                <c:pt idx="885">
                  <c:v>-4.7539999999999996</c:v>
                </c:pt>
                <c:pt idx="886">
                  <c:v>-4.6760000000000002</c:v>
                </c:pt>
                <c:pt idx="887">
                  <c:v>-4.6119999999999965</c:v>
                </c:pt>
                <c:pt idx="888">
                  <c:v>-4.5199999999999996</c:v>
                </c:pt>
                <c:pt idx="889">
                  <c:v>-4.42</c:v>
                </c:pt>
                <c:pt idx="890">
                  <c:v>-4.4160000000000004</c:v>
                </c:pt>
                <c:pt idx="891">
                  <c:v>-4.3019999999999996</c:v>
                </c:pt>
                <c:pt idx="892">
                  <c:v>-4.2139999999999995</c:v>
                </c:pt>
                <c:pt idx="893">
                  <c:v>-4.093</c:v>
                </c:pt>
                <c:pt idx="894">
                  <c:v>-4.0890000000000004</c:v>
                </c:pt>
                <c:pt idx="895">
                  <c:v>-3.9099999999999997</c:v>
                </c:pt>
                <c:pt idx="896">
                  <c:v>-3.9099999999999997</c:v>
                </c:pt>
                <c:pt idx="897">
                  <c:v>-3.9139999999999997</c:v>
                </c:pt>
                <c:pt idx="898">
                  <c:v>-3.7469999999999999</c:v>
                </c:pt>
                <c:pt idx="899">
                  <c:v>-3.7069999999999999</c:v>
                </c:pt>
                <c:pt idx="900">
                  <c:v>-3.6559999999999997</c:v>
                </c:pt>
                <c:pt idx="901">
                  <c:v>-3.5470000000000002</c:v>
                </c:pt>
                <c:pt idx="902">
                  <c:v>-3.4899999999999998</c:v>
                </c:pt>
                <c:pt idx="903">
                  <c:v>-3.4319999999999977</c:v>
                </c:pt>
                <c:pt idx="904">
                  <c:v>-3.407</c:v>
                </c:pt>
                <c:pt idx="905">
                  <c:v>-3.3489999999999998</c:v>
                </c:pt>
                <c:pt idx="906">
                  <c:v>-3.3099999999999987</c:v>
                </c:pt>
                <c:pt idx="907">
                  <c:v>-3.2240000000000002</c:v>
                </c:pt>
                <c:pt idx="908">
                  <c:v>-3.1989999999999998</c:v>
                </c:pt>
                <c:pt idx="909">
                  <c:v>-3.1309999999999998</c:v>
                </c:pt>
                <c:pt idx="910">
                  <c:v>-3.1019999999999999</c:v>
                </c:pt>
                <c:pt idx="911">
                  <c:v>-3.0630000000000002</c:v>
                </c:pt>
                <c:pt idx="912">
                  <c:v>-2.988</c:v>
                </c:pt>
                <c:pt idx="913">
                  <c:v>-3.0309999999999997</c:v>
                </c:pt>
                <c:pt idx="914">
                  <c:v>-3.0519999999999987</c:v>
                </c:pt>
                <c:pt idx="915">
                  <c:v>-3.1059999999999999</c:v>
                </c:pt>
                <c:pt idx="916">
                  <c:v>-3.1840000000000002</c:v>
                </c:pt>
                <c:pt idx="917">
                  <c:v>-3.3129999999999948</c:v>
                </c:pt>
                <c:pt idx="918">
                  <c:v>-3.3959999999999977</c:v>
                </c:pt>
                <c:pt idx="919">
                  <c:v>-3.464</c:v>
                </c:pt>
                <c:pt idx="920">
                  <c:v>-3.718</c:v>
                </c:pt>
                <c:pt idx="921">
                  <c:v>-3.7869999999999999</c:v>
                </c:pt>
                <c:pt idx="922">
                  <c:v>-3.8589999999999987</c:v>
                </c:pt>
                <c:pt idx="923">
                  <c:v>-4.056</c:v>
                </c:pt>
                <c:pt idx="924">
                  <c:v>-4.133</c:v>
                </c:pt>
                <c:pt idx="925">
                  <c:v>-4.24</c:v>
                </c:pt>
                <c:pt idx="926">
                  <c:v>-4.397999999999989</c:v>
                </c:pt>
                <c:pt idx="927">
                  <c:v>-4.516</c:v>
                </c:pt>
                <c:pt idx="928">
                  <c:v>-4.6199999999999966</c:v>
                </c:pt>
                <c:pt idx="929">
                  <c:v>-4.764999999999989</c:v>
                </c:pt>
                <c:pt idx="930">
                  <c:v>-4.907</c:v>
                </c:pt>
                <c:pt idx="931">
                  <c:v>-4.9820000000000002</c:v>
                </c:pt>
                <c:pt idx="932">
                  <c:v>-5.0490000000000004</c:v>
                </c:pt>
                <c:pt idx="933">
                  <c:v>-5.1539999999999955</c:v>
                </c:pt>
                <c:pt idx="934">
                  <c:v>-5.2519999999999998</c:v>
                </c:pt>
                <c:pt idx="935">
                  <c:v>-5.3579999999999881</c:v>
                </c:pt>
                <c:pt idx="936">
                  <c:v>-5.4939999999999998</c:v>
                </c:pt>
                <c:pt idx="937">
                  <c:v>-5.5739999999999998</c:v>
                </c:pt>
                <c:pt idx="938">
                  <c:v>-5.681</c:v>
                </c:pt>
                <c:pt idx="939">
                  <c:v>-5.7539999999999996</c:v>
                </c:pt>
                <c:pt idx="940">
                  <c:v>-5.8259999999999881</c:v>
                </c:pt>
                <c:pt idx="941">
                  <c:v>-5.8609999999999891</c:v>
                </c:pt>
                <c:pt idx="942">
                  <c:v>-5.8719999999999999</c:v>
                </c:pt>
                <c:pt idx="943">
                  <c:v>-5.9450000000000003</c:v>
                </c:pt>
                <c:pt idx="944">
                  <c:v>-5.8879999999999955</c:v>
                </c:pt>
                <c:pt idx="945">
                  <c:v>-6.0219999999999985</c:v>
                </c:pt>
                <c:pt idx="946">
                  <c:v>-6.0609999999999955</c:v>
                </c:pt>
                <c:pt idx="947">
                  <c:v>-6.1379999999999955</c:v>
                </c:pt>
                <c:pt idx="948">
                  <c:v>-6.1919999999999975</c:v>
                </c:pt>
                <c:pt idx="949">
                  <c:v>-6.2729999999999997</c:v>
                </c:pt>
                <c:pt idx="950">
                  <c:v>-6.3469999999999995</c:v>
                </c:pt>
                <c:pt idx="951">
                  <c:v>-6.4370000000000003</c:v>
                </c:pt>
                <c:pt idx="952">
                  <c:v>-6.601</c:v>
                </c:pt>
                <c:pt idx="953">
                  <c:v>-6.5890000000000004</c:v>
                </c:pt>
                <c:pt idx="954">
                  <c:v>-6.6549999999999869</c:v>
                </c:pt>
                <c:pt idx="955">
                  <c:v>-6.6829999999999945</c:v>
                </c:pt>
                <c:pt idx="956">
                  <c:v>-6.6669999999999945</c:v>
                </c:pt>
                <c:pt idx="957">
                  <c:v>-6.6439999999999975</c:v>
                </c:pt>
                <c:pt idx="958">
                  <c:v>-6.593</c:v>
                </c:pt>
                <c:pt idx="959">
                  <c:v>-6.452</c:v>
                </c:pt>
                <c:pt idx="960">
                  <c:v>-6.514999999999989</c:v>
                </c:pt>
                <c:pt idx="961">
                  <c:v>-6.4480000000000004</c:v>
                </c:pt>
                <c:pt idx="962">
                  <c:v>-6.3939999999999975</c:v>
                </c:pt>
                <c:pt idx="963">
                  <c:v>-6.3780000000000001</c:v>
                </c:pt>
                <c:pt idx="964">
                  <c:v>-6.3739999999999997</c:v>
                </c:pt>
                <c:pt idx="965">
                  <c:v>-6.2460000000000004</c:v>
                </c:pt>
                <c:pt idx="966">
                  <c:v>-6.3239999999999945</c:v>
                </c:pt>
                <c:pt idx="967">
                  <c:v>-6.2770000000000001</c:v>
                </c:pt>
                <c:pt idx="968">
                  <c:v>-6.3</c:v>
                </c:pt>
                <c:pt idx="969">
                  <c:v>-6.3159999999999945</c:v>
                </c:pt>
                <c:pt idx="970">
                  <c:v>-6.343</c:v>
                </c:pt>
                <c:pt idx="971">
                  <c:v>-6.327999999999987</c:v>
                </c:pt>
                <c:pt idx="972">
                  <c:v>-6.3119999999999985</c:v>
                </c:pt>
                <c:pt idx="973">
                  <c:v>-6.4560000000000004</c:v>
                </c:pt>
                <c:pt idx="974">
                  <c:v>-6.4829999999999997</c:v>
                </c:pt>
                <c:pt idx="975">
                  <c:v>-6.5110000000000001</c:v>
                </c:pt>
                <c:pt idx="976">
                  <c:v>-6.4989999999999997</c:v>
                </c:pt>
                <c:pt idx="977">
                  <c:v>-6.4909999999999997</c:v>
                </c:pt>
                <c:pt idx="978">
                  <c:v>-6.4480000000000004</c:v>
                </c:pt>
                <c:pt idx="979">
                  <c:v>-6.3549999999999889</c:v>
                </c:pt>
                <c:pt idx="980">
                  <c:v>-6.343</c:v>
                </c:pt>
                <c:pt idx="981">
                  <c:v>-6.3119999999999985</c:v>
                </c:pt>
                <c:pt idx="982">
                  <c:v>-6.25</c:v>
                </c:pt>
                <c:pt idx="983">
                  <c:v>-6.18</c:v>
                </c:pt>
                <c:pt idx="984">
                  <c:v>-6.0919999999999996</c:v>
                </c:pt>
                <c:pt idx="985">
                  <c:v>-5.984</c:v>
                </c:pt>
                <c:pt idx="986">
                  <c:v>-5.9760000000000106</c:v>
                </c:pt>
                <c:pt idx="987">
                  <c:v>-5.9300000000000024</c:v>
                </c:pt>
                <c:pt idx="988">
                  <c:v>-5.894999999999988</c:v>
                </c:pt>
                <c:pt idx="989">
                  <c:v>-5.7839999999999998</c:v>
                </c:pt>
                <c:pt idx="990">
                  <c:v>-5.7569999999999997</c:v>
                </c:pt>
                <c:pt idx="991">
                  <c:v>-5.7309999999999999</c:v>
                </c:pt>
                <c:pt idx="992">
                  <c:v>-5.673</c:v>
                </c:pt>
                <c:pt idx="993">
                  <c:v>-5.5890000000000004</c:v>
                </c:pt>
                <c:pt idx="994">
                  <c:v>-5.5129999999999955</c:v>
                </c:pt>
                <c:pt idx="995">
                  <c:v>-5.51</c:v>
                </c:pt>
                <c:pt idx="996">
                  <c:v>-5.3959999999999955</c:v>
                </c:pt>
                <c:pt idx="997">
                  <c:v>-5.3730000000000002</c:v>
                </c:pt>
                <c:pt idx="998">
                  <c:v>-5.29</c:v>
                </c:pt>
                <c:pt idx="999">
                  <c:v>-5.2480000000000002</c:v>
                </c:pt>
                <c:pt idx="1000">
                  <c:v>-5.1839999999999975</c:v>
                </c:pt>
                <c:pt idx="1001">
                  <c:v>-5.1349999999999945</c:v>
                </c:pt>
                <c:pt idx="1002">
                  <c:v>-5.09</c:v>
                </c:pt>
                <c:pt idx="1003">
                  <c:v>-5.0269999999999975</c:v>
                </c:pt>
                <c:pt idx="1004">
                  <c:v>-4.9400000000000004</c:v>
                </c:pt>
                <c:pt idx="1005">
                  <c:v>-4.9630000000000001</c:v>
                </c:pt>
                <c:pt idx="1006">
                  <c:v>-4.8619999999999965</c:v>
                </c:pt>
                <c:pt idx="1007">
                  <c:v>-4.7460000000000004</c:v>
                </c:pt>
                <c:pt idx="1008">
                  <c:v>-4.7430000000000003</c:v>
                </c:pt>
                <c:pt idx="1009">
                  <c:v>-4.6349999999999945</c:v>
                </c:pt>
                <c:pt idx="1010">
                  <c:v>-4.5869999999999997</c:v>
                </c:pt>
                <c:pt idx="1011">
                  <c:v>-4.5419999999999998</c:v>
                </c:pt>
                <c:pt idx="1012">
                  <c:v>-4.4939999999999998</c:v>
                </c:pt>
                <c:pt idx="1013">
                  <c:v>-4.4310000000000116</c:v>
                </c:pt>
                <c:pt idx="1014">
                  <c:v>-4.4239999999999995</c:v>
                </c:pt>
                <c:pt idx="1015">
                  <c:v>-4.327999999999987</c:v>
                </c:pt>
                <c:pt idx="1016">
                  <c:v>-4.28</c:v>
                </c:pt>
                <c:pt idx="1017">
                  <c:v>-4.2510000000000003</c:v>
                </c:pt>
                <c:pt idx="1018">
                  <c:v>-4.1879999999999891</c:v>
                </c:pt>
                <c:pt idx="1019">
                  <c:v>-4.1369999999999996</c:v>
                </c:pt>
                <c:pt idx="1020">
                  <c:v>-4.0969999999999995</c:v>
                </c:pt>
                <c:pt idx="1021">
                  <c:v>-4.022999999999989</c:v>
                </c:pt>
                <c:pt idx="1022">
                  <c:v>-3.9939999999999998</c:v>
                </c:pt>
                <c:pt idx="1023">
                  <c:v>-3.9389999999999987</c:v>
                </c:pt>
                <c:pt idx="1024">
                  <c:v>-3.9099999999999997</c:v>
                </c:pt>
                <c:pt idx="1025">
                  <c:v>-3.863</c:v>
                </c:pt>
                <c:pt idx="1026">
                  <c:v>-3.8589999999999987</c:v>
                </c:pt>
                <c:pt idx="1027">
                  <c:v>-3.7610000000000001</c:v>
                </c:pt>
                <c:pt idx="1028">
                  <c:v>-3.7069999999999999</c:v>
                </c:pt>
                <c:pt idx="1029">
                  <c:v>-3.6519999999999997</c:v>
                </c:pt>
                <c:pt idx="1030">
                  <c:v>-3.6269999999999998</c:v>
                </c:pt>
                <c:pt idx="1031">
                  <c:v>-3.5470000000000002</c:v>
                </c:pt>
                <c:pt idx="1032">
                  <c:v>-3.5189999999999997</c:v>
                </c:pt>
                <c:pt idx="1033">
                  <c:v>-3.4749999999999988</c:v>
                </c:pt>
                <c:pt idx="1034">
                  <c:v>-3.4099999999999997</c:v>
                </c:pt>
                <c:pt idx="1035">
                  <c:v>-3.3529999999999949</c:v>
                </c:pt>
                <c:pt idx="1036">
                  <c:v>-3.2810000000000001</c:v>
                </c:pt>
                <c:pt idx="1037">
                  <c:v>-3.2669999999999999</c:v>
                </c:pt>
                <c:pt idx="1038">
                  <c:v>-3.22</c:v>
                </c:pt>
                <c:pt idx="1039">
                  <c:v>-3.1909999999999998</c:v>
                </c:pt>
                <c:pt idx="1040">
                  <c:v>-3.141</c:v>
                </c:pt>
                <c:pt idx="1041">
                  <c:v>-3.149</c:v>
                </c:pt>
                <c:pt idx="1042">
                  <c:v>-3.081</c:v>
                </c:pt>
                <c:pt idx="1043">
                  <c:v>-3.0559999999999987</c:v>
                </c:pt>
                <c:pt idx="1044">
                  <c:v>-3.0129999999999977</c:v>
                </c:pt>
                <c:pt idx="1045">
                  <c:v>-3.024</c:v>
                </c:pt>
                <c:pt idx="1046">
                  <c:v>-2.988</c:v>
                </c:pt>
                <c:pt idx="1047">
                  <c:v>-2.9699999999999998</c:v>
                </c:pt>
                <c:pt idx="1048">
                  <c:v>-2.9630000000000001</c:v>
                </c:pt>
                <c:pt idx="1049">
                  <c:v>-2.9699999999999998</c:v>
                </c:pt>
                <c:pt idx="1050">
                  <c:v>-2.9339999999999997</c:v>
                </c:pt>
                <c:pt idx="1051">
                  <c:v>-2.9239999999999999</c:v>
                </c:pt>
                <c:pt idx="1052">
                  <c:v>-2.9099999999999997</c:v>
                </c:pt>
                <c:pt idx="1053">
                  <c:v>-2.9059999999999997</c:v>
                </c:pt>
                <c:pt idx="1054">
                  <c:v>-2.863</c:v>
                </c:pt>
                <c:pt idx="1055">
                  <c:v>-2.8919999999999977</c:v>
                </c:pt>
                <c:pt idx="1056">
                  <c:v>-2.8879999999999999</c:v>
                </c:pt>
                <c:pt idx="1057">
                  <c:v>-2.8949999999999987</c:v>
                </c:pt>
                <c:pt idx="1058">
                  <c:v>-2.8489999999999998</c:v>
                </c:pt>
                <c:pt idx="1059">
                  <c:v>-2.86</c:v>
                </c:pt>
                <c:pt idx="1060">
                  <c:v>-2.86</c:v>
                </c:pt>
                <c:pt idx="1061">
                  <c:v>-2.86</c:v>
                </c:pt>
                <c:pt idx="1062">
                  <c:v>-2.8529999999999949</c:v>
                </c:pt>
                <c:pt idx="1063">
                  <c:v>-2.8699999999999997</c:v>
                </c:pt>
                <c:pt idx="1064">
                  <c:v>-2.867</c:v>
                </c:pt>
                <c:pt idx="1065">
                  <c:v>-2.867</c:v>
                </c:pt>
                <c:pt idx="1066">
                  <c:v>-2.863</c:v>
                </c:pt>
                <c:pt idx="1067">
                  <c:v>-2.8699999999999997</c:v>
                </c:pt>
                <c:pt idx="1068">
                  <c:v>-2.8349999999999977</c:v>
                </c:pt>
                <c:pt idx="1069">
                  <c:v>-2.8419999999999987</c:v>
                </c:pt>
                <c:pt idx="1070">
                  <c:v>-2.8489999999999998</c:v>
                </c:pt>
                <c:pt idx="1071">
                  <c:v>-2.8279999999999998</c:v>
                </c:pt>
                <c:pt idx="1072">
                  <c:v>-2.8459999999999988</c:v>
                </c:pt>
                <c:pt idx="1073">
                  <c:v>-2.8349999999999977</c:v>
                </c:pt>
                <c:pt idx="1074">
                  <c:v>-2.8139999999999987</c:v>
                </c:pt>
                <c:pt idx="1075">
                  <c:v>-2.8209999999999997</c:v>
                </c:pt>
                <c:pt idx="1076">
                  <c:v>-2.8099999999999987</c:v>
                </c:pt>
                <c:pt idx="1077">
                  <c:v>-2.8239999999999998</c:v>
                </c:pt>
                <c:pt idx="1078">
                  <c:v>-2.7959999999999998</c:v>
                </c:pt>
                <c:pt idx="1079">
                  <c:v>-2.8169999999999948</c:v>
                </c:pt>
                <c:pt idx="1080">
                  <c:v>-2.8139999999999987</c:v>
                </c:pt>
                <c:pt idx="1081">
                  <c:v>-2.8099999999999987</c:v>
                </c:pt>
                <c:pt idx="1082">
                  <c:v>-2.7959999999999998</c:v>
                </c:pt>
                <c:pt idx="1083">
                  <c:v>-2.7749999999999999</c:v>
                </c:pt>
                <c:pt idx="1084">
                  <c:v>-2.7919999999999998</c:v>
                </c:pt>
                <c:pt idx="1085">
                  <c:v>-2.782</c:v>
                </c:pt>
                <c:pt idx="1086">
                  <c:v>-2.8239999999999998</c:v>
                </c:pt>
                <c:pt idx="1087">
                  <c:v>-2.8029999999999977</c:v>
                </c:pt>
                <c:pt idx="1088">
                  <c:v>-2.782</c:v>
                </c:pt>
                <c:pt idx="1089">
                  <c:v>-2.8139999999999987</c:v>
                </c:pt>
                <c:pt idx="1090">
                  <c:v>-2.8419999999999987</c:v>
                </c:pt>
                <c:pt idx="1091">
                  <c:v>-2.8559999999999977</c:v>
                </c:pt>
                <c:pt idx="1092">
                  <c:v>-2.8879999999999999</c:v>
                </c:pt>
                <c:pt idx="1093">
                  <c:v>-2.8739999999999997</c:v>
                </c:pt>
                <c:pt idx="1094">
                  <c:v>-2.9589999999999987</c:v>
                </c:pt>
                <c:pt idx="1095">
                  <c:v>-2.9449999999999998</c:v>
                </c:pt>
                <c:pt idx="1096">
                  <c:v>-3.0089999999999999</c:v>
                </c:pt>
                <c:pt idx="1097">
                  <c:v>-2.9989999999999997</c:v>
                </c:pt>
                <c:pt idx="1098">
                  <c:v>-3.048</c:v>
                </c:pt>
                <c:pt idx="1099">
                  <c:v>-3.0979999999999999</c:v>
                </c:pt>
                <c:pt idx="1100">
                  <c:v>-3.149</c:v>
                </c:pt>
                <c:pt idx="1101">
                  <c:v>-3.0880000000000001</c:v>
                </c:pt>
                <c:pt idx="1102">
                  <c:v>-3.145</c:v>
                </c:pt>
                <c:pt idx="1103">
                  <c:v>-3.1739999999999999</c:v>
                </c:pt>
                <c:pt idx="1104">
                  <c:v>-3.2240000000000002</c:v>
                </c:pt>
                <c:pt idx="1105">
                  <c:v>-3.2669999999999999</c:v>
                </c:pt>
                <c:pt idx="1106">
                  <c:v>-3.2880000000000011</c:v>
                </c:pt>
                <c:pt idx="1107">
                  <c:v>-3.3029999999999977</c:v>
                </c:pt>
                <c:pt idx="1108">
                  <c:v>-3.36</c:v>
                </c:pt>
                <c:pt idx="1109">
                  <c:v>-3.3849999999999998</c:v>
                </c:pt>
                <c:pt idx="1110">
                  <c:v>-3.4319999999999977</c:v>
                </c:pt>
                <c:pt idx="1111">
                  <c:v>-3.4719999999999978</c:v>
                </c:pt>
                <c:pt idx="1112">
                  <c:v>-3.5189999999999997</c:v>
                </c:pt>
                <c:pt idx="1113">
                  <c:v>-3.5329999999999977</c:v>
                </c:pt>
                <c:pt idx="1114">
                  <c:v>-3.58</c:v>
                </c:pt>
                <c:pt idx="1115">
                  <c:v>-3.645</c:v>
                </c:pt>
                <c:pt idx="1116">
                  <c:v>-3.6850000000000001</c:v>
                </c:pt>
                <c:pt idx="1117">
                  <c:v>-3.7069999999999999</c:v>
                </c:pt>
                <c:pt idx="1118">
                  <c:v>-3.7719999999999998</c:v>
                </c:pt>
                <c:pt idx="1119">
                  <c:v>-3.8079999999999998</c:v>
                </c:pt>
                <c:pt idx="1120">
                  <c:v>-3.863</c:v>
                </c:pt>
                <c:pt idx="1121">
                  <c:v>-3.863</c:v>
                </c:pt>
                <c:pt idx="1122">
                  <c:v>-3.8589999999999987</c:v>
                </c:pt>
                <c:pt idx="1123">
                  <c:v>-3.9249999999999998</c:v>
                </c:pt>
                <c:pt idx="1124">
                  <c:v>-3.8879999999999999</c:v>
                </c:pt>
                <c:pt idx="1125">
                  <c:v>-3.9470000000000001</c:v>
                </c:pt>
                <c:pt idx="1126">
                  <c:v>-3.9870000000000001</c:v>
                </c:pt>
                <c:pt idx="1127">
                  <c:v>-3.9870000000000001</c:v>
                </c:pt>
                <c:pt idx="1128">
                  <c:v>-4.0490000000000004</c:v>
                </c:pt>
                <c:pt idx="1129">
                  <c:v>-4.0819999999999999</c:v>
                </c:pt>
                <c:pt idx="1130">
                  <c:v>-4.0999999999999996</c:v>
                </c:pt>
                <c:pt idx="1131">
                  <c:v>-4.0669999999999975</c:v>
                </c:pt>
                <c:pt idx="1132">
                  <c:v>-4.0819999999999999</c:v>
                </c:pt>
                <c:pt idx="1133">
                  <c:v>-4.0529999999999955</c:v>
                </c:pt>
                <c:pt idx="1134">
                  <c:v>-4.1189999999999891</c:v>
                </c:pt>
                <c:pt idx="1135">
                  <c:v>-4.1619999999999955</c:v>
                </c:pt>
                <c:pt idx="1136">
                  <c:v>-4.133</c:v>
                </c:pt>
                <c:pt idx="1137">
                  <c:v>-4.1149999999999869</c:v>
                </c:pt>
                <c:pt idx="1138">
                  <c:v>-4.1109999999999891</c:v>
                </c:pt>
                <c:pt idx="1139">
                  <c:v>-4.1039999999999965</c:v>
                </c:pt>
                <c:pt idx="1140">
                  <c:v>-4.147999999999989</c:v>
                </c:pt>
                <c:pt idx="1141">
                  <c:v>-4.1259999999999879</c:v>
                </c:pt>
                <c:pt idx="1142">
                  <c:v>-4.1619999999999955</c:v>
                </c:pt>
                <c:pt idx="1143">
                  <c:v>-4.2030000000000003</c:v>
                </c:pt>
                <c:pt idx="1144">
                  <c:v>-4.1849999999999881</c:v>
                </c:pt>
                <c:pt idx="1145">
                  <c:v>-4.1439999999999975</c:v>
                </c:pt>
                <c:pt idx="1146">
                  <c:v>-4.1439999999999975</c:v>
                </c:pt>
                <c:pt idx="1147">
                  <c:v>-4.1769999999999996</c:v>
                </c:pt>
                <c:pt idx="1148">
                  <c:v>-4.1619999999999955</c:v>
                </c:pt>
                <c:pt idx="1149">
                  <c:v>-4.1189999999999891</c:v>
                </c:pt>
                <c:pt idx="1150">
                  <c:v>-4.0819999999999999</c:v>
                </c:pt>
                <c:pt idx="1151">
                  <c:v>-4.093</c:v>
                </c:pt>
                <c:pt idx="1152">
                  <c:v>-4.0599999999999996</c:v>
                </c:pt>
                <c:pt idx="1153">
                  <c:v>-4.0529999999999955</c:v>
                </c:pt>
                <c:pt idx="1154">
                  <c:v>-4.0339999999999998</c:v>
                </c:pt>
                <c:pt idx="1155">
                  <c:v>-4.0490000000000004</c:v>
                </c:pt>
                <c:pt idx="1156">
                  <c:v>-4.0380000000000003</c:v>
                </c:pt>
                <c:pt idx="1157">
                  <c:v>-3.9830000000000001</c:v>
                </c:pt>
                <c:pt idx="1158">
                  <c:v>-3.8989999999999987</c:v>
                </c:pt>
                <c:pt idx="1159">
                  <c:v>-3.8159999999999967</c:v>
                </c:pt>
                <c:pt idx="1160">
                  <c:v>-3.7829999999999999</c:v>
                </c:pt>
                <c:pt idx="1161">
                  <c:v>-3.7389999999999999</c:v>
                </c:pt>
                <c:pt idx="1162">
                  <c:v>-3.714</c:v>
                </c:pt>
                <c:pt idx="1163">
                  <c:v>-3.7610000000000001</c:v>
                </c:pt>
                <c:pt idx="1164">
                  <c:v>-3.7719999999999998</c:v>
                </c:pt>
                <c:pt idx="1165">
                  <c:v>-3.823</c:v>
                </c:pt>
                <c:pt idx="1166">
                  <c:v>-3.823</c:v>
                </c:pt>
                <c:pt idx="1167">
                  <c:v>-3.863</c:v>
                </c:pt>
                <c:pt idx="1168">
                  <c:v>-3.9389999999999987</c:v>
                </c:pt>
                <c:pt idx="1169">
                  <c:v>-3.9579999999999997</c:v>
                </c:pt>
                <c:pt idx="1170">
                  <c:v>-4.016</c:v>
                </c:pt>
                <c:pt idx="1171">
                  <c:v>-4.0380000000000003</c:v>
                </c:pt>
                <c:pt idx="1172">
                  <c:v>-4.022999999999989</c:v>
                </c:pt>
                <c:pt idx="1173">
                  <c:v>-4.0309999999999997</c:v>
                </c:pt>
                <c:pt idx="1174">
                  <c:v>-4.0419999999999998</c:v>
                </c:pt>
                <c:pt idx="1175">
                  <c:v>-4.0599999999999996</c:v>
                </c:pt>
                <c:pt idx="1176">
                  <c:v>-4.0819999999999999</c:v>
                </c:pt>
                <c:pt idx="1177">
                  <c:v>-4.056</c:v>
                </c:pt>
                <c:pt idx="1178">
                  <c:v>-4.0890000000000004</c:v>
                </c:pt>
                <c:pt idx="1179">
                  <c:v>-4.0780000000000003</c:v>
                </c:pt>
                <c:pt idx="1180">
                  <c:v>-4.093</c:v>
                </c:pt>
                <c:pt idx="1181">
                  <c:v>-4.093</c:v>
                </c:pt>
                <c:pt idx="1182">
                  <c:v>-4.0969999999999995</c:v>
                </c:pt>
                <c:pt idx="1183">
                  <c:v>-4.1219999999999946</c:v>
                </c:pt>
                <c:pt idx="1184">
                  <c:v>-4.0819999999999999</c:v>
                </c:pt>
                <c:pt idx="1185">
                  <c:v>-4.0819999999999999</c:v>
                </c:pt>
                <c:pt idx="1186">
                  <c:v>-4.0819999999999999</c:v>
                </c:pt>
                <c:pt idx="1187">
                  <c:v>-4.0490000000000004</c:v>
                </c:pt>
                <c:pt idx="1188">
                  <c:v>-4.0529999999999955</c:v>
                </c:pt>
                <c:pt idx="1189">
                  <c:v>-4.0309999999999997</c:v>
                </c:pt>
                <c:pt idx="1190">
                  <c:v>-4.0819999999999999</c:v>
                </c:pt>
                <c:pt idx="1191">
                  <c:v>-4.0999999999999996</c:v>
                </c:pt>
                <c:pt idx="1192">
                  <c:v>-4.0669999999999975</c:v>
                </c:pt>
                <c:pt idx="1193">
                  <c:v>-4.0449999999999955</c:v>
                </c:pt>
                <c:pt idx="1194">
                  <c:v>-4.085</c:v>
                </c:pt>
                <c:pt idx="1195">
                  <c:v>-4.0199999999999996</c:v>
                </c:pt>
                <c:pt idx="1196">
                  <c:v>-3.9579999999999997</c:v>
                </c:pt>
                <c:pt idx="1197">
                  <c:v>-3.98</c:v>
                </c:pt>
                <c:pt idx="1198">
                  <c:v>-3.9470000000000001</c:v>
                </c:pt>
                <c:pt idx="1199">
                  <c:v>-3.9279999999999999</c:v>
                </c:pt>
                <c:pt idx="1200">
                  <c:v>-3.9099999999999997</c:v>
                </c:pt>
                <c:pt idx="1201">
                  <c:v>-3.8849999999999998</c:v>
                </c:pt>
                <c:pt idx="1202">
                  <c:v>-3.8849999999999998</c:v>
                </c:pt>
                <c:pt idx="1203">
                  <c:v>-3.8369999999999949</c:v>
                </c:pt>
                <c:pt idx="1204">
                  <c:v>-3.8159999999999967</c:v>
                </c:pt>
                <c:pt idx="1205">
                  <c:v>-3.7319999999999998</c:v>
                </c:pt>
                <c:pt idx="1206">
                  <c:v>-3.67</c:v>
                </c:pt>
                <c:pt idx="1207">
                  <c:v>-3.67</c:v>
                </c:pt>
                <c:pt idx="1208">
                  <c:v>-3.6379999999999999</c:v>
                </c:pt>
                <c:pt idx="1209">
                  <c:v>-3.54</c:v>
                </c:pt>
                <c:pt idx="1210">
                  <c:v>-3.4929999999999977</c:v>
                </c:pt>
                <c:pt idx="1211">
                  <c:v>-3.4719999999999978</c:v>
                </c:pt>
                <c:pt idx="1212">
                  <c:v>-3.4539999999999997</c:v>
                </c:pt>
                <c:pt idx="1213">
                  <c:v>-3.3419999999999987</c:v>
                </c:pt>
                <c:pt idx="1214">
                  <c:v>-3.3489999999999998</c:v>
                </c:pt>
                <c:pt idx="1215">
                  <c:v>-3.2850000000000001</c:v>
                </c:pt>
                <c:pt idx="1216">
                  <c:v>-3.2309999999999999</c:v>
                </c:pt>
                <c:pt idx="1217">
                  <c:v>-3.1559999999999997</c:v>
                </c:pt>
                <c:pt idx="1218">
                  <c:v>-3.077</c:v>
                </c:pt>
                <c:pt idx="1219">
                  <c:v>-3.0630000000000002</c:v>
                </c:pt>
                <c:pt idx="1220">
                  <c:v>-2.9630000000000001</c:v>
                </c:pt>
                <c:pt idx="1221">
                  <c:v>-2.9059999999999997</c:v>
                </c:pt>
                <c:pt idx="1222">
                  <c:v>-2.8419999999999987</c:v>
                </c:pt>
                <c:pt idx="1223">
                  <c:v>-2.7319999999999998</c:v>
                </c:pt>
                <c:pt idx="1224">
                  <c:v>-2.6970000000000001</c:v>
                </c:pt>
                <c:pt idx="1225">
                  <c:v>-2.64</c:v>
                </c:pt>
                <c:pt idx="1226">
                  <c:v>-2.5630000000000002</c:v>
                </c:pt>
                <c:pt idx="1227">
                  <c:v>-2.5270000000000001</c:v>
                </c:pt>
                <c:pt idx="1228">
                  <c:v>-2.4359999999999977</c:v>
                </c:pt>
                <c:pt idx="1229">
                  <c:v>-2.3729999999999967</c:v>
                </c:pt>
                <c:pt idx="1230">
                  <c:v>-2.38</c:v>
                </c:pt>
                <c:pt idx="1231">
                  <c:v>-2.2429999999999999</c:v>
                </c:pt>
                <c:pt idx="1232">
                  <c:v>-2.19</c:v>
                </c:pt>
                <c:pt idx="1233">
                  <c:v>-2.141</c:v>
                </c:pt>
                <c:pt idx="1234">
                  <c:v>-2.0789999999999997</c:v>
                </c:pt>
                <c:pt idx="1235">
                  <c:v>-1.9950000000000001</c:v>
                </c:pt>
                <c:pt idx="1236">
                  <c:v>-1.9880000000000029</c:v>
                </c:pt>
                <c:pt idx="1237">
                  <c:v>-1.9430000000000001</c:v>
                </c:pt>
                <c:pt idx="1238">
                  <c:v>-1.911999999999997</c:v>
                </c:pt>
                <c:pt idx="1239">
                  <c:v>-1.8660000000000001</c:v>
                </c:pt>
                <c:pt idx="1240">
                  <c:v>-1.897999999999997</c:v>
                </c:pt>
                <c:pt idx="1241">
                  <c:v>-1.8140000000000001</c:v>
                </c:pt>
                <c:pt idx="1242">
                  <c:v>-1.752</c:v>
                </c:pt>
                <c:pt idx="1243">
                  <c:v>-1.7489999999999972</c:v>
                </c:pt>
                <c:pt idx="1244">
                  <c:v>-1.679</c:v>
                </c:pt>
                <c:pt idx="1245">
                  <c:v>-1.627999999999997</c:v>
                </c:pt>
                <c:pt idx="1246">
                  <c:v>-1.607</c:v>
                </c:pt>
                <c:pt idx="1247">
                  <c:v>-1.6140000000000001</c:v>
                </c:pt>
                <c:pt idx="1248">
                  <c:v>-1.540999999999997</c:v>
                </c:pt>
                <c:pt idx="1249">
                  <c:v>-1.534999999999997</c:v>
                </c:pt>
                <c:pt idx="1250">
                  <c:v>-1.520999999999997</c:v>
                </c:pt>
                <c:pt idx="1251">
                  <c:v>-1.552</c:v>
                </c:pt>
                <c:pt idx="1252">
                  <c:v>-1.468999999999997</c:v>
                </c:pt>
                <c:pt idx="1253">
                  <c:v>-1.454999999999997</c:v>
                </c:pt>
                <c:pt idx="1254">
                  <c:v>-1.4929999999999972</c:v>
                </c:pt>
                <c:pt idx="1255">
                  <c:v>-1.444999999999997</c:v>
                </c:pt>
                <c:pt idx="1256">
                  <c:v>-1.4039999999999941</c:v>
                </c:pt>
                <c:pt idx="1257">
                  <c:v>-1.4109999999999963</c:v>
                </c:pt>
                <c:pt idx="1258">
                  <c:v>-1.4179999999999946</c:v>
                </c:pt>
                <c:pt idx="1259">
                  <c:v>-1.3900000000000001</c:v>
                </c:pt>
                <c:pt idx="1260">
                  <c:v>-1.4179999999999946</c:v>
                </c:pt>
                <c:pt idx="1261">
                  <c:v>-1.4179999999999946</c:v>
                </c:pt>
                <c:pt idx="1262">
                  <c:v>-1.4039999999999941</c:v>
                </c:pt>
                <c:pt idx="1263">
                  <c:v>-1.3560000000000001</c:v>
                </c:pt>
                <c:pt idx="1264">
                  <c:v>-1.4139999999999942</c:v>
                </c:pt>
                <c:pt idx="1265">
                  <c:v>-1.3320000000000001</c:v>
                </c:pt>
                <c:pt idx="1266">
                  <c:v>-1.383</c:v>
                </c:pt>
                <c:pt idx="1267">
                  <c:v>-1.3009999999999973</c:v>
                </c:pt>
                <c:pt idx="1268">
                  <c:v>-1.3009999999999973</c:v>
                </c:pt>
                <c:pt idx="1269">
                  <c:v>-1.290999999999997</c:v>
                </c:pt>
                <c:pt idx="1270">
                  <c:v>-1.204999999999997</c:v>
                </c:pt>
                <c:pt idx="1271">
                  <c:v>-1.2429999999999972</c:v>
                </c:pt>
                <c:pt idx="1272">
                  <c:v>-1.208999999999997</c:v>
                </c:pt>
                <c:pt idx="1273">
                  <c:v>-1.1850000000000001</c:v>
                </c:pt>
                <c:pt idx="1274">
                  <c:v>-1.161</c:v>
                </c:pt>
                <c:pt idx="1275">
                  <c:v>-1.1679999999999973</c:v>
                </c:pt>
                <c:pt idx="1276">
                  <c:v>-1.137</c:v>
                </c:pt>
                <c:pt idx="1277">
                  <c:v>-1.153999999999997</c:v>
                </c:pt>
                <c:pt idx="1278">
                  <c:v>-1.129999999999997</c:v>
                </c:pt>
                <c:pt idx="1279">
                  <c:v>-1.157</c:v>
                </c:pt>
                <c:pt idx="1280">
                  <c:v>-1.123</c:v>
                </c:pt>
                <c:pt idx="1281">
                  <c:v>-1.1060000000000001</c:v>
                </c:pt>
                <c:pt idx="1282">
                  <c:v>-1.139999999999997</c:v>
                </c:pt>
                <c:pt idx="1283">
                  <c:v>-1.123</c:v>
                </c:pt>
                <c:pt idx="1284">
                  <c:v>-1.133</c:v>
                </c:pt>
                <c:pt idx="1285">
                  <c:v>-1.1910000000000001</c:v>
                </c:pt>
                <c:pt idx="1286">
                  <c:v>-1.143999999999997</c:v>
                </c:pt>
                <c:pt idx="1287">
                  <c:v>-1.1739999999999973</c:v>
                </c:pt>
                <c:pt idx="1288">
                  <c:v>-1.1200000000000001</c:v>
                </c:pt>
                <c:pt idx="1289">
                  <c:v>-1.143999999999997</c:v>
                </c:pt>
                <c:pt idx="1290">
                  <c:v>-1.1100000000000001</c:v>
                </c:pt>
                <c:pt idx="1291">
                  <c:v>-1.0920000000000001</c:v>
                </c:pt>
                <c:pt idx="1292">
                  <c:v>-1.0649999999999973</c:v>
                </c:pt>
                <c:pt idx="1293">
                  <c:v>-0.997</c:v>
                </c:pt>
                <c:pt idx="1294">
                  <c:v>-0.997</c:v>
                </c:pt>
                <c:pt idx="1295">
                  <c:v>-0.94299999999999995</c:v>
                </c:pt>
                <c:pt idx="1296">
                  <c:v>-0.93899999999999995</c:v>
                </c:pt>
                <c:pt idx="1297">
                  <c:v>-0.87800000000000145</c:v>
                </c:pt>
                <c:pt idx="1298">
                  <c:v>-0.85400000000000065</c:v>
                </c:pt>
                <c:pt idx="1299">
                  <c:v>-0.82700000000000062</c:v>
                </c:pt>
                <c:pt idx="1300">
                  <c:v>-0.87800000000000145</c:v>
                </c:pt>
                <c:pt idx="1301">
                  <c:v>-0.86800000000000133</c:v>
                </c:pt>
                <c:pt idx="1302">
                  <c:v>-0.86800000000000133</c:v>
                </c:pt>
                <c:pt idx="1303">
                  <c:v>-0.88100000000000001</c:v>
                </c:pt>
                <c:pt idx="1304">
                  <c:v>-0.85100000000000064</c:v>
                </c:pt>
                <c:pt idx="1305">
                  <c:v>-0.83400000000000063</c:v>
                </c:pt>
                <c:pt idx="1306">
                  <c:v>-0.94599999999999995</c:v>
                </c:pt>
                <c:pt idx="1307">
                  <c:v>-0.92900000000000005</c:v>
                </c:pt>
                <c:pt idx="1308">
                  <c:v>-0.98</c:v>
                </c:pt>
                <c:pt idx="1309">
                  <c:v>-0.997</c:v>
                </c:pt>
                <c:pt idx="1310">
                  <c:v>-1.0549999999999973</c:v>
                </c:pt>
                <c:pt idx="1311">
                  <c:v>-1.1060000000000001</c:v>
                </c:pt>
                <c:pt idx="1312">
                  <c:v>-1.1200000000000001</c:v>
                </c:pt>
                <c:pt idx="1313">
                  <c:v>-1.103</c:v>
                </c:pt>
                <c:pt idx="1314">
                  <c:v>-1.0820000000000001</c:v>
                </c:pt>
                <c:pt idx="1315">
                  <c:v>-1.034999999999997</c:v>
                </c:pt>
                <c:pt idx="1316">
                  <c:v>-0.96300000000000063</c:v>
                </c:pt>
                <c:pt idx="1317">
                  <c:v>-0.93600000000000005</c:v>
                </c:pt>
                <c:pt idx="1318">
                  <c:v>-0.86500000000000132</c:v>
                </c:pt>
                <c:pt idx="1319">
                  <c:v>-0.86500000000000132</c:v>
                </c:pt>
                <c:pt idx="1320">
                  <c:v>-0.84800000000000064</c:v>
                </c:pt>
                <c:pt idx="1321">
                  <c:v>-0.84800000000000064</c:v>
                </c:pt>
                <c:pt idx="1322">
                  <c:v>-0.82399999999999995</c:v>
                </c:pt>
                <c:pt idx="1323">
                  <c:v>-0.83100000000000063</c:v>
                </c:pt>
                <c:pt idx="1324">
                  <c:v>-0.80700000000000005</c:v>
                </c:pt>
                <c:pt idx="1325">
                  <c:v>-0.81</c:v>
                </c:pt>
                <c:pt idx="1326">
                  <c:v>-0.72900000000000065</c:v>
                </c:pt>
                <c:pt idx="1327">
                  <c:v>-0.72200000000000064</c:v>
                </c:pt>
                <c:pt idx="1328">
                  <c:v>-0.74300000000000133</c:v>
                </c:pt>
                <c:pt idx="1329">
                  <c:v>-0.75600000000000145</c:v>
                </c:pt>
                <c:pt idx="1330">
                  <c:v>-0.74600000000000133</c:v>
                </c:pt>
                <c:pt idx="1331">
                  <c:v>-0.68500000000000005</c:v>
                </c:pt>
                <c:pt idx="1332">
                  <c:v>-0.73200000000000065</c:v>
                </c:pt>
                <c:pt idx="1333">
                  <c:v>-0.69899999999999995</c:v>
                </c:pt>
                <c:pt idx="1334">
                  <c:v>-0.73600000000000065</c:v>
                </c:pt>
                <c:pt idx="1335">
                  <c:v>-0.68799999999999994</c:v>
                </c:pt>
                <c:pt idx="1336">
                  <c:v>-0.6550000000000018</c:v>
                </c:pt>
                <c:pt idx="1337">
                  <c:v>-0.62400000000000133</c:v>
                </c:pt>
                <c:pt idx="1338">
                  <c:v>-0.58699999999999997</c:v>
                </c:pt>
                <c:pt idx="1339">
                  <c:v>-0.53700000000000003</c:v>
                </c:pt>
                <c:pt idx="1340">
                  <c:v>-0.49900000000000067</c:v>
                </c:pt>
                <c:pt idx="1341">
                  <c:v>-0.46200000000000002</c:v>
                </c:pt>
                <c:pt idx="1342">
                  <c:v>-0.44900000000000001</c:v>
                </c:pt>
                <c:pt idx="1343">
                  <c:v>-0.38900000000000073</c:v>
                </c:pt>
                <c:pt idx="1344">
                  <c:v>-0.37500000000000067</c:v>
                </c:pt>
                <c:pt idx="1345">
                  <c:v>-0.38900000000000073</c:v>
                </c:pt>
                <c:pt idx="1346">
                  <c:v>-0.37800000000000067</c:v>
                </c:pt>
                <c:pt idx="1347">
                  <c:v>-0.32100000000000073</c:v>
                </c:pt>
                <c:pt idx="1348">
                  <c:v>-0.32800000000000074</c:v>
                </c:pt>
                <c:pt idx="1349">
                  <c:v>-0.30800000000000038</c:v>
                </c:pt>
                <c:pt idx="1350">
                  <c:v>-0.37800000000000067</c:v>
                </c:pt>
                <c:pt idx="1351">
                  <c:v>-0.37800000000000067</c:v>
                </c:pt>
                <c:pt idx="1352">
                  <c:v>-0.41200000000000031</c:v>
                </c:pt>
                <c:pt idx="1353">
                  <c:v>-0.40900000000000031</c:v>
                </c:pt>
                <c:pt idx="1354">
                  <c:v>-0.43600000000000066</c:v>
                </c:pt>
                <c:pt idx="1355">
                  <c:v>-0.44600000000000001</c:v>
                </c:pt>
                <c:pt idx="1356">
                  <c:v>-0.52300000000000002</c:v>
                </c:pt>
                <c:pt idx="1357">
                  <c:v>-0.56999999999999995</c:v>
                </c:pt>
                <c:pt idx="1358">
                  <c:v>-0.61400000000000132</c:v>
                </c:pt>
                <c:pt idx="1359">
                  <c:v>-0.61700000000000133</c:v>
                </c:pt>
                <c:pt idx="1360">
                  <c:v>-0.55000000000000004</c:v>
                </c:pt>
                <c:pt idx="1361">
                  <c:v>-0.53</c:v>
                </c:pt>
                <c:pt idx="1362">
                  <c:v>-0.47600000000000031</c:v>
                </c:pt>
                <c:pt idx="1363">
                  <c:v>-0.40500000000000008</c:v>
                </c:pt>
                <c:pt idx="1364">
                  <c:v>-0.34500000000000008</c:v>
                </c:pt>
                <c:pt idx="1365">
                  <c:v>-0.31100000000000066</c:v>
                </c:pt>
                <c:pt idx="1366">
                  <c:v>-0.22800000000000001</c:v>
                </c:pt>
                <c:pt idx="1367">
                  <c:v>-0.24100000000000021</c:v>
                </c:pt>
                <c:pt idx="1368">
                  <c:v>-0.19700000000000001</c:v>
                </c:pt>
                <c:pt idx="1369">
                  <c:v>-0.15100000000000033</c:v>
                </c:pt>
                <c:pt idx="1370">
                  <c:v>-0.15400000000000033</c:v>
                </c:pt>
                <c:pt idx="1371">
                  <c:v>-0.10100000000000002</c:v>
                </c:pt>
                <c:pt idx="1372">
                  <c:v>-6.4000000000000112E-2</c:v>
                </c:pt>
                <c:pt idx="1373">
                  <c:v>-9.7000000000000003E-2</c:v>
                </c:pt>
                <c:pt idx="1374">
                  <c:v>-0.111</c:v>
                </c:pt>
                <c:pt idx="1375">
                  <c:v>-0.10700000000000012</c:v>
                </c:pt>
                <c:pt idx="1376">
                  <c:v>-0.12100000000000002</c:v>
                </c:pt>
                <c:pt idx="1377">
                  <c:v>-7.3999999999999996E-2</c:v>
                </c:pt>
                <c:pt idx="1378">
                  <c:v>-8.7000000000000022E-2</c:v>
                </c:pt>
                <c:pt idx="1379">
                  <c:v>-6.4000000000000112E-2</c:v>
                </c:pt>
                <c:pt idx="1380">
                  <c:v>-7.3999999999999996E-2</c:v>
                </c:pt>
                <c:pt idx="1381">
                  <c:v>-7.3999999999999996E-2</c:v>
                </c:pt>
                <c:pt idx="1382">
                  <c:v>-4.3999999999999997E-2</c:v>
                </c:pt>
                <c:pt idx="1383">
                  <c:v>-6.7000000000000004E-2</c:v>
                </c:pt>
                <c:pt idx="1384">
                  <c:v>-6.7000000000000004E-2</c:v>
                </c:pt>
                <c:pt idx="1385">
                  <c:v>-5.1000000000000004E-2</c:v>
                </c:pt>
                <c:pt idx="1386">
                  <c:v>-9.4000000000000028E-2</c:v>
                </c:pt>
                <c:pt idx="1387">
                  <c:v>-7.0000000000000021E-2</c:v>
                </c:pt>
                <c:pt idx="1388">
                  <c:v>-5.3999999999999999E-2</c:v>
                </c:pt>
                <c:pt idx="1389">
                  <c:v>-6.4000000000000112E-2</c:v>
                </c:pt>
                <c:pt idx="1390">
                  <c:v>-3.6999999999999998E-2</c:v>
                </c:pt>
                <c:pt idx="1391">
                  <c:v>-8.4000000000000047E-2</c:v>
                </c:pt>
                <c:pt idx="1392">
                  <c:v>-8.1000000000000003E-2</c:v>
                </c:pt>
                <c:pt idx="1393">
                  <c:v>-5.7000000000000023E-2</c:v>
                </c:pt>
                <c:pt idx="1394">
                  <c:v>-2.4E-2</c:v>
                </c:pt>
                <c:pt idx="1395">
                  <c:v>-2.7000000000000059E-2</c:v>
                </c:pt>
                <c:pt idx="1396">
                  <c:v>-5.7000000000000023E-2</c:v>
                </c:pt>
                <c:pt idx="1397">
                  <c:v>-4.0000000000000105E-3</c:v>
                </c:pt>
                <c:pt idx="1398">
                  <c:v>-6.4000000000000112E-2</c:v>
                </c:pt>
                <c:pt idx="1399">
                  <c:v>-7.0000000000000114E-3</c:v>
                </c:pt>
                <c:pt idx="1400">
                  <c:v>-2.7000000000000059E-2</c:v>
                </c:pt>
                <c:pt idx="1401">
                  <c:v>-1.7000000000000001E-2</c:v>
                </c:pt>
                <c:pt idx="1402">
                  <c:v>-1.7000000000000001E-2</c:v>
                </c:pt>
                <c:pt idx="1403">
                  <c:v>-2.0000000000000011E-2</c:v>
                </c:pt>
                <c:pt idx="1404">
                  <c:v>-3.1000000000000052E-2</c:v>
                </c:pt>
                <c:pt idx="1405">
                  <c:v>-3.4000000000000002E-2</c:v>
                </c:pt>
                <c:pt idx="1406">
                  <c:v>-2.7000000000000059E-2</c:v>
                </c:pt>
                <c:pt idx="1407">
                  <c:v>-1.4E-2</c:v>
                </c:pt>
                <c:pt idx="1408">
                  <c:v>-6.1000000000000013E-2</c:v>
                </c:pt>
                <c:pt idx="1409">
                  <c:v>-4.3999999999999997E-2</c:v>
                </c:pt>
                <c:pt idx="1410">
                  <c:v>-5.1000000000000004E-2</c:v>
                </c:pt>
                <c:pt idx="1411">
                  <c:v>-2.4E-2</c:v>
                </c:pt>
                <c:pt idx="1412">
                  <c:v>-1.4E-2</c:v>
                </c:pt>
                <c:pt idx="1413">
                  <c:v>3.0000000000000002E-2</c:v>
                </c:pt>
                <c:pt idx="1414">
                  <c:v>-1.0000000000000028E-3</c:v>
                </c:pt>
                <c:pt idx="1415">
                  <c:v>-1.0999999999999998E-2</c:v>
                </c:pt>
                <c:pt idx="1416">
                  <c:v>-2.4E-2</c:v>
                </c:pt>
                <c:pt idx="1417">
                  <c:v>1.0000000000000005E-2</c:v>
                </c:pt>
                <c:pt idx="1418">
                  <c:v>3.3000000000000002E-2</c:v>
                </c:pt>
                <c:pt idx="1419">
                  <c:v>1.2999999999999998E-2</c:v>
                </c:pt>
                <c:pt idx="1420">
                  <c:v>-1.7000000000000001E-2</c:v>
                </c:pt>
                <c:pt idx="1421">
                  <c:v>-4.1000000000000002E-2</c:v>
                </c:pt>
                <c:pt idx="1422">
                  <c:v>-1.0999999999999998E-2</c:v>
                </c:pt>
                <c:pt idx="1423">
                  <c:v>-4.0000000000000105E-3</c:v>
                </c:pt>
                <c:pt idx="1424">
                  <c:v>-7.0000000000000114E-3</c:v>
                </c:pt>
                <c:pt idx="1425">
                  <c:v>-1.7000000000000001E-2</c:v>
                </c:pt>
                <c:pt idx="1426">
                  <c:v>-3.4000000000000002E-2</c:v>
                </c:pt>
                <c:pt idx="1427">
                  <c:v>-3.4000000000000002E-2</c:v>
                </c:pt>
                <c:pt idx="1428">
                  <c:v>-3.6999999999999998E-2</c:v>
                </c:pt>
                <c:pt idx="1429">
                  <c:v>-1.7000000000000001E-2</c:v>
                </c:pt>
                <c:pt idx="1430">
                  <c:v>-4.7000000000000014E-2</c:v>
                </c:pt>
                <c:pt idx="1431">
                  <c:v>-1.7000000000000001E-2</c:v>
                </c:pt>
                <c:pt idx="1432">
                  <c:v>-1.4E-2</c:v>
                </c:pt>
                <c:pt idx="1433">
                  <c:v>-2.0000000000000011E-2</c:v>
                </c:pt>
                <c:pt idx="1434">
                  <c:v>1.0000000000000005E-2</c:v>
                </c:pt>
                <c:pt idx="1435">
                  <c:v>-3.4000000000000002E-2</c:v>
                </c:pt>
                <c:pt idx="1436">
                  <c:v>1.6000000000000021E-2</c:v>
                </c:pt>
                <c:pt idx="1437">
                  <c:v>-1.4E-2</c:v>
                </c:pt>
                <c:pt idx="1438">
                  <c:v>3.0000000000000002E-2</c:v>
                </c:pt>
                <c:pt idx="1439">
                  <c:v>1.6000000000000021E-2</c:v>
                </c:pt>
                <c:pt idx="1440">
                  <c:v>-4.0000000000000105E-3</c:v>
                </c:pt>
                <c:pt idx="1441">
                  <c:v>-1.7000000000000001E-2</c:v>
                </c:pt>
                <c:pt idx="1442">
                  <c:v>-1.4E-2</c:v>
                </c:pt>
                <c:pt idx="1443">
                  <c:v>-7.0000000000000114E-3</c:v>
                </c:pt>
                <c:pt idx="1444">
                  <c:v>0.05</c:v>
                </c:pt>
                <c:pt idx="1445">
                  <c:v>3.0000000000000057E-3</c:v>
                </c:pt>
                <c:pt idx="1446">
                  <c:v>-2.0000000000000011E-2</c:v>
                </c:pt>
                <c:pt idx="1447">
                  <c:v>-7.0000000000000114E-3</c:v>
                </c:pt>
                <c:pt idx="1448">
                  <c:v>-1.0999999999999998E-2</c:v>
                </c:pt>
                <c:pt idx="1449">
                  <c:v>-1.0000000000000028E-3</c:v>
                </c:pt>
                <c:pt idx="1450">
                  <c:v>0.05</c:v>
                </c:pt>
                <c:pt idx="1451">
                  <c:v>5.3000000000000012E-2</c:v>
                </c:pt>
                <c:pt idx="1452">
                  <c:v>1.6000000000000021E-2</c:v>
                </c:pt>
                <c:pt idx="1453">
                  <c:v>6.0000000000000114E-3</c:v>
                </c:pt>
                <c:pt idx="1454">
                  <c:v>3.0000000000000057E-3</c:v>
                </c:pt>
                <c:pt idx="1455">
                  <c:v>6.0000000000000114E-3</c:v>
                </c:pt>
                <c:pt idx="1456">
                  <c:v>3.0000000000000057E-3</c:v>
                </c:pt>
                <c:pt idx="1457">
                  <c:v>-1.7000000000000001E-2</c:v>
                </c:pt>
                <c:pt idx="1458">
                  <c:v>2.0000000000000011E-2</c:v>
                </c:pt>
                <c:pt idx="1459">
                  <c:v>-2.4E-2</c:v>
                </c:pt>
                <c:pt idx="1460">
                  <c:v>-1.7000000000000001E-2</c:v>
                </c:pt>
                <c:pt idx="1461">
                  <c:v>-7.0000000000000114E-3</c:v>
                </c:pt>
                <c:pt idx="1462">
                  <c:v>2.5999999999999999E-2</c:v>
                </c:pt>
                <c:pt idx="1463">
                  <c:v>5.3000000000000012E-2</c:v>
                </c:pt>
                <c:pt idx="1464">
                  <c:v>-1.7000000000000001E-2</c:v>
                </c:pt>
                <c:pt idx="1465">
                  <c:v>3.0000000000000057E-3</c:v>
                </c:pt>
                <c:pt idx="1466">
                  <c:v>1.6000000000000021E-2</c:v>
                </c:pt>
                <c:pt idx="1467">
                  <c:v>1.2999999999999998E-2</c:v>
                </c:pt>
                <c:pt idx="1468">
                  <c:v>-4.0000000000000105E-3</c:v>
                </c:pt>
                <c:pt idx="1469">
                  <c:v>-2.7000000000000059E-2</c:v>
                </c:pt>
                <c:pt idx="1470">
                  <c:v>-4.0000000000000105E-3</c:v>
                </c:pt>
                <c:pt idx="1471">
                  <c:v>3.3000000000000002E-2</c:v>
                </c:pt>
                <c:pt idx="1472">
                  <c:v>-1.4E-2</c:v>
                </c:pt>
                <c:pt idx="1473">
                  <c:v>1.2999999999999998E-2</c:v>
                </c:pt>
                <c:pt idx="1474">
                  <c:v>-7.0000000000000114E-3</c:v>
                </c:pt>
                <c:pt idx="1475">
                  <c:v>0.05</c:v>
                </c:pt>
                <c:pt idx="1476">
                  <c:v>1.6000000000000021E-2</c:v>
                </c:pt>
                <c:pt idx="1477">
                  <c:v>3.0000000000000057E-3</c:v>
                </c:pt>
                <c:pt idx="1478">
                  <c:v>7.9000000000000167E-2</c:v>
                </c:pt>
                <c:pt idx="1479">
                  <c:v>2.5999999999999999E-2</c:v>
                </c:pt>
                <c:pt idx="1480">
                  <c:v>0.10600000000000002</c:v>
                </c:pt>
                <c:pt idx="1481">
                  <c:v>0.192</c:v>
                </c:pt>
                <c:pt idx="1482">
                  <c:v>0.41400000000000031</c:v>
                </c:pt>
                <c:pt idx="1483">
                  <c:v>0.48000000000000032</c:v>
                </c:pt>
                <c:pt idx="1484">
                  <c:v>0.7760000000000018</c:v>
                </c:pt>
                <c:pt idx="1485">
                  <c:v>2.4849999999999999</c:v>
                </c:pt>
                <c:pt idx="1486">
                  <c:v>2.0779999999999998</c:v>
                </c:pt>
                <c:pt idx="1487">
                  <c:v>1.8240000000000001</c:v>
                </c:pt>
                <c:pt idx="1488">
                  <c:v>1.129</c:v>
                </c:pt>
                <c:pt idx="1489">
                  <c:v>-0.127</c:v>
                </c:pt>
                <c:pt idx="1490">
                  <c:v>-1.149999999999997</c:v>
                </c:pt>
                <c:pt idx="1491">
                  <c:v>-2.524</c:v>
                </c:pt>
                <c:pt idx="1492">
                  <c:v>-3.22</c:v>
                </c:pt>
                <c:pt idx="1493">
                  <c:v>-4.24</c:v>
                </c:pt>
                <c:pt idx="1494">
                  <c:v>-5.1989999999999945</c:v>
                </c:pt>
                <c:pt idx="1495">
                  <c:v>-5.819</c:v>
                </c:pt>
                <c:pt idx="1496">
                  <c:v>-6.3390000000000004</c:v>
                </c:pt>
                <c:pt idx="1497">
                  <c:v>-6.5030000000000001</c:v>
                </c:pt>
                <c:pt idx="1498">
                  <c:v>-6.2850000000000001</c:v>
                </c:pt>
                <c:pt idx="1499">
                  <c:v>-6.8789999999999996</c:v>
                </c:pt>
                <c:pt idx="1500">
                  <c:v>-6.9269999999999996</c:v>
                </c:pt>
                <c:pt idx="1501">
                  <c:v>-7.0810000000000004</c:v>
                </c:pt>
                <c:pt idx="1502">
                  <c:v>-6.9029999999999996</c:v>
                </c:pt>
                <c:pt idx="1503">
                  <c:v>-5.6349999999999945</c:v>
                </c:pt>
                <c:pt idx="1504">
                  <c:v>-3.4459999999999997</c:v>
                </c:pt>
                <c:pt idx="1505">
                  <c:v>-0.83400000000000063</c:v>
                </c:pt>
                <c:pt idx="1506">
                  <c:v>1.708999999999997</c:v>
                </c:pt>
                <c:pt idx="1507">
                  <c:v>3.5759999999999987</c:v>
                </c:pt>
                <c:pt idx="1508">
                  <c:v>5.2560000000000002</c:v>
                </c:pt>
                <c:pt idx="1509">
                  <c:v>5.38</c:v>
                </c:pt>
                <c:pt idx="1510">
                  <c:v>6.0339999999999998</c:v>
                </c:pt>
                <c:pt idx="1511">
                  <c:v>5.8569999999999975</c:v>
                </c:pt>
                <c:pt idx="1512">
                  <c:v>4.5919999999999996</c:v>
                </c:pt>
                <c:pt idx="1513">
                  <c:v>3.9729999999999968</c:v>
                </c:pt>
                <c:pt idx="1514">
                  <c:v>2.8969999999999967</c:v>
                </c:pt>
                <c:pt idx="1515">
                  <c:v>2.3009999999999997</c:v>
                </c:pt>
                <c:pt idx="1516">
                  <c:v>1.875999999999997</c:v>
                </c:pt>
                <c:pt idx="1517">
                  <c:v>1.6120000000000001</c:v>
                </c:pt>
                <c:pt idx="1518">
                  <c:v>1.496</c:v>
                </c:pt>
                <c:pt idx="1519">
                  <c:v>1.6180000000000001</c:v>
                </c:pt>
                <c:pt idx="1520">
                  <c:v>1.637999999999997</c:v>
                </c:pt>
                <c:pt idx="1521">
                  <c:v>1.327</c:v>
                </c:pt>
                <c:pt idx="1522">
                  <c:v>1.0840000000000001</c:v>
                </c:pt>
                <c:pt idx="1523">
                  <c:v>1.038</c:v>
                </c:pt>
                <c:pt idx="1524">
                  <c:v>0.88400000000000001</c:v>
                </c:pt>
                <c:pt idx="1525">
                  <c:v>0.75000000000000144</c:v>
                </c:pt>
                <c:pt idx="1526">
                  <c:v>1.476</c:v>
                </c:pt>
                <c:pt idx="1527">
                  <c:v>2.843</c:v>
                </c:pt>
                <c:pt idx="1528">
                  <c:v>4.34</c:v>
                </c:pt>
                <c:pt idx="1529">
                  <c:v>6.577</c:v>
                </c:pt>
                <c:pt idx="1530">
                  <c:v>7.2460000000000004</c:v>
                </c:pt>
                <c:pt idx="1531">
                  <c:v>7.6929999999999881</c:v>
                </c:pt>
                <c:pt idx="1532">
                  <c:v>7.7249999999999881</c:v>
                </c:pt>
                <c:pt idx="1533">
                  <c:v>9.4700000000000006</c:v>
                </c:pt>
                <c:pt idx="1534">
                  <c:v>8.9</c:v>
                </c:pt>
                <c:pt idx="1535">
                  <c:v>8.8500000000000068</c:v>
                </c:pt>
                <c:pt idx="1536">
                  <c:v>6.7050000000000001</c:v>
                </c:pt>
                <c:pt idx="1537">
                  <c:v>6.7549999999999955</c:v>
                </c:pt>
                <c:pt idx="1538">
                  <c:v>4.1589999999999945</c:v>
                </c:pt>
                <c:pt idx="1539">
                  <c:v>3.3979999999999997</c:v>
                </c:pt>
                <c:pt idx="1540">
                  <c:v>2.6719999999999997</c:v>
                </c:pt>
                <c:pt idx="1541">
                  <c:v>0.23600000000000004</c:v>
                </c:pt>
                <c:pt idx="1542">
                  <c:v>-9.7000000000000003E-2</c:v>
                </c:pt>
                <c:pt idx="1543">
                  <c:v>-1.3520000000000001</c:v>
                </c:pt>
                <c:pt idx="1544">
                  <c:v>-2.4709999999999988</c:v>
                </c:pt>
                <c:pt idx="1545">
                  <c:v>-3.0449999999999999</c:v>
                </c:pt>
                <c:pt idx="1546">
                  <c:v>-4.1189999999999891</c:v>
                </c:pt>
                <c:pt idx="1547">
                  <c:v>-3.468</c:v>
                </c:pt>
                <c:pt idx="1548">
                  <c:v>-4.2619999999999996</c:v>
                </c:pt>
                <c:pt idx="1549">
                  <c:v>-5.5629999999999891</c:v>
                </c:pt>
                <c:pt idx="1550">
                  <c:v>-3.048</c:v>
                </c:pt>
                <c:pt idx="1551">
                  <c:v>2.6440000000000001</c:v>
                </c:pt>
                <c:pt idx="1552">
                  <c:v>5.2229999999999945</c:v>
                </c:pt>
                <c:pt idx="1553">
                  <c:v>6.992</c:v>
                </c:pt>
                <c:pt idx="1554">
                  <c:v>7.3929999999999945</c:v>
                </c:pt>
                <c:pt idx="1555">
                  <c:v>11.43</c:v>
                </c:pt>
                <c:pt idx="1556">
                  <c:v>9.57</c:v>
                </c:pt>
                <c:pt idx="1557">
                  <c:v>7.6669999999999945</c:v>
                </c:pt>
                <c:pt idx="1558">
                  <c:v>8.3800000000000008</c:v>
                </c:pt>
                <c:pt idx="1559">
                  <c:v>7.7139999999999995</c:v>
                </c:pt>
                <c:pt idx="1560">
                  <c:v>7.0129999999999955</c:v>
                </c:pt>
                <c:pt idx="1561">
                  <c:v>4.0169999999999995</c:v>
                </c:pt>
                <c:pt idx="1562">
                  <c:v>2.6030000000000002</c:v>
                </c:pt>
                <c:pt idx="1563">
                  <c:v>3.5999999999999997E-2</c:v>
                </c:pt>
                <c:pt idx="1564">
                  <c:v>-0.38500000000000073</c:v>
                </c:pt>
                <c:pt idx="1565">
                  <c:v>-0.62100000000000133</c:v>
                </c:pt>
                <c:pt idx="1566">
                  <c:v>-2.5379999999999998</c:v>
                </c:pt>
                <c:pt idx="1567">
                  <c:v>-3.3309999999999977</c:v>
                </c:pt>
                <c:pt idx="1568">
                  <c:v>-5.0979999999999945</c:v>
                </c:pt>
                <c:pt idx="1569">
                  <c:v>-4.7279999999999891</c:v>
                </c:pt>
                <c:pt idx="1570">
                  <c:v>-6.6790000000000003</c:v>
                </c:pt>
                <c:pt idx="1571">
                  <c:v>-7.3719999999999999</c:v>
                </c:pt>
                <c:pt idx="1572">
                  <c:v>-7.6649999999999849</c:v>
                </c:pt>
                <c:pt idx="1573">
                  <c:v>-8.2100000000000009</c:v>
                </c:pt>
                <c:pt idx="1574">
                  <c:v>-4.5199999999999996</c:v>
                </c:pt>
                <c:pt idx="1575">
                  <c:v>-1.0860000000000001</c:v>
                </c:pt>
                <c:pt idx="1576">
                  <c:v>2.1259999999999999</c:v>
                </c:pt>
                <c:pt idx="1577">
                  <c:v>2.8709999999999987</c:v>
                </c:pt>
                <c:pt idx="1578">
                  <c:v>4.2539999999999996</c:v>
                </c:pt>
                <c:pt idx="1579">
                  <c:v>4.01</c:v>
                </c:pt>
                <c:pt idx="1580">
                  <c:v>1.901999999999997</c:v>
                </c:pt>
                <c:pt idx="1581">
                  <c:v>-3.1000000000000052E-2</c:v>
                </c:pt>
                <c:pt idx="1582">
                  <c:v>-0.32800000000000074</c:v>
                </c:pt>
                <c:pt idx="1583">
                  <c:v>-0.10700000000000012</c:v>
                </c:pt>
                <c:pt idx="1584">
                  <c:v>-0.16400000000000001</c:v>
                </c:pt>
                <c:pt idx="1585">
                  <c:v>-0.15400000000000033</c:v>
                </c:pt>
                <c:pt idx="1586">
                  <c:v>3.5999999999999997E-2</c:v>
                </c:pt>
                <c:pt idx="1587">
                  <c:v>6.0000000000000032E-2</c:v>
                </c:pt>
                <c:pt idx="1588">
                  <c:v>0.10600000000000002</c:v>
                </c:pt>
                <c:pt idx="1589">
                  <c:v>0.113</c:v>
                </c:pt>
                <c:pt idx="1590">
                  <c:v>0.56599999999999995</c:v>
                </c:pt>
                <c:pt idx="1591">
                  <c:v>1.018</c:v>
                </c:pt>
                <c:pt idx="1592">
                  <c:v>1.4119999999999941</c:v>
                </c:pt>
                <c:pt idx="1593">
                  <c:v>1.518</c:v>
                </c:pt>
                <c:pt idx="1594">
                  <c:v>1.512</c:v>
                </c:pt>
                <c:pt idx="1595">
                  <c:v>1.36</c:v>
                </c:pt>
                <c:pt idx="1596">
                  <c:v>1.1839999999999973</c:v>
                </c:pt>
                <c:pt idx="1597">
                  <c:v>1.246</c:v>
                </c:pt>
                <c:pt idx="1598">
                  <c:v>1.530999999999997</c:v>
                </c:pt>
                <c:pt idx="1599">
                  <c:v>2.4509999999999987</c:v>
                </c:pt>
                <c:pt idx="1600">
                  <c:v>4.1890000000000001</c:v>
                </c:pt>
                <c:pt idx="1601">
                  <c:v>4.9370000000000003</c:v>
                </c:pt>
                <c:pt idx="1602">
                  <c:v>5.8539999999999965</c:v>
                </c:pt>
                <c:pt idx="1603">
                  <c:v>7.3319999999999999</c:v>
                </c:pt>
                <c:pt idx="1604">
                  <c:v>8.15</c:v>
                </c:pt>
                <c:pt idx="1605">
                  <c:v>11.55</c:v>
                </c:pt>
                <c:pt idx="1606">
                  <c:v>14.94</c:v>
                </c:pt>
                <c:pt idx="1607">
                  <c:v>13.96</c:v>
                </c:pt>
                <c:pt idx="1608">
                  <c:v>12.27</c:v>
                </c:pt>
                <c:pt idx="1609">
                  <c:v>10.860000000000021</c:v>
                </c:pt>
                <c:pt idx="1610">
                  <c:v>8.89</c:v>
                </c:pt>
                <c:pt idx="1611">
                  <c:v>8.4600000000000026</c:v>
                </c:pt>
                <c:pt idx="1612">
                  <c:v>8.44</c:v>
                </c:pt>
                <c:pt idx="1613">
                  <c:v>7.399</c:v>
                </c:pt>
                <c:pt idx="1614">
                  <c:v>9.11</c:v>
                </c:pt>
                <c:pt idx="1615">
                  <c:v>8.94</c:v>
                </c:pt>
                <c:pt idx="1616">
                  <c:v>8.2800000000000011</c:v>
                </c:pt>
                <c:pt idx="1617">
                  <c:v>8.43</c:v>
                </c:pt>
                <c:pt idx="1618">
                  <c:v>8.51</c:v>
                </c:pt>
                <c:pt idx="1619">
                  <c:v>8.32</c:v>
                </c:pt>
                <c:pt idx="1620">
                  <c:v>7.1049999999999889</c:v>
                </c:pt>
                <c:pt idx="1621">
                  <c:v>7.6109999999999891</c:v>
                </c:pt>
                <c:pt idx="1622">
                  <c:v>8.83</c:v>
                </c:pt>
                <c:pt idx="1623">
                  <c:v>8.83</c:v>
                </c:pt>
                <c:pt idx="1624">
                  <c:v>10.26</c:v>
                </c:pt>
                <c:pt idx="1625">
                  <c:v>11.3</c:v>
                </c:pt>
                <c:pt idx="1626">
                  <c:v>12.370000000000006</c:v>
                </c:pt>
                <c:pt idx="1627">
                  <c:v>11.75</c:v>
                </c:pt>
                <c:pt idx="1628">
                  <c:v>11.03</c:v>
                </c:pt>
                <c:pt idx="1629">
                  <c:v>11.02</c:v>
                </c:pt>
                <c:pt idx="1630">
                  <c:v>10.64</c:v>
                </c:pt>
                <c:pt idx="1631">
                  <c:v>10.52</c:v>
                </c:pt>
                <c:pt idx="1632">
                  <c:v>10.120000000000001</c:v>
                </c:pt>
                <c:pt idx="1633">
                  <c:v>9.9500000000000028</c:v>
                </c:pt>
                <c:pt idx="1634">
                  <c:v>9.8700000000000028</c:v>
                </c:pt>
                <c:pt idx="1635">
                  <c:v>9.68</c:v>
                </c:pt>
                <c:pt idx="1636">
                  <c:v>9.2200000000000006</c:v>
                </c:pt>
                <c:pt idx="1637">
                  <c:v>8.9600000000000026</c:v>
                </c:pt>
                <c:pt idx="1638">
                  <c:v>6.7880000000000003</c:v>
                </c:pt>
                <c:pt idx="1639">
                  <c:v>5.58</c:v>
                </c:pt>
                <c:pt idx="1640">
                  <c:v>3.0539999999999998</c:v>
                </c:pt>
                <c:pt idx="1641">
                  <c:v>1.9720000000000029</c:v>
                </c:pt>
                <c:pt idx="1642">
                  <c:v>9.6000000000000002E-2</c:v>
                </c:pt>
                <c:pt idx="1643">
                  <c:v>6.9000000000000034E-2</c:v>
                </c:pt>
                <c:pt idx="1644">
                  <c:v>-0.53</c:v>
                </c:pt>
                <c:pt idx="1645">
                  <c:v>-3.2450000000000001</c:v>
                </c:pt>
                <c:pt idx="1646">
                  <c:v>-4.4269999999999996</c:v>
                </c:pt>
                <c:pt idx="1647">
                  <c:v>-5.894999999999988</c:v>
                </c:pt>
                <c:pt idx="1648">
                  <c:v>-5.6890000000000001</c:v>
                </c:pt>
                <c:pt idx="1649">
                  <c:v>-5.1539999999999955</c:v>
                </c:pt>
                <c:pt idx="1650">
                  <c:v>-4.3499999999999996</c:v>
                </c:pt>
                <c:pt idx="1651">
                  <c:v>-3.1339999999999999</c:v>
                </c:pt>
                <c:pt idx="1652">
                  <c:v>-3.403</c:v>
                </c:pt>
                <c:pt idx="1653">
                  <c:v>-1.099</c:v>
                </c:pt>
                <c:pt idx="1654">
                  <c:v>-1.7000000000000001E-2</c:v>
                </c:pt>
                <c:pt idx="1655">
                  <c:v>-1.103</c:v>
                </c:pt>
                <c:pt idx="1656">
                  <c:v>-0.83100000000000063</c:v>
                </c:pt>
                <c:pt idx="1657">
                  <c:v>-1.4139999999999942</c:v>
                </c:pt>
                <c:pt idx="1658">
                  <c:v>-3.645</c:v>
                </c:pt>
                <c:pt idx="1659">
                  <c:v>-4.652999999999988</c:v>
                </c:pt>
                <c:pt idx="1660">
                  <c:v>-5.4530000000000003</c:v>
                </c:pt>
                <c:pt idx="1661">
                  <c:v>-6.2969999999999997</c:v>
                </c:pt>
                <c:pt idx="1662">
                  <c:v>-8.49</c:v>
                </c:pt>
                <c:pt idx="1663">
                  <c:v>-10.08</c:v>
                </c:pt>
                <c:pt idx="1664">
                  <c:v>-11.98</c:v>
                </c:pt>
                <c:pt idx="1665">
                  <c:v>-12.14</c:v>
                </c:pt>
                <c:pt idx="1666">
                  <c:v>-9.93</c:v>
                </c:pt>
                <c:pt idx="1667">
                  <c:v>-12.18</c:v>
                </c:pt>
                <c:pt idx="1668">
                  <c:v>-11.89</c:v>
                </c:pt>
                <c:pt idx="1669">
                  <c:v>-12.24</c:v>
                </c:pt>
                <c:pt idx="1670">
                  <c:v>-9.52</c:v>
                </c:pt>
                <c:pt idx="1671">
                  <c:v>-5.46</c:v>
                </c:pt>
                <c:pt idx="1672">
                  <c:v>0.45100000000000001</c:v>
                </c:pt>
                <c:pt idx="1673">
                  <c:v>3.8709999999999987</c:v>
                </c:pt>
                <c:pt idx="1674">
                  <c:v>6.0369999999999999</c:v>
                </c:pt>
                <c:pt idx="1675">
                  <c:v>6.9630000000000001</c:v>
                </c:pt>
                <c:pt idx="1676">
                  <c:v>7.9619999999999997</c:v>
                </c:pt>
                <c:pt idx="1677">
                  <c:v>8.5500000000000007</c:v>
                </c:pt>
                <c:pt idx="1678">
                  <c:v>8.620000000000001</c:v>
                </c:pt>
                <c:pt idx="1679">
                  <c:v>7.522999999999989</c:v>
                </c:pt>
                <c:pt idx="1680">
                  <c:v>6.7320000000000002</c:v>
                </c:pt>
                <c:pt idx="1681">
                  <c:v>4.5949999999999891</c:v>
                </c:pt>
                <c:pt idx="1682">
                  <c:v>1.5760000000000001</c:v>
                </c:pt>
                <c:pt idx="1683">
                  <c:v>-0.63800000000000145</c:v>
                </c:pt>
                <c:pt idx="1684">
                  <c:v>-1.9710000000000001</c:v>
                </c:pt>
                <c:pt idx="1685">
                  <c:v>-3.4459999999999997</c:v>
                </c:pt>
                <c:pt idx="1686">
                  <c:v>-4.851</c:v>
                </c:pt>
                <c:pt idx="1687">
                  <c:v>-4.0309999999999997</c:v>
                </c:pt>
                <c:pt idx="1688">
                  <c:v>-4.3649999999999869</c:v>
                </c:pt>
                <c:pt idx="1689">
                  <c:v>-5.4260000000000002</c:v>
                </c:pt>
                <c:pt idx="1690">
                  <c:v>-5.2639999999999985</c:v>
                </c:pt>
                <c:pt idx="1691">
                  <c:v>-4.7869999999999999</c:v>
                </c:pt>
                <c:pt idx="1692">
                  <c:v>-4.6199999999999966</c:v>
                </c:pt>
                <c:pt idx="1693">
                  <c:v>-4.2839999999999998</c:v>
                </c:pt>
                <c:pt idx="1694">
                  <c:v>-2.5519999999999987</c:v>
                </c:pt>
                <c:pt idx="1695">
                  <c:v>-2.7000000000000059E-2</c:v>
                </c:pt>
                <c:pt idx="1696">
                  <c:v>2.7359999999999998</c:v>
                </c:pt>
                <c:pt idx="1697">
                  <c:v>4.9980000000000002</c:v>
                </c:pt>
                <c:pt idx="1698">
                  <c:v>6.1919999999999975</c:v>
                </c:pt>
                <c:pt idx="1699">
                  <c:v>7.282</c:v>
                </c:pt>
                <c:pt idx="1700">
                  <c:v>9.32</c:v>
                </c:pt>
                <c:pt idx="1701">
                  <c:v>10.210000000000001</c:v>
                </c:pt>
                <c:pt idx="1702">
                  <c:v>10.93</c:v>
                </c:pt>
                <c:pt idx="1703">
                  <c:v>8.19</c:v>
                </c:pt>
                <c:pt idx="1704">
                  <c:v>7.9450000000000003</c:v>
                </c:pt>
                <c:pt idx="1705">
                  <c:v>6.5860000000000003</c:v>
                </c:pt>
                <c:pt idx="1706">
                  <c:v>4.8939999999999975</c:v>
                </c:pt>
                <c:pt idx="1707">
                  <c:v>4.032</c:v>
                </c:pt>
                <c:pt idx="1708">
                  <c:v>3.5329999999999977</c:v>
                </c:pt>
                <c:pt idx="1709">
                  <c:v>2.4059999999999997</c:v>
                </c:pt>
                <c:pt idx="1710">
                  <c:v>2.5109999999999997</c:v>
                </c:pt>
                <c:pt idx="1711">
                  <c:v>2.9749999999999988</c:v>
                </c:pt>
                <c:pt idx="1712">
                  <c:v>2.508</c:v>
                </c:pt>
                <c:pt idx="1713">
                  <c:v>1.667</c:v>
                </c:pt>
                <c:pt idx="1714">
                  <c:v>0.56599999999999995</c:v>
                </c:pt>
                <c:pt idx="1715">
                  <c:v>0.17200000000000001</c:v>
                </c:pt>
                <c:pt idx="1716">
                  <c:v>7.3000000000000009E-2</c:v>
                </c:pt>
                <c:pt idx="1717">
                  <c:v>-4.1000000000000002E-2</c:v>
                </c:pt>
                <c:pt idx="1718">
                  <c:v>0.42400000000000032</c:v>
                </c:pt>
                <c:pt idx="1719">
                  <c:v>1.097</c:v>
                </c:pt>
                <c:pt idx="1720">
                  <c:v>2.387</c:v>
                </c:pt>
                <c:pt idx="1721">
                  <c:v>3.2040000000000002</c:v>
                </c:pt>
                <c:pt idx="1722">
                  <c:v>4.1710000000000003</c:v>
                </c:pt>
                <c:pt idx="1723">
                  <c:v>4.152999999999988</c:v>
                </c:pt>
                <c:pt idx="1724">
                  <c:v>6.4279999999999955</c:v>
                </c:pt>
                <c:pt idx="1725">
                  <c:v>4.907</c:v>
                </c:pt>
                <c:pt idx="1726">
                  <c:v>6.1619999999999955</c:v>
                </c:pt>
                <c:pt idx="1727">
                  <c:v>4.7110000000000003</c:v>
                </c:pt>
                <c:pt idx="1728">
                  <c:v>4.5979999999999945</c:v>
                </c:pt>
                <c:pt idx="1729">
                  <c:v>3.8709999999999987</c:v>
                </c:pt>
                <c:pt idx="1730">
                  <c:v>2.7480000000000002</c:v>
                </c:pt>
                <c:pt idx="1731">
                  <c:v>1.897999999999997</c:v>
                </c:pt>
                <c:pt idx="1732">
                  <c:v>1.554</c:v>
                </c:pt>
                <c:pt idx="1733">
                  <c:v>1.1879999999999973</c:v>
                </c:pt>
                <c:pt idx="1734">
                  <c:v>1.0669999999999973</c:v>
                </c:pt>
                <c:pt idx="1735">
                  <c:v>-0.55300000000000005</c:v>
                </c:pt>
                <c:pt idx="1736">
                  <c:v>-1.0920000000000001</c:v>
                </c:pt>
                <c:pt idx="1737">
                  <c:v>-1.538</c:v>
                </c:pt>
                <c:pt idx="1738">
                  <c:v>-1.821</c:v>
                </c:pt>
                <c:pt idx="1739">
                  <c:v>-2.5870000000000002</c:v>
                </c:pt>
                <c:pt idx="1740">
                  <c:v>-3.4430000000000001</c:v>
                </c:pt>
                <c:pt idx="1741">
                  <c:v>-3.8079999999999998</c:v>
                </c:pt>
                <c:pt idx="1742">
                  <c:v>-1.9530000000000001</c:v>
                </c:pt>
                <c:pt idx="1743">
                  <c:v>0.441</c:v>
                </c:pt>
                <c:pt idx="1744">
                  <c:v>2.113</c:v>
                </c:pt>
                <c:pt idx="1745">
                  <c:v>3.4019999999999997</c:v>
                </c:pt>
                <c:pt idx="1746">
                  <c:v>5.4109999999999996</c:v>
                </c:pt>
                <c:pt idx="1747">
                  <c:v>7.1369999999999996</c:v>
                </c:pt>
                <c:pt idx="1748">
                  <c:v>9.82</c:v>
                </c:pt>
                <c:pt idx="1749">
                  <c:v>11.91</c:v>
                </c:pt>
                <c:pt idx="1750">
                  <c:v>11.7</c:v>
                </c:pt>
                <c:pt idx="1751">
                  <c:v>11.93</c:v>
                </c:pt>
                <c:pt idx="1752">
                  <c:v>9.7900000000000009</c:v>
                </c:pt>
                <c:pt idx="1753">
                  <c:v>9.84</c:v>
                </c:pt>
                <c:pt idx="1754">
                  <c:v>6.2009999999999996</c:v>
                </c:pt>
                <c:pt idx="1755">
                  <c:v>4.4749999999999996</c:v>
                </c:pt>
                <c:pt idx="1756">
                  <c:v>2.4470000000000001</c:v>
                </c:pt>
                <c:pt idx="1757">
                  <c:v>2.8709999999999987</c:v>
                </c:pt>
                <c:pt idx="1758">
                  <c:v>2.4659999999999997</c:v>
                </c:pt>
                <c:pt idx="1759">
                  <c:v>1.9850000000000001</c:v>
                </c:pt>
                <c:pt idx="1760">
                  <c:v>2.5739999999999998</c:v>
                </c:pt>
                <c:pt idx="1761">
                  <c:v>3.3699999999999997</c:v>
                </c:pt>
                <c:pt idx="1762">
                  <c:v>2.988</c:v>
                </c:pt>
                <c:pt idx="1763">
                  <c:v>2.7130000000000001</c:v>
                </c:pt>
                <c:pt idx="1764">
                  <c:v>2.4470000000000001</c:v>
                </c:pt>
                <c:pt idx="1765">
                  <c:v>2.3329999999999949</c:v>
                </c:pt>
                <c:pt idx="1766">
                  <c:v>2.5359999999999987</c:v>
                </c:pt>
                <c:pt idx="1767">
                  <c:v>3.1819999999999999</c:v>
                </c:pt>
                <c:pt idx="1768">
                  <c:v>3.4359999999999977</c:v>
                </c:pt>
                <c:pt idx="1769">
                  <c:v>3.8679999999999999</c:v>
                </c:pt>
                <c:pt idx="1770">
                  <c:v>4.7539999999999996</c:v>
                </c:pt>
                <c:pt idx="1771">
                  <c:v>8.73</c:v>
                </c:pt>
                <c:pt idx="1772">
                  <c:v>12.12</c:v>
                </c:pt>
                <c:pt idx="1773">
                  <c:v>14.69</c:v>
                </c:pt>
                <c:pt idx="1774">
                  <c:v>15.23</c:v>
                </c:pt>
                <c:pt idx="1775">
                  <c:v>15.31</c:v>
                </c:pt>
                <c:pt idx="1776">
                  <c:v>15.05</c:v>
                </c:pt>
                <c:pt idx="1777">
                  <c:v>15.29</c:v>
                </c:pt>
                <c:pt idx="1778">
                  <c:v>12.68</c:v>
                </c:pt>
                <c:pt idx="1779">
                  <c:v>9.65</c:v>
                </c:pt>
                <c:pt idx="1780">
                  <c:v>6.806</c:v>
                </c:pt>
                <c:pt idx="1781">
                  <c:v>4.6129999999999889</c:v>
                </c:pt>
                <c:pt idx="1782">
                  <c:v>5.3559999999999945</c:v>
                </c:pt>
                <c:pt idx="1783">
                  <c:v>3.117</c:v>
                </c:pt>
                <c:pt idx="1784">
                  <c:v>2.097</c:v>
                </c:pt>
                <c:pt idx="1785">
                  <c:v>2.0680000000000001</c:v>
                </c:pt>
                <c:pt idx="1786">
                  <c:v>1.847</c:v>
                </c:pt>
                <c:pt idx="1787">
                  <c:v>1.802</c:v>
                </c:pt>
                <c:pt idx="1788">
                  <c:v>2.0459999999999998</c:v>
                </c:pt>
                <c:pt idx="1789">
                  <c:v>1.589</c:v>
                </c:pt>
                <c:pt idx="1790">
                  <c:v>2.4949999999999997</c:v>
                </c:pt>
                <c:pt idx="1791">
                  <c:v>4.5209999999999955</c:v>
                </c:pt>
                <c:pt idx="1792">
                  <c:v>6.452</c:v>
                </c:pt>
                <c:pt idx="1793">
                  <c:v>7.3289999999999891</c:v>
                </c:pt>
                <c:pt idx="1794">
                  <c:v>7.9969999999999999</c:v>
                </c:pt>
                <c:pt idx="1795">
                  <c:v>7.127999999999985</c:v>
                </c:pt>
                <c:pt idx="1796">
                  <c:v>8.2100000000000009</c:v>
                </c:pt>
                <c:pt idx="1797">
                  <c:v>7.9569999999999999</c:v>
                </c:pt>
                <c:pt idx="1798">
                  <c:v>7.6109999999999891</c:v>
                </c:pt>
                <c:pt idx="1799">
                  <c:v>7.8629999999999889</c:v>
                </c:pt>
                <c:pt idx="1800">
                  <c:v>7.5819999999999999</c:v>
                </c:pt>
                <c:pt idx="1801">
                  <c:v>7.1339999999999995</c:v>
                </c:pt>
                <c:pt idx="1802">
                  <c:v>6.806</c:v>
                </c:pt>
                <c:pt idx="1803">
                  <c:v>6.1</c:v>
                </c:pt>
                <c:pt idx="1804">
                  <c:v>5.3439999999999985</c:v>
                </c:pt>
                <c:pt idx="1805">
                  <c:v>4.7510000000000003</c:v>
                </c:pt>
                <c:pt idx="1806">
                  <c:v>4.4690000000000003</c:v>
                </c:pt>
              </c:numCache>
            </c:numRef>
          </c:yVal>
          <c:smooth val="1"/>
        </c:ser>
        <c:ser>
          <c:idx val="2"/>
          <c:order val="2"/>
          <c:tx>
            <c:v>40 cm</c:v>
          </c:tx>
          <c:spPr>
            <a:ln w="158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'C:\Users\Jonathan\Dropbox\Jonathan_Tarendra\Thesis\Thesis 2014\Paper 5 WETNESS\[Wetness (working file).xlsx]Sheet1'!$A$4:$A$1810</c:f>
              <c:numCache>
                <c:formatCode>General</c:formatCode>
                <c:ptCount val="1807"/>
                <c:pt idx="0">
                  <c:v>41676.708333333336</c:v>
                </c:pt>
                <c:pt idx="1">
                  <c:v>41676.75</c:v>
                </c:pt>
                <c:pt idx="2">
                  <c:v>41676.791666666504</c:v>
                </c:pt>
                <c:pt idx="3">
                  <c:v>41676.833333333336</c:v>
                </c:pt>
                <c:pt idx="4">
                  <c:v>41676.875</c:v>
                </c:pt>
                <c:pt idx="5">
                  <c:v>41676.916666666664</c:v>
                </c:pt>
                <c:pt idx="6">
                  <c:v>41676.958333333343</c:v>
                </c:pt>
                <c:pt idx="7">
                  <c:v>41677</c:v>
                </c:pt>
                <c:pt idx="8">
                  <c:v>41677.041666666584</c:v>
                </c:pt>
                <c:pt idx="9">
                  <c:v>41677.083333333336</c:v>
                </c:pt>
                <c:pt idx="10">
                  <c:v>41677.124999999993</c:v>
                </c:pt>
                <c:pt idx="11">
                  <c:v>41677.166666666584</c:v>
                </c:pt>
                <c:pt idx="12">
                  <c:v>41677.208333333336</c:v>
                </c:pt>
                <c:pt idx="13">
                  <c:v>41677.25</c:v>
                </c:pt>
                <c:pt idx="14">
                  <c:v>41677.291666666504</c:v>
                </c:pt>
                <c:pt idx="15">
                  <c:v>41677.333333333336</c:v>
                </c:pt>
                <c:pt idx="16">
                  <c:v>41677.375</c:v>
                </c:pt>
                <c:pt idx="17">
                  <c:v>41677.416666666664</c:v>
                </c:pt>
                <c:pt idx="18">
                  <c:v>41677.458333333343</c:v>
                </c:pt>
                <c:pt idx="19">
                  <c:v>41677.5</c:v>
                </c:pt>
                <c:pt idx="20">
                  <c:v>41677.541666666584</c:v>
                </c:pt>
                <c:pt idx="21">
                  <c:v>41677.583333333336</c:v>
                </c:pt>
                <c:pt idx="22">
                  <c:v>41677.624999999993</c:v>
                </c:pt>
                <c:pt idx="23">
                  <c:v>41677.666666666584</c:v>
                </c:pt>
                <c:pt idx="24">
                  <c:v>41677.708333333336</c:v>
                </c:pt>
                <c:pt idx="25">
                  <c:v>41677.75</c:v>
                </c:pt>
                <c:pt idx="26">
                  <c:v>41677.791666666504</c:v>
                </c:pt>
                <c:pt idx="27">
                  <c:v>41677.833333333336</c:v>
                </c:pt>
                <c:pt idx="28">
                  <c:v>41677.875</c:v>
                </c:pt>
                <c:pt idx="29">
                  <c:v>41677.916666666664</c:v>
                </c:pt>
                <c:pt idx="30">
                  <c:v>41677.958333333343</c:v>
                </c:pt>
                <c:pt idx="31">
                  <c:v>41678</c:v>
                </c:pt>
                <c:pt idx="32">
                  <c:v>41678.041666666584</c:v>
                </c:pt>
                <c:pt idx="33">
                  <c:v>41678.083333333336</c:v>
                </c:pt>
                <c:pt idx="34">
                  <c:v>41678.124999999993</c:v>
                </c:pt>
                <c:pt idx="35">
                  <c:v>41678.166666666584</c:v>
                </c:pt>
                <c:pt idx="36">
                  <c:v>41678.208333333336</c:v>
                </c:pt>
                <c:pt idx="37">
                  <c:v>41678.25</c:v>
                </c:pt>
                <c:pt idx="38">
                  <c:v>41678.291666666504</c:v>
                </c:pt>
                <c:pt idx="39">
                  <c:v>41678.333333333336</c:v>
                </c:pt>
                <c:pt idx="40">
                  <c:v>41678.375</c:v>
                </c:pt>
                <c:pt idx="41">
                  <c:v>41678.416666666664</c:v>
                </c:pt>
                <c:pt idx="42">
                  <c:v>41678.458333333343</c:v>
                </c:pt>
                <c:pt idx="43">
                  <c:v>41678.5</c:v>
                </c:pt>
                <c:pt idx="44">
                  <c:v>41678.541666666584</c:v>
                </c:pt>
                <c:pt idx="45">
                  <c:v>41678.583333333336</c:v>
                </c:pt>
                <c:pt idx="46">
                  <c:v>41678.624999999993</c:v>
                </c:pt>
                <c:pt idx="47">
                  <c:v>41678.666666666584</c:v>
                </c:pt>
                <c:pt idx="48">
                  <c:v>41678.708333333336</c:v>
                </c:pt>
                <c:pt idx="49">
                  <c:v>41678.75</c:v>
                </c:pt>
                <c:pt idx="50">
                  <c:v>41678.791666666504</c:v>
                </c:pt>
                <c:pt idx="51">
                  <c:v>41678.833333333336</c:v>
                </c:pt>
                <c:pt idx="52">
                  <c:v>41678.875</c:v>
                </c:pt>
                <c:pt idx="53">
                  <c:v>41678.916666666664</c:v>
                </c:pt>
                <c:pt idx="54">
                  <c:v>41678.958333333343</c:v>
                </c:pt>
                <c:pt idx="55">
                  <c:v>41679</c:v>
                </c:pt>
                <c:pt idx="56">
                  <c:v>41679.041666666584</c:v>
                </c:pt>
                <c:pt idx="57">
                  <c:v>41679.083333333336</c:v>
                </c:pt>
                <c:pt idx="58">
                  <c:v>41679.124999999993</c:v>
                </c:pt>
                <c:pt idx="59">
                  <c:v>41679.166666666584</c:v>
                </c:pt>
                <c:pt idx="60">
                  <c:v>41679.208333333336</c:v>
                </c:pt>
                <c:pt idx="61">
                  <c:v>41679.25</c:v>
                </c:pt>
                <c:pt idx="62">
                  <c:v>41679.291666666504</c:v>
                </c:pt>
                <c:pt idx="63">
                  <c:v>41679.333333333336</c:v>
                </c:pt>
                <c:pt idx="64">
                  <c:v>41679.375</c:v>
                </c:pt>
                <c:pt idx="65">
                  <c:v>41679.416666666664</c:v>
                </c:pt>
                <c:pt idx="66">
                  <c:v>41679.458333333343</c:v>
                </c:pt>
                <c:pt idx="67">
                  <c:v>41679.5</c:v>
                </c:pt>
                <c:pt idx="68">
                  <c:v>41679.541666666584</c:v>
                </c:pt>
                <c:pt idx="69">
                  <c:v>41679.583333333336</c:v>
                </c:pt>
                <c:pt idx="70">
                  <c:v>41679.624999999993</c:v>
                </c:pt>
                <c:pt idx="71">
                  <c:v>41679.666666666584</c:v>
                </c:pt>
                <c:pt idx="72">
                  <c:v>41679.708333333336</c:v>
                </c:pt>
                <c:pt idx="73">
                  <c:v>41679.75</c:v>
                </c:pt>
                <c:pt idx="74">
                  <c:v>41679.791666666504</c:v>
                </c:pt>
                <c:pt idx="75">
                  <c:v>41679.833333333336</c:v>
                </c:pt>
                <c:pt idx="76">
                  <c:v>41679.875</c:v>
                </c:pt>
                <c:pt idx="77">
                  <c:v>41679.916666666664</c:v>
                </c:pt>
                <c:pt idx="78">
                  <c:v>41679.958333333343</c:v>
                </c:pt>
                <c:pt idx="79">
                  <c:v>41680</c:v>
                </c:pt>
                <c:pt idx="80">
                  <c:v>41680.041666666584</c:v>
                </c:pt>
                <c:pt idx="81">
                  <c:v>41680.083333333336</c:v>
                </c:pt>
                <c:pt idx="82">
                  <c:v>41680.124999999993</c:v>
                </c:pt>
                <c:pt idx="83">
                  <c:v>41680.166666666584</c:v>
                </c:pt>
                <c:pt idx="84">
                  <c:v>41680.208333333336</c:v>
                </c:pt>
                <c:pt idx="85">
                  <c:v>41680.25</c:v>
                </c:pt>
                <c:pt idx="86">
                  <c:v>41680.291666666504</c:v>
                </c:pt>
                <c:pt idx="87">
                  <c:v>41680.333333333336</c:v>
                </c:pt>
                <c:pt idx="88">
                  <c:v>41680.375</c:v>
                </c:pt>
                <c:pt idx="89">
                  <c:v>41680.416666666664</c:v>
                </c:pt>
                <c:pt idx="90">
                  <c:v>41680.458333333343</c:v>
                </c:pt>
                <c:pt idx="91">
                  <c:v>41680.5</c:v>
                </c:pt>
                <c:pt idx="92">
                  <c:v>41680.541666666584</c:v>
                </c:pt>
                <c:pt idx="93">
                  <c:v>41680.583333333336</c:v>
                </c:pt>
                <c:pt idx="94">
                  <c:v>41680.624999999993</c:v>
                </c:pt>
                <c:pt idx="95">
                  <c:v>41680.666666666584</c:v>
                </c:pt>
                <c:pt idx="96">
                  <c:v>41680.708333333336</c:v>
                </c:pt>
                <c:pt idx="97">
                  <c:v>41680.75</c:v>
                </c:pt>
                <c:pt idx="98">
                  <c:v>41680.791666666504</c:v>
                </c:pt>
                <c:pt idx="99">
                  <c:v>41680.833333333336</c:v>
                </c:pt>
                <c:pt idx="100">
                  <c:v>41680.875</c:v>
                </c:pt>
                <c:pt idx="101">
                  <c:v>41680.916666666664</c:v>
                </c:pt>
                <c:pt idx="102">
                  <c:v>41680.958333333343</c:v>
                </c:pt>
                <c:pt idx="103">
                  <c:v>41681</c:v>
                </c:pt>
                <c:pt idx="104">
                  <c:v>41681.041666666584</c:v>
                </c:pt>
                <c:pt idx="105">
                  <c:v>41681.083333333336</c:v>
                </c:pt>
                <c:pt idx="106">
                  <c:v>41681.124999999993</c:v>
                </c:pt>
                <c:pt idx="107">
                  <c:v>41681.166666666584</c:v>
                </c:pt>
                <c:pt idx="108">
                  <c:v>41681.208333333336</c:v>
                </c:pt>
                <c:pt idx="109">
                  <c:v>41681.25</c:v>
                </c:pt>
                <c:pt idx="110">
                  <c:v>41681.291666666504</c:v>
                </c:pt>
                <c:pt idx="111">
                  <c:v>41681.333333333336</c:v>
                </c:pt>
                <c:pt idx="112">
                  <c:v>41681.375</c:v>
                </c:pt>
                <c:pt idx="113">
                  <c:v>41681.416666666664</c:v>
                </c:pt>
                <c:pt idx="114">
                  <c:v>41681.458333333343</c:v>
                </c:pt>
                <c:pt idx="115">
                  <c:v>41681.5</c:v>
                </c:pt>
                <c:pt idx="116">
                  <c:v>41681.541666666584</c:v>
                </c:pt>
                <c:pt idx="117">
                  <c:v>41681.583333333336</c:v>
                </c:pt>
                <c:pt idx="118">
                  <c:v>41681.624999999993</c:v>
                </c:pt>
                <c:pt idx="119">
                  <c:v>41681.666666666584</c:v>
                </c:pt>
                <c:pt idx="120">
                  <c:v>41681.708333333336</c:v>
                </c:pt>
                <c:pt idx="121">
                  <c:v>41681.75</c:v>
                </c:pt>
                <c:pt idx="122">
                  <c:v>41681.791666666504</c:v>
                </c:pt>
                <c:pt idx="123">
                  <c:v>41681.833333333336</c:v>
                </c:pt>
                <c:pt idx="124">
                  <c:v>41681.875</c:v>
                </c:pt>
                <c:pt idx="125">
                  <c:v>41681.916666666664</c:v>
                </c:pt>
                <c:pt idx="126">
                  <c:v>41681.958333333343</c:v>
                </c:pt>
                <c:pt idx="127">
                  <c:v>41682</c:v>
                </c:pt>
                <c:pt idx="128">
                  <c:v>41682.041666666584</c:v>
                </c:pt>
                <c:pt idx="129">
                  <c:v>41682.083333333336</c:v>
                </c:pt>
                <c:pt idx="130">
                  <c:v>41682.124999999993</c:v>
                </c:pt>
                <c:pt idx="131">
                  <c:v>41682.166666666584</c:v>
                </c:pt>
                <c:pt idx="132">
                  <c:v>41682.208333333336</c:v>
                </c:pt>
                <c:pt idx="133">
                  <c:v>41682.25</c:v>
                </c:pt>
                <c:pt idx="134">
                  <c:v>41682.291666666504</c:v>
                </c:pt>
                <c:pt idx="135">
                  <c:v>41682.333333333336</c:v>
                </c:pt>
                <c:pt idx="136">
                  <c:v>41682.375</c:v>
                </c:pt>
                <c:pt idx="137">
                  <c:v>41682.416666666664</c:v>
                </c:pt>
                <c:pt idx="138">
                  <c:v>41682.458333333343</c:v>
                </c:pt>
                <c:pt idx="139">
                  <c:v>41682.5</c:v>
                </c:pt>
                <c:pt idx="140">
                  <c:v>41682.541666666584</c:v>
                </c:pt>
                <c:pt idx="141">
                  <c:v>41682.583333333336</c:v>
                </c:pt>
                <c:pt idx="142">
                  <c:v>41682.624999999993</c:v>
                </c:pt>
                <c:pt idx="143">
                  <c:v>41682.666666666584</c:v>
                </c:pt>
                <c:pt idx="144">
                  <c:v>41682.708333333336</c:v>
                </c:pt>
                <c:pt idx="145">
                  <c:v>41682.75</c:v>
                </c:pt>
                <c:pt idx="146">
                  <c:v>41682.791666666504</c:v>
                </c:pt>
                <c:pt idx="147">
                  <c:v>41682.833333333336</c:v>
                </c:pt>
                <c:pt idx="148">
                  <c:v>41682.875</c:v>
                </c:pt>
                <c:pt idx="149">
                  <c:v>41682.916666666664</c:v>
                </c:pt>
                <c:pt idx="150">
                  <c:v>41682.958333333343</c:v>
                </c:pt>
                <c:pt idx="151">
                  <c:v>41683</c:v>
                </c:pt>
                <c:pt idx="152">
                  <c:v>41683.041666666584</c:v>
                </c:pt>
                <c:pt idx="153">
                  <c:v>41683.083333333336</c:v>
                </c:pt>
                <c:pt idx="154">
                  <c:v>41683.124999999993</c:v>
                </c:pt>
                <c:pt idx="155">
                  <c:v>41683.166666666584</c:v>
                </c:pt>
                <c:pt idx="156">
                  <c:v>41683.208333333336</c:v>
                </c:pt>
                <c:pt idx="157">
                  <c:v>41683.25</c:v>
                </c:pt>
                <c:pt idx="158">
                  <c:v>41683.291666666504</c:v>
                </c:pt>
                <c:pt idx="159">
                  <c:v>41683.333333333336</c:v>
                </c:pt>
                <c:pt idx="160">
                  <c:v>41683.375</c:v>
                </c:pt>
                <c:pt idx="161">
                  <c:v>41683.416666666664</c:v>
                </c:pt>
                <c:pt idx="162">
                  <c:v>41683.458333333343</c:v>
                </c:pt>
                <c:pt idx="163">
                  <c:v>41683.5</c:v>
                </c:pt>
                <c:pt idx="164">
                  <c:v>41683.541666666584</c:v>
                </c:pt>
                <c:pt idx="165">
                  <c:v>41683.583333333336</c:v>
                </c:pt>
                <c:pt idx="166">
                  <c:v>41683.624999999993</c:v>
                </c:pt>
                <c:pt idx="167">
                  <c:v>41683.666666666584</c:v>
                </c:pt>
                <c:pt idx="168">
                  <c:v>41683.708333333336</c:v>
                </c:pt>
                <c:pt idx="169">
                  <c:v>41683.75</c:v>
                </c:pt>
                <c:pt idx="170">
                  <c:v>41683.791666666504</c:v>
                </c:pt>
                <c:pt idx="171">
                  <c:v>41683.833333333336</c:v>
                </c:pt>
                <c:pt idx="172">
                  <c:v>41683.875</c:v>
                </c:pt>
                <c:pt idx="173">
                  <c:v>41683.916666666664</c:v>
                </c:pt>
                <c:pt idx="174">
                  <c:v>41683.958333333343</c:v>
                </c:pt>
                <c:pt idx="175">
                  <c:v>41684</c:v>
                </c:pt>
                <c:pt idx="176">
                  <c:v>41684.041666666584</c:v>
                </c:pt>
                <c:pt idx="177">
                  <c:v>41684.083333333336</c:v>
                </c:pt>
                <c:pt idx="178">
                  <c:v>41684.124999999993</c:v>
                </c:pt>
                <c:pt idx="179">
                  <c:v>41684.166666666584</c:v>
                </c:pt>
                <c:pt idx="180">
                  <c:v>41684.208333333336</c:v>
                </c:pt>
                <c:pt idx="181">
                  <c:v>41684.25</c:v>
                </c:pt>
                <c:pt idx="182">
                  <c:v>41684.291666666504</c:v>
                </c:pt>
                <c:pt idx="183">
                  <c:v>41684.333333333336</c:v>
                </c:pt>
                <c:pt idx="184">
                  <c:v>41684.375</c:v>
                </c:pt>
                <c:pt idx="185">
                  <c:v>41684.416666666664</c:v>
                </c:pt>
                <c:pt idx="186">
                  <c:v>41684.458333333343</c:v>
                </c:pt>
                <c:pt idx="187">
                  <c:v>41684.5</c:v>
                </c:pt>
                <c:pt idx="188">
                  <c:v>41684.541666666584</c:v>
                </c:pt>
                <c:pt idx="189">
                  <c:v>41684.583333333336</c:v>
                </c:pt>
                <c:pt idx="190">
                  <c:v>41684.624999999993</c:v>
                </c:pt>
                <c:pt idx="191">
                  <c:v>41684.666666666584</c:v>
                </c:pt>
                <c:pt idx="192">
                  <c:v>41684.708333333336</c:v>
                </c:pt>
                <c:pt idx="193">
                  <c:v>41684.75</c:v>
                </c:pt>
                <c:pt idx="194">
                  <c:v>41684.791666666504</c:v>
                </c:pt>
                <c:pt idx="195">
                  <c:v>41684.833333333336</c:v>
                </c:pt>
                <c:pt idx="196">
                  <c:v>41684.875</c:v>
                </c:pt>
                <c:pt idx="197">
                  <c:v>41684.916666666664</c:v>
                </c:pt>
                <c:pt idx="198">
                  <c:v>41684.958333333343</c:v>
                </c:pt>
                <c:pt idx="199">
                  <c:v>41685</c:v>
                </c:pt>
                <c:pt idx="200">
                  <c:v>41685.041666666584</c:v>
                </c:pt>
                <c:pt idx="201">
                  <c:v>41685.083333333336</c:v>
                </c:pt>
                <c:pt idx="202">
                  <c:v>41685.124999999993</c:v>
                </c:pt>
                <c:pt idx="203">
                  <c:v>41685.166666666584</c:v>
                </c:pt>
                <c:pt idx="204">
                  <c:v>41685.208333333336</c:v>
                </c:pt>
                <c:pt idx="205">
                  <c:v>41685.25</c:v>
                </c:pt>
                <c:pt idx="206">
                  <c:v>41685.291666666504</c:v>
                </c:pt>
                <c:pt idx="207">
                  <c:v>41685.333333333336</c:v>
                </c:pt>
                <c:pt idx="208">
                  <c:v>41685.375</c:v>
                </c:pt>
                <c:pt idx="209">
                  <c:v>41685.416666666664</c:v>
                </c:pt>
                <c:pt idx="210">
                  <c:v>41685.458333333343</c:v>
                </c:pt>
                <c:pt idx="211">
                  <c:v>41685.5</c:v>
                </c:pt>
                <c:pt idx="212">
                  <c:v>41685.541666666584</c:v>
                </c:pt>
                <c:pt idx="213">
                  <c:v>41685.583333333336</c:v>
                </c:pt>
                <c:pt idx="214">
                  <c:v>41685.624999999993</c:v>
                </c:pt>
                <c:pt idx="215">
                  <c:v>41685.666666666584</c:v>
                </c:pt>
                <c:pt idx="216">
                  <c:v>41685.708333333336</c:v>
                </c:pt>
                <c:pt idx="217">
                  <c:v>41685.75</c:v>
                </c:pt>
                <c:pt idx="218">
                  <c:v>41685.791666666504</c:v>
                </c:pt>
                <c:pt idx="219">
                  <c:v>41685.833333333336</c:v>
                </c:pt>
                <c:pt idx="220">
                  <c:v>41685.875</c:v>
                </c:pt>
                <c:pt idx="221">
                  <c:v>41685.916666666664</c:v>
                </c:pt>
                <c:pt idx="222">
                  <c:v>41685.958333333343</c:v>
                </c:pt>
                <c:pt idx="223">
                  <c:v>41686</c:v>
                </c:pt>
                <c:pt idx="224">
                  <c:v>41686.041666666584</c:v>
                </c:pt>
                <c:pt idx="225">
                  <c:v>41686.083333333336</c:v>
                </c:pt>
                <c:pt idx="226">
                  <c:v>41686.124999999993</c:v>
                </c:pt>
                <c:pt idx="227">
                  <c:v>41686.166666666584</c:v>
                </c:pt>
                <c:pt idx="228">
                  <c:v>41686.208333333336</c:v>
                </c:pt>
                <c:pt idx="229">
                  <c:v>41686.25</c:v>
                </c:pt>
                <c:pt idx="230">
                  <c:v>41686.291666666504</c:v>
                </c:pt>
                <c:pt idx="231">
                  <c:v>41686.333333333336</c:v>
                </c:pt>
                <c:pt idx="232">
                  <c:v>41686.375</c:v>
                </c:pt>
                <c:pt idx="233">
                  <c:v>41686.416666666664</c:v>
                </c:pt>
                <c:pt idx="234">
                  <c:v>41686.458333333343</c:v>
                </c:pt>
                <c:pt idx="235">
                  <c:v>41686.5</c:v>
                </c:pt>
                <c:pt idx="236">
                  <c:v>41686.541666666584</c:v>
                </c:pt>
                <c:pt idx="237">
                  <c:v>41686.583333333336</c:v>
                </c:pt>
                <c:pt idx="238">
                  <c:v>41686.624999999993</c:v>
                </c:pt>
                <c:pt idx="239">
                  <c:v>41686.666666666584</c:v>
                </c:pt>
                <c:pt idx="240">
                  <c:v>41686.708333333336</c:v>
                </c:pt>
                <c:pt idx="241">
                  <c:v>41686.75</c:v>
                </c:pt>
                <c:pt idx="242">
                  <c:v>41686.791666666504</c:v>
                </c:pt>
                <c:pt idx="243">
                  <c:v>41686.833333333336</c:v>
                </c:pt>
                <c:pt idx="244">
                  <c:v>41686.875</c:v>
                </c:pt>
                <c:pt idx="245">
                  <c:v>41686.916666666664</c:v>
                </c:pt>
                <c:pt idx="246">
                  <c:v>41686.958333333343</c:v>
                </c:pt>
                <c:pt idx="247">
                  <c:v>41687</c:v>
                </c:pt>
                <c:pt idx="248">
                  <c:v>41687.041666666584</c:v>
                </c:pt>
                <c:pt idx="249">
                  <c:v>41687.083333333336</c:v>
                </c:pt>
                <c:pt idx="250">
                  <c:v>41687.124999999993</c:v>
                </c:pt>
                <c:pt idx="251">
                  <c:v>41687.166666666584</c:v>
                </c:pt>
                <c:pt idx="252">
                  <c:v>41687.208333333336</c:v>
                </c:pt>
                <c:pt idx="253">
                  <c:v>41687.25</c:v>
                </c:pt>
                <c:pt idx="254">
                  <c:v>41687.291666666504</c:v>
                </c:pt>
                <c:pt idx="255">
                  <c:v>41687.333333333336</c:v>
                </c:pt>
                <c:pt idx="256">
                  <c:v>41687.375</c:v>
                </c:pt>
                <c:pt idx="257">
                  <c:v>41687.416666666664</c:v>
                </c:pt>
                <c:pt idx="258">
                  <c:v>41687.458333333343</c:v>
                </c:pt>
                <c:pt idx="259">
                  <c:v>41687.5</c:v>
                </c:pt>
                <c:pt idx="260">
                  <c:v>41687.541666666584</c:v>
                </c:pt>
                <c:pt idx="261">
                  <c:v>41687.583333333336</c:v>
                </c:pt>
                <c:pt idx="262">
                  <c:v>41687.624999999993</c:v>
                </c:pt>
                <c:pt idx="263">
                  <c:v>41687.666666666584</c:v>
                </c:pt>
                <c:pt idx="264">
                  <c:v>41687.708333333336</c:v>
                </c:pt>
                <c:pt idx="265">
                  <c:v>41687.75</c:v>
                </c:pt>
                <c:pt idx="266">
                  <c:v>41687.791666666504</c:v>
                </c:pt>
                <c:pt idx="267">
                  <c:v>41687.833333333336</c:v>
                </c:pt>
                <c:pt idx="268">
                  <c:v>41687.875</c:v>
                </c:pt>
                <c:pt idx="269">
                  <c:v>41687.916666666664</c:v>
                </c:pt>
                <c:pt idx="270">
                  <c:v>41687.958333333343</c:v>
                </c:pt>
                <c:pt idx="271">
                  <c:v>41688</c:v>
                </c:pt>
                <c:pt idx="272">
                  <c:v>41688.041666666584</c:v>
                </c:pt>
                <c:pt idx="273">
                  <c:v>41688.083333333336</c:v>
                </c:pt>
                <c:pt idx="274">
                  <c:v>41688.124999999993</c:v>
                </c:pt>
                <c:pt idx="275">
                  <c:v>41688.166666666584</c:v>
                </c:pt>
                <c:pt idx="276">
                  <c:v>41688.208333333336</c:v>
                </c:pt>
                <c:pt idx="277">
                  <c:v>41688.25</c:v>
                </c:pt>
                <c:pt idx="278">
                  <c:v>41688.291666666504</c:v>
                </c:pt>
                <c:pt idx="279">
                  <c:v>41688.333333333336</c:v>
                </c:pt>
                <c:pt idx="280">
                  <c:v>41688.375</c:v>
                </c:pt>
                <c:pt idx="281">
                  <c:v>41688.416666666664</c:v>
                </c:pt>
                <c:pt idx="282">
                  <c:v>41688.458333333343</c:v>
                </c:pt>
                <c:pt idx="283">
                  <c:v>41688.5</c:v>
                </c:pt>
                <c:pt idx="284">
                  <c:v>41688.541666666584</c:v>
                </c:pt>
                <c:pt idx="285">
                  <c:v>41688.583333333336</c:v>
                </c:pt>
                <c:pt idx="286">
                  <c:v>41688.624999999993</c:v>
                </c:pt>
                <c:pt idx="287">
                  <c:v>41688.666666666584</c:v>
                </c:pt>
                <c:pt idx="288">
                  <c:v>41688.708333333336</c:v>
                </c:pt>
                <c:pt idx="289">
                  <c:v>41688.75</c:v>
                </c:pt>
                <c:pt idx="290">
                  <c:v>41688.791666666504</c:v>
                </c:pt>
                <c:pt idx="291">
                  <c:v>41688.833333333336</c:v>
                </c:pt>
                <c:pt idx="292">
                  <c:v>41688.875</c:v>
                </c:pt>
                <c:pt idx="293">
                  <c:v>41688.916666666664</c:v>
                </c:pt>
                <c:pt idx="294">
                  <c:v>41688.958333333343</c:v>
                </c:pt>
                <c:pt idx="295">
                  <c:v>41689</c:v>
                </c:pt>
                <c:pt idx="296">
                  <c:v>41689.041666666584</c:v>
                </c:pt>
                <c:pt idx="297">
                  <c:v>41689.083333333336</c:v>
                </c:pt>
                <c:pt idx="298">
                  <c:v>41689.124999999993</c:v>
                </c:pt>
                <c:pt idx="299">
                  <c:v>41689.166666666584</c:v>
                </c:pt>
                <c:pt idx="300">
                  <c:v>41689.208333333336</c:v>
                </c:pt>
                <c:pt idx="301">
                  <c:v>41689.25</c:v>
                </c:pt>
                <c:pt idx="302">
                  <c:v>41689.291666666504</c:v>
                </c:pt>
                <c:pt idx="303">
                  <c:v>41689.333333333336</c:v>
                </c:pt>
                <c:pt idx="304">
                  <c:v>41689.375</c:v>
                </c:pt>
                <c:pt idx="305">
                  <c:v>41689.416666666664</c:v>
                </c:pt>
                <c:pt idx="306">
                  <c:v>41689.458333333343</c:v>
                </c:pt>
                <c:pt idx="307">
                  <c:v>41689.5</c:v>
                </c:pt>
                <c:pt idx="308">
                  <c:v>41689.541666666584</c:v>
                </c:pt>
                <c:pt idx="309">
                  <c:v>41689.583333333336</c:v>
                </c:pt>
                <c:pt idx="310">
                  <c:v>41689.624999999993</c:v>
                </c:pt>
                <c:pt idx="311">
                  <c:v>41689.666666666584</c:v>
                </c:pt>
                <c:pt idx="312">
                  <c:v>41689.708333333336</c:v>
                </c:pt>
                <c:pt idx="313">
                  <c:v>41689.75</c:v>
                </c:pt>
                <c:pt idx="314">
                  <c:v>41689.791666666504</c:v>
                </c:pt>
                <c:pt idx="315">
                  <c:v>41689.833333333336</c:v>
                </c:pt>
                <c:pt idx="316">
                  <c:v>41689.875</c:v>
                </c:pt>
                <c:pt idx="317">
                  <c:v>41689.916666666664</c:v>
                </c:pt>
                <c:pt idx="318">
                  <c:v>41689.958333333343</c:v>
                </c:pt>
                <c:pt idx="319">
                  <c:v>41690</c:v>
                </c:pt>
                <c:pt idx="320">
                  <c:v>41690.041666666584</c:v>
                </c:pt>
                <c:pt idx="321">
                  <c:v>41690.083333333336</c:v>
                </c:pt>
                <c:pt idx="322">
                  <c:v>41690.124999999993</c:v>
                </c:pt>
                <c:pt idx="323">
                  <c:v>41690.166666666584</c:v>
                </c:pt>
                <c:pt idx="324">
                  <c:v>41690.208333333336</c:v>
                </c:pt>
                <c:pt idx="325">
                  <c:v>41690.25</c:v>
                </c:pt>
                <c:pt idx="326">
                  <c:v>41690.291666666504</c:v>
                </c:pt>
                <c:pt idx="327">
                  <c:v>41690.333333333336</c:v>
                </c:pt>
                <c:pt idx="328">
                  <c:v>41690.375</c:v>
                </c:pt>
                <c:pt idx="329">
                  <c:v>41690.416666666664</c:v>
                </c:pt>
                <c:pt idx="330">
                  <c:v>41690.458333333343</c:v>
                </c:pt>
                <c:pt idx="331">
                  <c:v>41690.5</c:v>
                </c:pt>
                <c:pt idx="332">
                  <c:v>41690.541666666584</c:v>
                </c:pt>
                <c:pt idx="333">
                  <c:v>41690.583333333336</c:v>
                </c:pt>
                <c:pt idx="334">
                  <c:v>41690.624999999993</c:v>
                </c:pt>
                <c:pt idx="335">
                  <c:v>41690.666666666584</c:v>
                </c:pt>
                <c:pt idx="336">
                  <c:v>41690.708333333336</c:v>
                </c:pt>
                <c:pt idx="337">
                  <c:v>41690.75</c:v>
                </c:pt>
                <c:pt idx="338">
                  <c:v>41690.791666666504</c:v>
                </c:pt>
                <c:pt idx="339">
                  <c:v>41690.833333333336</c:v>
                </c:pt>
                <c:pt idx="340">
                  <c:v>41690.875</c:v>
                </c:pt>
                <c:pt idx="341">
                  <c:v>41690.916666666664</c:v>
                </c:pt>
                <c:pt idx="342">
                  <c:v>41690.958333333343</c:v>
                </c:pt>
                <c:pt idx="343">
                  <c:v>41691</c:v>
                </c:pt>
                <c:pt idx="344">
                  <c:v>41691.041666666584</c:v>
                </c:pt>
                <c:pt idx="345">
                  <c:v>41691.083333333336</c:v>
                </c:pt>
                <c:pt idx="346">
                  <c:v>41691.124999999993</c:v>
                </c:pt>
                <c:pt idx="347">
                  <c:v>41691.166666666584</c:v>
                </c:pt>
                <c:pt idx="348">
                  <c:v>41691.208333333336</c:v>
                </c:pt>
                <c:pt idx="349">
                  <c:v>41691.25</c:v>
                </c:pt>
                <c:pt idx="350">
                  <c:v>41691.291666666504</c:v>
                </c:pt>
                <c:pt idx="351">
                  <c:v>41691.333333333336</c:v>
                </c:pt>
                <c:pt idx="352">
                  <c:v>41691.375</c:v>
                </c:pt>
                <c:pt idx="353">
                  <c:v>41691.416666666664</c:v>
                </c:pt>
                <c:pt idx="354">
                  <c:v>41691.458333333343</c:v>
                </c:pt>
                <c:pt idx="355">
                  <c:v>41691.5</c:v>
                </c:pt>
                <c:pt idx="356">
                  <c:v>41691.541666666584</c:v>
                </c:pt>
                <c:pt idx="357">
                  <c:v>41691.583333333336</c:v>
                </c:pt>
                <c:pt idx="358">
                  <c:v>41691.624999999993</c:v>
                </c:pt>
                <c:pt idx="359">
                  <c:v>41691.666666666584</c:v>
                </c:pt>
                <c:pt idx="360">
                  <c:v>41691.708333333336</c:v>
                </c:pt>
                <c:pt idx="361">
                  <c:v>41691.75</c:v>
                </c:pt>
                <c:pt idx="362">
                  <c:v>41691.791666666504</c:v>
                </c:pt>
                <c:pt idx="363">
                  <c:v>41691.833333333336</c:v>
                </c:pt>
                <c:pt idx="364">
                  <c:v>41691.875</c:v>
                </c:pt>
                <c:pt idx="365">
                  <c:v>41691.916666666664</c:v>
                </c:pt>
                <c:pt idx="366">
                  <c:v>41691.958333333343</c:v>
                </c:pt>
                <c:pt idx="367">
                  <c:v>41692</c:v>
                </c:pt>
                <c:pt idx="368">
                  <c:v>41692.041666666584</c:v>
                </c:pt>
                <c:pt idx="369">
                  <c:v>41692.083333333336</c:v>
                </c:pt>
                <c:pt idx="370">
                  <c:v>41692.124999999993</c:v>
                </c:pt>
                <c:pt idx="371">
                  <c:v>41692.166666666584</c:v>
                </c:pt>
                <c:pt idx="372">
                  <c:v>41692.208333333336</c:v>
                </c:pt>
                <c:pt idx="373">
                  <c:v>41692.25</c:v>
                </c:pt>
                <c:pt idx="374">
                  <c:v>41692.291666666504</c:v>
                </c:pt>
                <c:pt idx="375">
                  <c:v>41692.333333333336</c:v>
                </c:pt>
                <c:pt idx="376">
                  <c:v>41692.375</c:v>
                </c:pt>
                <c:pt idx="377">
                  <c:v>41692.416666666664</c:v>
                </c:pt>
                <c:pt idx="378">
                  <c:v>41692.458333333343</c:v>
                </c:pt>
                <c:pt idx="379">
                  <c:v>41692.5</c:v>
                </c:pt>
                <c:pt idx="380">
                  <c:v>41692.541666666584</c:v>
                </c:pt>
                <c:pt idx="381">
                  <c:v>41692.583333333336</c:v>
                </c:pt>
                <c:pt idx="382">
                  <c:v>41692.624999999993</c:v>
                </c:pt>
                <c:pt idx="383">
                  <c:v>41692.666666666584</c:v>
                </c:pt>
                <c:pt idx="384">
                  <c:v>41692.708333333336</c:v>
                </c:pt>
                <c:pt idx="385">
                  <c:v>41692.75</c:v>
                </c:pt>
                <c:pt idx="386">
                  <c:v>41692.791666666504</c:v>
                </c:pt>
                <c:pt idx="387">
                  <c:v>41692.833333333336</c:v>
                </c:pt>
                <c:pt idx="388">
                  <c:v>41692.875</c:v>
                </c:pt>
                <c:pt idx="389">
                  <c:v>41692.916666666664</c:v>
                </c:pt>
                <c:pt idx="390">
                  <c:v>41692.958333333343</c:v>
                </c:pt>
                <c:pt idx="391">
                  <c:v>41693</c:v>
                </c:pt>
                <c:pt idx="392">
                  <c:v>41693.041666666584</c:v>
                </c:pt>
                <c:pt idx="393">
                  <c:v>41693.083333333336</c:v>
                </c:pt>
                <c:pt idx="394">
                  <c:v>41693.124999999993</c:v>
                </c:pt>
                <c:pt idx="395">
                  <c:v>41693.166666666584</c:v>
                </c:pt>
                <c:pt idx="396">
                  <c:v>41693.208333333336</c:v>
                </c:pt>
                <c:pt idx="397">
                  <c:v>41693.25</c:v>
                </c:pt>
                <c:pt idx="398">
                  <c:v>41693.291666666504</c:v>
                </c:pt>
                <c:pt idx="399">
                  <c:v>41693.333333333336</c:v>
                </c:pt>
                <c:pt idx="400">
                  <c:v>41693.375</c:v>
                </c:pt>
                <c:pt idx="401">
                  <c:v>41693.416666666664</c:v>
                </c:pt>
                <c:pt idx="402">
                  <c:v>41693.458333333343</c:v>
                </c:pt>
                <c:pt idx="403">
                  <c:v>41693.5</c:v>
                </c:pt>
                <c:pt idx="404">
                  <c:v>41693.541666666584</c:v>
                </c:pt>
                <c:pt idx="405">
                  <c:v>41693.583333333336</c:v>
                </c:pt>
                <c:pt idx="406">
                  <c:v>41693.624999999993</c:v>
                </c:pt>
                <c:pt idx="407">
                  <c:v>41693.666666666584</c:v>
                </c:pt>
                <c:pt idx="408">
                  <c:v>41693.708333333336</c:v>
                </c:pt>
                <c:pt idx="409">
                  <c:v>41693.75</c:v>
                </c:pt>
                <c:pt idx="410">
                  <c:v>41693.791666666504</c:v>
                </c:pt>
                <c:pt idx="411">
                  <c:v>41693.833333333336</c:v>
                </c:pt>
                <c:pt idx="412">
                  <c:v>41693.875</c:v>
                </c:pt>
                <c:pt idx="413">
                  <c:v>41693.916666666664</c:v>
                </c:pt>
                <c:pt idx="414">
                  <c:v>41693.958333333343</c:v>
                </c:pt>
                <c:pt idx="415">
                  <c:v>41694</c:v>
                </c:pt>
                <c:pt idx="416">
                  <c:v>41694.041666666584</c:v>
                </c:pt>
                <c:pt idx="417">
                  <c:v>41694.083333333336</c:v>
                </c:pt>
                <c:pt idx="418">
                  <c:v>41694.124999999993</c:v>
                </c:pt>
                <c:pt idx="419">
                  <c:v>41694.166666666584</c:v>
                </c:pt>
                <c:pt idx="420">
                  <c:v>41694.208333333336</c:v>
                </c:pt>
                <c:pt idx="421">
                  <c:v>41694.25</c:v>
                </c:pt>
                <c:pt idx="422">
                  <c:v>41694.291666666504</c:v>
                </c:pt>
                <c:pt idx="423">
                  <c:v>41694.333333333336</c:v>
                </c:pt>
                <c:pt idx="424">
                  <c:v>41694.375</c:v>
                </c:pt>
                <c:pt idx="425">
                  <c:v>41694.416666666664</c:v>
                </c:pt>
                <c:pt idx="426">
                  <c:v>41694.458333333343</c:v>
                </c:pt>
                <c:pt idx="427">
                  <c:v>41694.5</c:v>
                </c:pt>
                <c:pt idx="428">
                  <c:v>41694.541666666584</c:v>
                </c:pt>
                <c:pt idx="429">
                  <c:v>41694.583333333336</c:v>
                </c:pt>
                <c:pt idx="430">
                  <c:v>41694.624999999993</c:v>
                </c:pt>
                <c:pt idx="431">
                  <c:v>41694.666666666584</c:v>
                </c:pt>
                <c:pt idx="432">
                  <c:v>41694.708333333336</c:v>
                </c:pt>
                <c:pt idx="433">
                  <c:v>41694.75</c:v>
                </c:pt>
                <c:pt idx="434">
                  <c:v>41694.791666666504</c:v>
                </c:pt>
                <c:pt idx="435">
                  <c:v>41694.833333333336</c:v>
                </c:pt>
                <c:pt idx="436">
                  <c:v>41694.875</c:v>
                </c:pt>
                <c:pt idx="437">
                  <c:v>41694.916666666664</c:v>
                </c:pt>
                <c:pt idx="438">
                  <c:v>41694.958333333343</c:v>
                </c:pt>
                <c:pt idx="439">
                  <c:v>41695</c:v>
                </c:pt>
                <c:pt idx="440">
                  <c:v>41695.041666666584</c:v>
                </c:pt>
                <c:pt idx="441">
                  <c:v>41695.083333333336</c:v>
                </c:pt>
                <c:pt idx="442">
                  <c:v>41695.124999999993</c:v>
                </c:pt>
                <c:pt idx="443">
                  <c:v>41695.166666666584</c:v>
                </c:pt>
                <c:pt idx="444">
                  <c:v>41695.208333333336</c:v>
                </c:pt>
                <c:pt idx="445">
                  <c:v>41695.25</c:v>
                </c:pt>
                <c:pt idx="446">
                  <c:v>41695.291666666504</c:v>
                </c:pt>
                <c:pt idx="447">
                  <c:v>41695.333333333336</c:v>
                </c:pt>
                <c:pt idx="448">
                  <c:v>41695.375</c:v>
                </c:pt>
                <c:pt idx="449">
                  <c:v>41695.416666666664</c:v>
                </c:pt>
                <c:pt idx="450">
                  <c:v>41695.458333333343</c:v>
                </c:pt>
                <c:pt idx="451">
                  <c:v>41695.5</c:v>
                </c:pt>
                <c:pt idx="452">
                  <c:v>41695.541666666584</c:v>
                </c:pt>
                <c:pt idx="453">
                  <c:v>41695.583333333336</c:v>
                </c:pt>
                <c:pt idx="454">
                  <c:v>41695.624999999993</c:v>
                </c:pt>
                <c:pt idx="455">
                  <c:v>41695.666666666584</c:v>
                </c:pt>
                <c:pt idx="456">
                  <c:v>41695.708333333336</c:v>
                </c:pt>
                <c:pt idx="457">
                  <c:v>41695.75</c:v>
                </c:pt>
                <c:pt idx="458">
                  <c:v>41695.791666666504</c:v>
                </c:pt>
                <c:pt idx="459">
                  <c:v>41695.833333333336</c:v>
                </c:pt>
                <c:pt idx="460">
                  <c:v>41695.875</c:v>
                </c:pt>
                <c:pt idx="461">
                  <c:v>41695.916666666664</c:v>
                </c:pt>
                <c:pt idx="462">
                  <c:v>41695.958333333343</c:v>
                </c:pt>
                <c:pt idx="463">
                  <c:v>41696</c:v>
                </c:pt>
                <c:pt idx="464">
                  <c:v>41696.041666666584</c:v>
                </c:pt>
                <c:pt idx="465">
                  <c:v>41696.083333333336</c:v>
                </c:pt>
                <c:pt idx="466">
                  <c:v>41696.124999999993</c:v>
                </c:pt>
                <c:pt idx="467">
                  <c:v>41696.166666666584</c:v>
                </c:pt>
                <c:pt idx="468">
                  <c:v>41696.208333333336</c:v>
                </c:pt>
                <c:pt idx="469">
                  <c:v>41696.25</c:v>
                </c:pt>
                <c:pt idx="470">
                  <c:v>41696.291666666504</c:v>
                </c:pt>
                <c:pt idx="471">
                  <c:v>41696.333333333336</c:v>
                </c:pt>
                <c:pt idx="472">
                  <c:v>41696.375</c:v>
                </c:pt>
                <c:pt idx="473">
                  <c:v>41696.416666666664</c:v>
                </c:pt>
                <c:pt idx="474">
                  <c:v>41696.458333333343</c:v>
                </c:pt>
                <c:pt idx="475">
                  <c:v>41696.5</c:v>
                </c:pt>
                <c:pt idx="476">
                  <c:v>41696.541666666584</c:v>
                </c:pt>
                <c:pt idx="477">
                  <c:v>41696.583333333336</c:v>
                </c:pt>
                <c:pt idx="478">
                  <c:v>41696.624999999993</c:v>
                </c:pt>
                <c:pt idx="479">
                  <c:v>41696.666666666584</c:v>
                </c:pt>
                <c:pt idx="480">
                  <c:v>41696.708333333336</c:v>
                </c:pt>
                <c:pt idx="481">
                  <c:v>41696.75</c:v>
                </c:pt>
                <c:pt idx="482">
                  <c:v>41696.791666666504</c:v>
                </c:pt>
                <c:pt idx="483">
                  <c:v>41696.833333333336</c:v>
                </c:pt>
                <c:pt idx="484">
                  <c:v>41696.875</c:v>
                </c:pt>
                <c:pt idx="485">
                  <c:v>41696.916666666664</c:v>
                </c:pt>
                <c:pt idx="486">
                  <c:v>41696.958333333343</c:v>
                </c:pt>
                <c:pt idx="487">
                  <c:v>41697</c:v>
                </c:pt>
                <c:pt idx="488">
                  <c:v>41697.041666666584</c:v>
                </c:pt>
                <c:pt idx="489">
                  <c:v>41697.083333333336</c:v>
                </c:pt>
                <c:pt idx="490">
                  <c:v>41697.124999999993</c:v>
                </c:pt>
                <c:pt idx="491">
                  <c:v>41697.166666666584</c:v>
                </c:pt>
                <c:pt idx="492">
                  <c:v>41697.208333333336</c:v>
                </c:pt>
                <c:pt idx="493">
                  <c:v>41697.25</c:v>
                </c:pt>
                <c:pt idx="494">
                  <c:v>41697.291666666504</c:v>
                </c:pt>
                <c:pt idx="495">
                  <c:v>41697.333333333336</c:v>
                </c:pt>
                <c:pt idx="496">
                  <c:v>41697.375</c:v>
                </c:pt>
                <c:pt idx="497">
                  <c:v>41697.416666666664</c:v>
                </c:pt>
                <c:pt idx="498">
                  <c:v>41697.458333333343</c:v>
                </c:pt>
                <c:pt idx="499">
                  <c:v>41697.5</c:v>
                </c:pt>
                <c:pt idx="500">
                  <c:v>41697.541666666584</c:v>
                </c:pt>
                <c:pt idx="501">
                  <c:v>41697.583333333336</c:v>
                </c:pt>
                <c:pt idx="502">
                  <c:v>41697.624999999993</c:v>
                </c:pt>
                <c:pt idx="503">
                  <c:v>41697.666666666584</c:v>
                </c:pt>
                <c:pt idx="504">
                  <c:v>41697.708333333336</c:v>
                </c:pt>
                <c:pt idx="505">
                  <c:v>41697.75</c:v>
                </c:pt>
                <c:pt idx="506">
                  <c:v>41697.791666666504</c:v>
                </c:pt>
                <c:pt idx="507">
                  <c:v>41697.833333333336</c:v>
                </c:pt>
                <c:pt idx="508">
                  <c:v>41697.875</c:v>
                </c:pt>
                <c:pt idx="509">
                  <c:v>41697.916666666664</c:v>
                </c:pt>
                <c:pt idx="510">
                  <c:v>41697.958333333343</c:v>
                </c:pt>
                <c:pt idx="511">
                  <c:v>41698</c:v>
                </c:pt>
                <c:pt idx="512">
                  <c:v>41698.041666666584</c:v>
                </c:pt>
                <c:pt idx="513">
                  <c:v>41698.083333333336</c:v>
                </c:pt>
                <c:pt idx="514">
                  <c:v>41698.124999999993</c:v>
                </c:pt>
                <c:pt idx="515">
                  <c:v>41698.166666666584</c:v>
                </c:pt>
                <c:pt idx="516">
                  <c:v>41698.208333333336</c:v>
                </c:pt>
                <c:pt idx="517">
                  <c:v>41698.25</c:v>
                </c:pt>
                <c:pt idx="518">
                  <c:v>41698.291666666504</c:v>
                </c:pt>
                <c:pt idx="519">
                  <c:v>41698.333333333336</c:v>
                </c:pt>
                <c:pt idx="520">
                  <c:v>41698.375</c:v>
                </c:pt>
                <c:pt idx="521">
                  <c:v>41698.416666666664</c:v>
                </c:pt>
                <c:pt idx="522">
                  <c:v>41698.458333333343</c:v>
                </c:pt>
                <c:pt idx="523">
                  <c:v>41698.5</c:v>
                </c:pt>
                <c:pt idx="524">
                  <c:v>41698.541666666584</c:v>
                </c:pt>
                <c:pt idx="525">
                  <c:v>41698.583333333336</c:v>
                </c:pt>
                <c:pt idx="526">
                  <c:v>41698.624999999993</c:v>
                </c:pt>
                <c:pt idx="527">
                  <c:v>41698.666666666584</c:v>
                </c:pt>
                <c:pt idx="528">
                  <c:v>41698.708333333336</c:v>
                </c:pt>
                <c:pt idx="529">
                  <c:v>41698.75</c:v>
                </c:pt>
                <c:pt idx="530">
                  <c:v>41698.791666666504</c:v>
                </c:pt>
                <c:pt idx="531">
                  <c:v>41698.833333333336</c:v>
                </c:pt>
                <c:pt idx="532">
                  <c:v>41698.875</c:v>
                </c:pt>
                <c:pt idx="533">
                  <c:v>41698.916666666664</c:v>
                </c:pt>
                <c:pt idx="534">
                  <c:v>41698.958333333343</c:v>
                </c:pt>
                <c:pt idx="535">
                  <c:v>41699</c:v>
                </c:pt>
                <c:pt idx="536">
                  <c:v>41699.041666666584</c:v>
                </c:pt>
                <c:pt idx="537">
                  <c:v>41699.083333333336</c:v>
                </c:pt>
                <c:pt idx="538">
                  <c:v>41699.124999999993</c:v>
                </c:pt>
                <c:pt idx="539">
                  <c:v>41699.166666666584</c:v>
                </c:pt>
                <c:pt idx="540">
                  <c:v>41699.208333333336</c:v>
                </c:pt>
                <c:pt idx="541">
                  <c:v>41699.25</c:v>
                </c:pt>
                <c:pt idx="542">
                  <c:v>41699.291666666504</c:v>
                </c:pt>
                <c:pt idx="543">
                  <c:v>41699.333333333336</c:v>
                </c:pt>
                <c:pt idx="544">
                  <c:v>41699.375</c:v>
                </c:pt>
                <c:pt idx="545">
                  <c:v>41699.416666666664</c:v>
                </c:pt>
                <c:pt idx="546">
                  <c:v>41699.458333333343</c:v>
                </c:pt>
                <c:pt idx="547">
                  <c:v>41699.5</c:v>
                </c:pt>
                <c:pt idx="548">
                  <c:v>41699.541666666584</c:v>
                </c:pt>
                <c:pt idx="549">
                  <c:v>41699.583333333336</c:v>
                </c:pt>
                <c:pt idx="550">
                  <c:v>41699.624999999993</c:v>
                </c:pt>
                <c:pt idx="551">
                  <c:v>41699.666666666584</c:v>
                </c:pt>
                <c:pt idx="552">
                  <c:v>41699.708333333336</c:v>
                </c:pt>
                <c:pt idx="553">
                  <c:v>41699.75</c:v>
                </c:pt>
                <c:pt idx="554">
                  <c:v>41699.791666666504</c:v>
                </c:pt>
                <c:pt idx="555">
                  <c:v>41699.833333333336</c:v>
                </c:pt>
                <c:pt idx="556">
                  <c:v>41699.875</c:v>
                </c:pt>
                <c:pt idx="557">
                  <c:v>41699.916666666664</c:v>
                </c:pt>
                <c:pt idx="558">
                  <c:v>41699.958333333343</c:v>
                </c:pt>
                <c:pt idx="559">
                  <c:v>41700</c:v>
                </c:pt>
                <c:pt idx="560">
                  <c:v>41700.041666666584</c:v>
                </c:pt>
                <c:pt idx="561">
                  <c:v>41700.083333333336</c:v>
                </c:pt>
                <c:pt idx="562">
                  <c:v>41700.124999999993</c:v>
                </c:pt>
                <c:pt idx="563">
                  <c:v>41700.166666666584</c:v>
                </c:pt>
                <c:pt idx="564">
                  <c:v>41700.208333333336</c:v>
                </c:pt>
                <c:pt idx="565">
                  <c:v>41700.25</c:v>
                </c:pt>
                <c:pt idx="566">
                  <c:v>41700.291666666504</c:v>
                </c:pt>
                <c:pt idx="567">
                  <c:v>41700.333333333336</c:v>
                </c:pt>
                <c:pt idx="568">
                  <c:v>41700.375</c:v>
                </c:pt>
                <c:pt idx="569">
                  <c:v>41700.416666666664</c:v>
                </c:pt>
                <c:pt idx="570">
                  <c:v>41700.458333333343</c:v>
                </c:pt>
                <c:pt idx="571">
                  <c:v>41700.5</c:v>
                </c:pt>
                <c:pt idx="572">
                  <c:v>41700.541666666584</c:v>
                </c:pt>
                <c:pt idx="573">
                  <c:v>41700.583333333336</c:v>
                </c:pt>
                <c:pt idx="574">
                  <c:v>41700.624999999993</c:v>
                </c:pt>
                <c:pt idx="575">
                  <c:v>41700.666666666584</c:v>
                </c:pt>
                <c:pt idx="576">
                  <c:v>41700.708333333336</c:v>
                </c:pt>
                <c:pt idx="577">
                  <c:v>41700.75</c:v>
                </c:pt>
                <c:pt idx="578">
                  <c:v>41700.791666666504</c:v>
                </c:pt>
                <c:pt idx="579">
                  <c:v>41700.833333333336</c:v>
                </c:pt>
                <c:pt idx="580">
                  <c:v>41700.875</c:v>
                </c:pt>
                <c:pt idx="581">
                  <c:v>41700.916666666664</c:v>
                </c:pt>
                <c:pt idx="582">
                  <c:v>41700.958333333343</c:v>
                </c:pt>
                <c:pt idx="583">
                  <c:v>41701</c:v>
                </c:pt>
                <c:pt idx="584">
                  <c:v>41701.041666666584</c:v>
                </c:pt>
                <c:pt idx="585">
                  <c:v>41701.083333333336</c:v>
                </c:pt>
                <c:pt idx="586">
                  <c:v>41701.124999999993</c:v>
                </c:pt>
                <c:pt idx="587">
                  <c:v>41701.166666666584</c:v>
                </c:pt>
                <c:pt idx="588">
                  <c:v>41701.208333333336</c:v>
                </c:pt>
                <c:pt idx="589">
                  <c:v>41701.25</c:v>
                </c:pt>
                <c:pt idx="590">
                  <c:v>41701.291666666504</c:v>
                </c:pt>
                <c:pt idx="591">
                  <c:v>41701.333333333336</c:v>
                </c:pt>
                <c:pt idx="592">
                  <c:v>41701.375</c:v>
                </c:pt>
                <c:pt idx="593">
                  <c:v>41701.416666666664</c:v>
                </c:pt>
                <c:pt idx="594">
                  <c:v>41701.458333333343</c:v>
                </c:pt>
                <c:pt idx="595">
                  <c:v>41701.5</c:v>
                </c:pt>
                <c:pt idx="596">
                  <c:v>41701.541666666584</c:v>
                </c:pt>
                <c:pt idx="597">
                  <c:v>41701.583333333336</c:v>
                </c:pt>
                <c:pt idx="598">
                  <c:v>41701.624999999993</c:v>
                </c:pt>
                <c:pt idx="599">
                  <c:v>41701.666666666584</c:v>
                </c:pt>
                <c:pt idx="600">
                  <c:v>41701.708333333336</c:v>
                </c:pt>
                <c:pt idx="601">
                  <c:v>41701.75</c:v>
                </c:pt>
                <c:pt idx="602">
                  <c:v>41701.791666666504</c:v>
                </c:pt>
                <c:pt idx="603">
                  <c:v>41701.833333333336</c:v>
                </c:pt>
                <c:pt idx="604">
                  <c:v>41701.875</c:v>
                </c:pt>
                <c:pt idx="605">
                  <c:v>41701.916666666664</c:v>
                </c:pt>
                <c:pt idx="606">
                  <c:v>41701.958333333343</c:v>
                </c:pt>
                <c:pt idx="607">
                  <c:v>41702</c:v>
                </c:pt>
                <c:pt idx="608">
                  <c:v>41702.041666666584</c:v>
                </c:pt>
                <c:pt idx="609">
                  <c:v>41702.083333333336</c:v>
                </c:pt>
                <c:pt idx="610">
                  <c:v>41702.124999999993</c:v>
                </c:pt>
                <c:pt idx="611">
                  <c:v>41702.166666666584</c:v>
                </c:pt>
                <c:pt idx="612">
                  <c:v>41702.208333333336</c:v>
                </c:pt>
                <c:pt idx="613">
                  <c:v>41702.25</c:v>
                </c:pt>
                <c:pt idx="614">
                  <c:v>41702.291666666504</c:v>
                </c:pt>
                <c:pt idx="615">
                  <c:v>41702.333333333336</c:v>
                </c:pt>
                <c:pt idx="616">
                  <c:v>41702.375</c:v>
                </c:pt>
                <c:pt idx="617">
                  <c:v>41702.416666666664</c:v>
                </c:pt>
                <c:pt idx="618">
                  <c:v>41702.458333333343</c:v>
                </c:pt>
                <c:pt idx="619">
                  <c:v>41702.5</c:v>
                </c:pt>
                <c:pt idx="620">
                  <c:v>41702.541666666584</c:v>
                </c:pt>
                <c:pt idx="621">
                  <c:v>41702.583333333336</c:v>
                </c:pt>
                <c:pt idx="622">
                  <c:v>41702.624999999993</c:v>
                </c:pt>
                <c:pt idx="623">
                  <c:v>41702.666666666584</c:v>
                </c:pt>
                <c:pt idx="624">
                  <c:v>41702.708333333336</c:v>
                </c:pt>
                <c:pt idx="625">
                  <c:v>41702.75</c:v>
                </c:pt>
                <c:pt idx="626">
                  <c:v>41702.791666666504</c:v>
                </c:pt>
                <c:pt idx="627">
                  <c:v>41702.833333333336</c:v>
                </c:pt>
                <c:pt idx="628">
                  <c:v>41702.875</c:v>
                </c:pt>
                <c:pt idx="629">
                  <c:v>41702.916666666664</c:v>
                </c:pt>
                <c:pt idx="630">
                  <c:v>41702.958333333343</c:v>
                </c:pt>
                <c:pt idx="631">
                  <c:v>41703</c:v>
                </c:pt>
                <c:pt idx="632">
                  <c:v>41703.041666666584</c:v>
                </c:pt>
                <c:pt idx="633">
                  <c:v>41703.083333333336</c:v>
                </c:pt>
                <c:pt idx="634">
                  <c:v>41703.124999999993</c:v>
                </c:pt>
                <c:pt idx="635">
                  <c:v>41703.166666666584</c:v>
                </c:pt>
                <c:pt idx="636">
                  <c:v>41703.208333333336</c:v>
                </c:pt>
                <c:pt idx="637">
                  <c:v>41703.25</c:v>
                </c:pt>
                <c:pt idx="638">
                  <c:v>41703.291666666504</c:v>
                </c:pt>
                <c:pt idx="639">
                  <c:v>41703.333333333336</c:v>
                </c:pt>
                <c:pt idx="640">
                  <c:v>41703.375</c:v>
                </c:pt>
                <c:pt idx="641">
                  <c:v>41703.416666666664</c:v>
                </c:pt>
                <c:pt idx="642">
                  <c:v>41703.458333333343</c:v>
                </c:pt>
                <c:pt idx="643">
                  <c:v>41703.5</c:v>
                </c:pt>
                <c:pt idx="644">
                  <c:v>41703.541666666584</c:v>
                </c:pt>
                <c:pt idx="645">
                  <c:v>41703.583333333336</c:v>
                </c:pt>
                <c:pt idx="646">
                  <c:v>41703.624999999993</c:v>
                </c:pt>
                <c:pt idx="647">
                  <c:v>41703.666666666584</c:v>
                </c:pt>
                <c:pt idx="648">
                  <c:v>41703.708333333336</c:v>
                </c:pt>
                <c:pt idx="649">
                  <c:v>41703.75</c:v>
                </c:pt>
                <c:pt idx="650">
                  <c:v>41703.791666666504</c:v>
                </c:pt>
                <c:pt idx="651">
                  <c:v>41703.833333333336</c:v>
                </c:pt>
                <c:pt idx="652">
                  <c:v>41703.875</c:v>
                </c:pt>
                <c:pt idx="653">
                  <c:v>41703.916666666664</c:v>
                </c:pt>
                <c:pt idx="654">
                  <c:v>41703.958333333343</c:v>
                </c:pt>
                <c:pt idx="655">
                  <c:v>41704</c:v>
                </c:pt>
                <c:pt idx="656">
                  <c:v>41704.041666666584</c:v>
                </c:pt>
                <c:pt idx="657">
                  <c:v>41704.083333333336</c:v>
                </c:pt>
                <c:pt idx="658">
                  <c:v>41704.124999999993</c:v>
                </c:pt>
                <c:pt idx="659">
                  <c:v>41704.166666666584</c:v>
                </c:pt>
                <c:pt idx="660">
                  <c:v>41704.208333333336</c:v>
                </c:pt>
                <c:pt idx="661">
                  <c:v>41704.25</c:v>
                </c:pt>
                <c:pt idx="662">
                  <c:v>41704.291666666504</c:v>
                </c:pt>
                <c:pt idx="663">
                  <c:v>41704.333333333336</c:v>
                </c:pt>
                <c:pt idx="664">
                  <c:v>41704.375</c:v>
                </c:pt>
                <c:pt idx="665">
                  <c:v>41704.416666666664</c:v>
                </c:pt>
                <c:pt idx="666">
                  <c:v>41704.458333333343</c:v>
                </c:pt>
                <c:pt idx="667">
                  <c:v>41704.5</c:v>
                </c:pt>
                <c:pt idx="668">
                  <c:v>41704.541666666584</c:v>
                </c:pt>
                <c:pt idx="669">
                  <c:v>41704.583333333336</c:v>
                </c:pt>
                <c:pt idx="670">
                  <c:v>41704.624999999993</c:v>
                </c:pt>
                <c:pt idx="671">
                  <c:v>41704.666666666584</c:v>
                </c:pt>
                <c:pt idx="672">
                  <c:v>41704.708333333336</c:v>
                </c:pt>
                <c:pt idx="673">
                  <c:v>41704.75</c:v>
                </c:pt>
                <c:pt idx="674">
                  <c:v>41704.791666666504</c:v>
                </c:pt>
                <c:pt idx="675">
                  <c:v>41704.833333333336</c:v>
                </c:pt>
                <c:pt idx="676">
                  <c:v>41704.875</c:v>
                </c:pt>
                <c:pt idx="677">
                  <c:v>41704.916666666664</c:v>
                </c:pt>
                <c:pt idx="678">
                  <c:v>41704.958333333343</c:v>
                </c:pt>
                <c:pt idx="679">
                  <c:v>41705</c:v>
                </c:pt>
                <c:pt idx="680">
                  <c:v>41705.041666666584</c:v>
                </c:pt>
                <c:pt idx="681">
                  <c:v>41705.083333333336</c:v>
                </c:pt>
                <c:pt idx="682">
                  <c:v>41705.124999999993</c:v>
                </c:pt>
                <c:pt idx="683">
                  <c:v>41705.166666666584</c:v>
                </c:pt>
                <c:pt idx="684">
                  <c:v>41705.208333333336</c:v>
                </c:pt>
                <c:pt idx="685">
                  <c:v>41705.25</c:v>
                </c:pt>
                <c:pt idx="686">
                  <c:v>41705.291666666504</c:v>
                </c:pt>
                <c:pt idx="687">
                  <c:v>41705.333333333336</c:v>
                </c:pt>
                <c:pt idx="688">
                  <c:v>41705.375</c:v>
                </c:pt>
                <c:pt idx="689">
                  <c:v>41705.416666666664</c:v>
                </c:pt>
                <c:pt idx="690">
                  <c:v>41705.458333333343</c:v>
                </c:pt>
                <c:pt idx="691">
                  <c:v>41705.5</c:v>
                </c:pt>
                <c:pt idx="692">
                  <c:v>41705.541666666584</c:v>
                </c:pt>
                <c:pt idx="693">
                  <c:v>41705.583333333336</c:v>
                </c:pt>
                <c:pt idx="694">
                  <c:v>41705.624999999993</c:v>
                </c:pt>
                <c:pt idx="695">
                  <c:v>41705.666666666584</c:v>
                </c:pt>
                <c:pt idx="696">
                  <c:v>41705.708333333336</c:v>
                </c:pt>
                <c:pt idx="697">
                  <c:v>41705.75</c:v>
                </c:pt>
                <c:pt idx="698">
                  <c:v>41705.791666666504</c:v>
                </c:pt>
                <c:pt idx="699">
                  <c:v>41705.833333333336</c:v>
                </c:pt>
                <c:pt idx="700">
                  <c:v>41705.875</c:v>
                </c:pt>
                <c:pt idx="701">
                  <c:v>41705.916666666664</c:v>
                </c:pt>
                <c:pt idx="702">
                  <c:v>41705.958333333343</c:v>
                </c:pt>
                <c:pt idx="703">
                  <c:v>41706</c:v>
                </c:pt>
                <c:pt idx="704">
                  <c:v>41706.041666666584</c:v>
                </c:pt>
                <c:pt idx="705">
                  <c:v>41706.083333333336</c:v>
                </c:pt>
                <c:pt idx="706">
                  <c:v>41706.124999999993</c:v>
                </c:pt>
                <c:pt idx="707">
                  <c:v>41706.166666666584</c:v>
                </c:pt>
                <c:pt idx="708">
                  <c:v>41706.208333333336</c:v>
                </c:pt>
                <c:pt idx="709">
                  <c:v>41706.25</c:v>
                </c:pt>
                <c:pt idx="710">
                  <c:v>41706.291666666504</c:v>
                </c:pt>
                <c:pt idx="711">
                  <c:v>41706.333333333336</c:v>
                </c:pt>
                <c:pt idx="712">
                  <c:v>41706.375</c:v>
                </c:pt>
                <c:pt idx="713">
                  <c:v>41706.416666666664</c:v>
                </c:pt>
                <c:pt idx="714">
                  <c:v>41706.458333333343</c:v>
                </c:pt>
                <c:pt idx="715">
                  <c:v>41706.5</c:v>
                </c:pt>
                <c:pt idx="716">
                  <c:v>41706.541666666584</c:v>
                </c:pt>
                <c:pt idx="717">
                  <c:v>41706.583333333336</c:v>
                </c:pt>
                <c:pt idx="718">
                  <c:v>41706.624999999993</c:v>
                </c:pt>
                <c:pt idx="719">
                  <c:v>41706.666666666584</c:v>
                </c:pt>
                <c:pt idx="720">
                  <c:v>41706.708333333336</c:v>
                </c:pt>
                <c:pt idx="721">
                  <c:v>41706.75</c:v>
                </c:pt>
                <c:pt idx="722">
                  <c:v>41706.791666666504</c:v>
                </c:pt>
                <c:pt idx="723">
                  <c:v>41706.833333333336</c:v>
                </c:pt>
                <c:pt idx="724">
                  <c:v>41706.875</c:v>
                </c:pt>
                <c:pt idx="725">
                  <c:v>41706.916666666664</c:v>
                </c:pt>
                <c:pt idx="726">
                  <c:v>41706.958333333343</c:v>
                </c:pt>
                <c:pt idx="727">
                  <c:v>41707</c:v>
                </c:pt>
                <c:pt idx="728">
                  <c:v>41707.041666666584</c:v>
                </c:pt>
                <c:pt idx="729">
                  <c:v>41707.083333333336</c:v>
                </c:pt>
                <c:pt idx="730">
                  <c:v>41707.124999999993</c:v>
                </c:pt>
                <c:pt idx="731">
                  <c:v>41707.166666666584</c:v>
                </c:pt>
                <c:pt idx="732">
                  <c:v>41707.208333333336</c:v>
                </c:pt>
                <c:pt idx="733">
                  <c:v>41707.25</c:v>
                </c:pt>
                <c:pt idx="734">
                  <c:v>41707.291666666504</c:v>
                </c:pt>
                <c:pt idx="735">
                  <c:v>41707.333333333336</c:v>
                </c:pt>
                <c:pt idx="736">
                  <c:v>41707.375</c:v>
                </c:pt>
                <c:pt idx="737">
                  <c:v>41707.416666666664</c:v>
                </c:pt>
                <c:pt idx="738">
                  <c:v>41707.458333333343</c:v>
                </c:pt>
                <c:pt idx="739">
                  <c:v>41707.5</c:v>
                </c:pt>
                <c:pt idx="740">
                  <c:v>41707.541666666584</c:v>
                </c:pt>
                <c:pt idx="741">
                  <c:v>41707.583333333336</c:v>
                </c:pt>
                <c:pt idx="742">
                  <c:v>41707.624999999993</c:v>
                </c:pt>
                <c:pt idx="743">
                  <c:v>41707.666666666584</c:v>
                </c:pt>
                <c:pt idx="744">
                  <c:v>41707.708333333336</c:v>
                </c:pt>
                <c:pt idx="745">
                  <c:v>41707.75</c:v>
                </c:pt>
                <c:pt idx="746">
                  <c:v>41707.791666666504</c:v>
                </c:pt>
                <c:pt idx="747">
                  <c:v>41707.833333333336</c:v>
                </c:pt>
                <c:pt idx="748">
                  <c:v>41707.875</c:v>
                </c:pt>
                <c:pt idx="749">
                  <c:v>41707.916666666664</c:v>
                </c:pt>
                <c:pt idx="750">
                  <c:v>41707.958333333343</c:v>
                </c:pt>
                <c:pt idx="751">
                  <c:v>41708</c:v>
                </c:pt>
                <c:pt idx="752">
                  <c:v>41708.041666666584</c:v>
                </c:pt>
                <c:pt idx="753">
                  <c:v>41708.083333333336</c:v>
                </c:pt>
                <c:pt idx="754">
                  <c:v>41708.124999999993</c:v>
                </c:pt>
                <c:pt idx="755">
                  <c:v>41708.166666666584</c:v>
                </c:pt>
                <c:pt idx="756">
                  <c:v>41708.208333333336</c:v>
                </c:pt>
                <c:pt idx="757">
                  <c:v>41708.25</c:v>
                </c:pt>
                <c:pt idx="758">
                  <c:v>41708.291666666504</c:v>
                </c:pt>
                <c:pt idx="759">
                  <c:v>41708.333333333336</c:v>
                </c:pt>
                <c:pt idx="760">
                  <c:v>41708.375</c:v>
                </c:pt>
                <c:pt idx="761">
                  <c:v>41708.416666666664</c:v>
                </c:pt>
                <c:pt idx="762">
                  <c:v>41708.458333333343</c:v>
                </c:pt>
                <c:pt idx="763">
                  <c:v>41708.5</c:v>
                </c:pt>
                <c:pt idx="764">
                  <c:v>41708.541666666584</c:v>
                </c:pt>
                <c:pt idx="765">
                  <c:v>41708.583333333336</c:v>
                </c:pt>
                <c:pt idx="766">
                  <c:v>41708.624999999993</c:v>
                </c:pt>
                <c:pt idx="767">
                  <c:v>41708.666666666584</c:v>
                </c:pt>
                <c:pt idx="768">
                  <c:v>41708.708333333336</c:v>
                </c:pt>
                <c:pt idx="769">
                  <c:v>41708.75</c:v>
                </c:pt>
                <c:pt idx="770">
                  <c:v>41708.791666666504</c:v>
                </c:pt>
                <c:pt idx="771">
                  <c:v>41708.833333333336</c:v>
                </c:pt>
                <c:pt idx="772">
                  <c:v>41708.875</c:v>
                </c:pt>
                <c:pt idx="773">
                  <c:v>41708.916666666664</c:v>
                </c:pt>
                <c:pt idx="774">
                  <c:v>41708.958333333343</c:v>
                </c:pt>
                <c:pt idx="775">
                  <c:v>41709</c:v>
                </c:pt>
                <c:pt idx="776">
                  <c:v>41709.041666666584</c:v>
                </c:pt>
                <c:pt idx="777">
                  <c:v>41709.083333333336</c:v>
                </c:pt>
                <c:pt idx="778">
                  <c:v>41709.124999999993</c:v>
                </c:pt>
                <c:pt idx="779">
                  <c:v>41709.166666666584</c:v>
                </c:pt>
                <c:pt idx="780">
                  <c:v>41709.208333333336</c:v>
                </c:pt>
                <c:pt idx="781">
                  <c:v>41709.25</c:v>
                </c:pt>
                <c:pt idx="782">
                  <c:v>41709.291666666504</c:v>
                </c:pt>
                <c:pt idx="783">
                  <c:v>41709.333333333336</c:v>
                </c:pt>
                <c:pt idx="784">
                  <c:v>41709.375</c:v>
                </c:pt>
                <c:pt idx="785">
                  <c:v>41709.416666666664</c:v>
                </c:pt>
                <c:pt idx="786">
                  <c:v>41709.458333333343</c:v>
                </c:pt>
                <c:pt idx="787">
                  <c:v>41709.5</c:v>
                </c:pt>
                <c:pt idx="788">
                  <c:v>41709.541666666584</c:v>
                </c:pt>
                <c:pt idx="789">
                  <c:v>41709.583333333336</c:v>
                </c:pt>
                <c:pt idx="790">
                  <c:v>41709.624999999993</c:v>
                </c:pt>
                <c:pt idx="791">
                  <c:v>41709.666666666584</c:v>
                </c:pt>
                <c:pt idx="792">
                  <c:v>41709.708333333336</c:v>
                </c:pt>
                <c:pt idx="793">
                  <c:v>41709.75</c:v>
                </c:pt>
                <c:pt idx="794">
                  <c:v>41709.791666666504</c:v>
                </c:pt>
                <c:pt idx="795">
                  <c:v>41709.833333333336</c:v>
                </c:pt>
                <c:pt idx="796">
                  <c:v>41709.875</c:v>
                </c:pt>
                <c:pt idx="797">
                  <c:v>41709.916666666664</c:v>
                </c:pt>
                <c:pt idx="798">
                  <c:v>41709.958333333343</c:v>
                </c:pt>
                <c:pt idx="799">
                  <c:v>41710</c:v>
                </c:pt>
                <c:pt idx="800">
                  <c:v>41710.041666666584</c:v>
                </c:pt>
                <c:pt idx="801">
                  <c:v>41710.083333333336</c:v>
                </c:pt>
                <c:pt idx="802">
                  <c:v>41710.124999999993</c:v>
                </c:pt>
                <c:pt idx="803">
                  <c:v>41710.166666666584</c:v>
                </c:pt>
                <c:pt idx="804">
                  <c:v>41710.208333333336</c:v>
                </c:pt>
                <c:pt idx="805">
                  <c:v>41710.25</c:v>
                </c:pt>
                <c:pt idx="806">
                  <c:v>41710.291666666504</c:v>
                </c:pt>
                <c:pt idx="807">
                  <c:v>41710.333333333336</c:v>
                </c:pt>
                <c:pt idx="808">
                  <c:v>41710.375</c:v>
                </c:pt>
                <c:pt idx="809">
                  <c:v>41710.416666666664</c:v>
                </c:pt>
                <c:pt idx="810">
                  <c:v>41710.458333333343</c:v>
                </c:pt>
                <c:pt idx="811">
                  <c:v>41710.5</c:v>
                </c:pt>
                <c:pt idx="812">
                  <c:v>41710.541666666584</c:v>
                </c:pt>
                <c:pt idx="813">
                  <c:v>41710.583333333336</c:v>
                </c:pt>
                <c:pt idx="814">
                  <c:v>41710.624999999993</c:v>
                </c:pt>
                <c:pt idx="815">
                  <c:v>41710.666666666584</c:v>
                </c:pt>
                <c:pt idx="816">
                  <c:v>41710.708333333336</c:v>
                </c:pt>
                <c:pt idx="817">
                  <c:v>41710.75</c:v>
                </c:pt>
                <c:pt idx="818">
                  <c:v>41710.791666666504</c:v>
                </c:pt>
                <c:pt idx="819">
                  <c:v>41710.833333333336</c:v>
                </c:pt>
                <c:pt idx="820">
                  <c:v>41710.875</c:v>
                </c:pt>
                <c:pt idx="821">
                  <c:v>41710.916666666664</c:v>
                </c:pt>
                <c:pt idx="822">
                  <c:v>41710.958333333343</c:v>
                </c:pt>
                <c:pt idx="823">
                  <c:v>41711</c:v>
                </c:pt>
                <c:pt idx="824">
                  <c:v>41711.041666666584</c:v>
                </c:pt>
                <c:pt idx="825">
                  <c:v>41711.083333333336</c:v>
                </c:pt>
                <c:pt idx="826">
                  <c:v>41711.124999999993</c:v>
                </c:pt>
                <c:pt idx="827">
                  <c:v>41711.166666666584</c:v>
                </c:pt>
                <c:pt idx="828">
                  <c:v>41711.208333333336</c:v>
                </c:pt>
                <c:pt idx="829">
                  <c:v>41711.25</c:v>
                </c:pt>
                <c:pt idx="830">
                  <c:v>41711.291666666504</c:v>
                </c:pt>
                <c:pt idx="831">
                  <c:v>41711.333333333336</c:v>
                </c:pt>
                <c:pt idx="832">
                  <c:v>41711.375</c:v>
                </c:pt>
                <c:pt idx="833">
                  <c:v>41711.416666666664</c:v>
                </c:pt>
                <c:pt idx="834">
                  <c:v>41711.458333333343</c:v>
                </c:pt>
                <c:pt idx="835">
                  <c:v>41711.5</c:v>
                </c:pt>
                <c:pt idx="836">
                  <c:v>41711.541666666584</c:v>
                </c:pt>
                <c:pt idx="837">
                  <c:v>41711.583333333336</c:v>
                </c:pt>
                <c:pt idx="838">
                  <c:v>41711.624999999993</c:v>
                </c:pt>
                <c:pt idx="839">
                  <c:v>41711.666666666584</c:v>
                </c:pt>
                <c:pt idx="840">
                  <c:v>41711.708333333336</c:v>
                </c:pt>
                <c:pt idx="841">
                  <c:v>41711.75</c:v>
                </c:pt>
                <c:pt idx="842">
                  <c:v>41711.791666666504</c:v>
                </c:pt>
                <c:pt idx="843">
                  <c:v>41711.833333333336</c:v>
                </c:pt>
                <c:pt idx="844">
                  <c:v>41711.875</c:v>
                </c:pt>
                <c:pt idx="845">
                  <c:v>41711.916666666664</c:v>
                </c:pt>
                <c:pt idx="846">
                  <c:v>41711.958333333343</c:v>
                </c:pt>
                <c:pt idx="847">
                  <c:v>41712</c:v>
                </c:pt>
                <c:pt idx="848">
                  <c:v>41712.041666666584</c:v>
                </c:pt>
                <c:pt idx="849">
                  <c:v>41712.083333333336</c:v>
                </c:pt>
                <c:pt idx="850">
                  <c:v>41712.124999999993</c:v>
                </c:pt>
                <c:pt idx="851">
                  <c:v>41712.166666666584</c:v>
                </c:pt>
                <c:pt idx="852">
                  <c:v>41712.208333333336</c:v>
                </c:pt>
                <c:pt idx="853">
                  <c:v>41712.25</c:v>
                </c:pt>
                <c:pt idx="854">
                  <c:v>41712.291666666504</c:v>
                </c:pt>
                <c:pt idx="855">
                  <c:v>41712.333333333336</c:v>
                </c:pt>
                <c:pt idx="856">
                  <c:v>41712.375</c:v>
                </c:pt>
                <c:pt idx="857">
                  <c:v>41712.416666666664</c:v>
                </c:pt>
                <c:pt idx="858">
                  <c:v>41712.458333333343</c:v>
                </c:pt>
                <c:pt idx="859">
                  <c:v>41712.5</c:v>
                </c:pt>
                <c:pt idx="860">
                  <c:v>41712.541666666584</c:v>
                </c:pt>
                <c:pt idx="861">
                  <c:v>41712.583333333336</c:v>
                </c:pt>
                <c:pt idx="862">
                  <c:v>41712.624999999993</c:v>
                </c:pt>
                <c:pt idx="863">
                  <c:v>41712.666666666584</c:v>
                </c:pt>
                <c:pt idx="864">
                  <c:v>41712.708333333336</c:v>
                </c:pt>
                <c:pt idx="865">
                  <c:v>41712.75</c:v>
                </c:pt>
                <c:pt idx="866">
                  <c:v>41712.791666666504</c:v>
                </c:pt>
                <c:pt idx="867">
                  <c:v>41712.833333333336</c:v>
                </c:pt>
                <c:pt idx="868">
                  <c:v>41712.875</c:v>
                </c:pt>
                <c:pt idx="869">
                  <c:v>41712.916666666664</c:v>
                </c:pt>
                <c:pt idx="870">
                  <c:v>41712.958333333343</c:v>
                </c:pt>
                <c:pt idx="871">
                  <c:v>41713</c:v>
                </c:pt>
                <c:pt idx="872">
                  <c:v>41713.041666666584</c:v>
                </c:pt>
                <c:pt idx="873">
                  <c:v>41713.083333333336</c:v>
                </c:pt>
                <c:pt idx="874">
                  <c:v>41713.124999999993</c:v>
                </c:pt>
                <c:pt idx="875">
                  <c:v>41713.166666666584</c:v>
                </c:pt>
                <c:pt idx="876">
                  <c:v>41713.208333333336</c:v>
                </c:pt>
                <c:pt idx="877">
                  <c:v>41713.25</c:v>
                </c:pt>
                <c:pt idx="878">
                  <c:v>41713.291666666504</c:v>
                </c:pt>
                <c:pt idx="879">
                  <c:v>41713.333333333336</c:v>
                </c:pt>
                <c:pt idx="880">
                  <c:v>41713.375</c:v>
                </c:pt>
                <c:pt idx="881">
                  <c:v>41713.416666666664</c:v>
                </c:pt>
                <c:pt idx="882">
                  <c:v>41713.458333333343</c:v>
                </c:pt>
                <c:pt idx="883">
                  <c:v>41713.5</c:v>
                </c:pt>
                <c:pt idx="884">
                  <c:v>41713.541666666584</c:v>
                </c:pt>
                <c:pt idx="885">
                  <c:v>41713.583333333336</c:v>
                </c:pt>
                <c:pt idx="886">
                  <c:v>41713.624999999993</c:v>
                </c:pt>
                <c:pt idx="887">
                  <c:v>41713.666666666584</c:v>
                </c:pt>
                <c:pt idx="888">
                  <c:v>41713.708333333336</c:v>
                </c:pt>
                <c:pt idx="889">
                  <c:v>41713.75</c:v>
                </c:pt>
                <c:pt idx="890">
                  <c:v>41713.791666666504</c:v>
                </c:pt>
                <c:pt idx="891">
                  <c:v>41713.833333333336</c:v>
                </c:pt>
                <c:pt idx="892">
                  <c:v>41713.875</c:v>
                </c:pt>
                <c:pt idx="893">
                  <c:v>41713.916666666664</c:v>
                </c:pt>
                <c:pt idx="894">
                  <c:v>41713.958333333343</c:v>
                </c:pt>
                <c:pt idx="895">
                  <c:v>41714</c:v>
                </c:pt>
                <c:pt idx="896">
                  <c:v>41714.041666666584</c:v>
                </c:pt>
                <c:pt idx="897">
                  <c:v>41714.083333333336</c:v>
                </c:pt>
                <c:pt idx="898">
                  <c:v>41714.124999999993</c:v>
                </c:pt>
                <c:pt idx="899">
                  <c:v>41714.166666666584</c:v>
                </c:pt>
                <c:pt idx="900">
                  <c:v>41714.208333333336</c:v>
                </c:pt>
                <c:pt idx="901">
                  <c:v>41714.25</c:v>
                </c:pt>
                <c:pt idx="902">
                  <c:v>41714.291666666504</c:v>
                </c:pt>
                <c:pt idx="903">
                  <c:v>41714.333333333336</c:v>
                </c:pt>
                <c:pt idx="904">
                  <c:v>41714.375</c:v>
                </c:pt>
                <c:pt idx="905">
                  <c:v>41714.416666666664</c:v>
                </c:pt>
                <c:pt idx="906">
                  <c:v>41714.458333333343</c:v>
                </c:pt>
                <c:pt idx="907">
                  <c:v>41714.5</c:v>
                </c:pt>
                <c:pt idx="908">
                  <c:v>41714.541666666584</c:v>
                </c:pt>
                <c:pt idx="909">
                  <c:v>41714.583333333336</c:v>
                </c:pt>
                <c:pt idx="910">
                  <c:v>41714.624999999993</c:v>
                </c:pt>
                <c:pt idx="911">
                  <c:v>41714.666666666584</c:v>
                </c:pt>
                <c:pt idx="912">
                  <c:v>41714.708333333336</c:v>
                </c:pt>
                <c:pt idx="913">
                  <c:v>41714.75</c:v>
                </c:pt>
                <c:pt idx="914">
                  <c:v>41714.791666666504</c:v>
                </c:pt>
                <c:pt idx="915">
                  <c:v>41714.833333333336</c:v>
                </c:pt>
                <c:pt idx="916">
                  <c:v>41714.875</c:v>
                </c:pt>
                <c:pt idx="917">
                  <c:v>41714.916666666664</c:v>
                </c:pt>
                <c:pt idx="918">
                  <c:v>41714.958333333343</c:v>
                </c:pt>
                <c:pt idx="919">
                  <c:v>41715</c:v>
                </c:pt>
                <c:pt idx="920">
                  <c:v>41715.041666666584</c:v>
                </c:pt>
                <c:pt idx="921">
                  <c:v>41715.083333333336</c:v>
                </c:pt>
                <c:pt idx="922">
                  <c:v>41715.124999999993</c:v>
                </c:pt>
                <c:pt idx="923">
                  <c:v>41715.166666666584</c:v>
                </c:pt>
                <c:pt idx="924">
                  <c:v>41715.208333333336</c:v>
                </c:pt>
                <c:pt idx="925">
                  <c:v>41715.25</c:v>
                </c:pt>
                <c:pt idx="926">
                  <c:v>41715.291666666504</c:v>
                </c:pt>
                <c:pt idx="927">
                  <c:v>41715.333333333336</c:v>
                </c:pt>
                <c:pt idx="928">
                  <c:v>41715.375</c:v>
                </c:pt>
                <c:pt idx="929">
                  <c:v>41715.416666666664</c:v>
                </c:pt>
                <c:pt idx="930">
                  <c:v>41715.458333333343</c:v>
                </c:pt>
                <c:pt idx="931">
                  <c:v>41715.5</c:v>
                </c:pt>
                <c:pt idx="932">
                  <c:v>41715.541666666584</c:v>
                </c:pt>
                <c:pt idx="933">
                  <c:v>41715.583333333336</c:v>
                </c:pt>
                <c:pt idx="934">
                  <c:v>41715.624999999993</c:v>
                </c:pt>
                <c:pt idx="935">
                  <c:v>41715.666666666584</c:v>
                </c:pt>
                <c:pt idx="936">
                  <c:v>41715.708333333336</c:v>
                </c:pt>
                <c:pt idx="937">
                  <c:v>41715.75</c:v>
                </c:pt>
                <c:pt idx="938">
                  <c:v>41715.791666666504</c:v>
                </c:pt>
                <c:pt idx="939">
                  <c:v>41715.833333333336</c:v>
                </c:pt>
                <c:pt idx="940">
                  <c:v>41715.875</c:v>
                </c:pt>
                <c:pt idx="941">
                  <c:v>41715.916666666664</c:v>
                </c:pt>
                <c:pt idx="942">
                  <c:v>41715.958333333343</c:v>
                </c:pt>
                <c:pt idx="943">
                  <c:v>41716</c:v>
                </c:pt>
                <c:pt idx="944">
                  <c:v>41716.041666666584</c:v>
                </c:pt>
                <c:pt idx="945">
                  <c:v>41716.083333333336</c:v>
                </c:pt>
                <c:pt idx="946">
                  <c:v>41716.124999999993</c:v>
                </c:pt>
                <c:pt idx="947">
                  <c:v>41716.166666666584</c:v>
                </c:pt>
                <c:pt idx="948">
                  <c:v>41716.208333333336</c:v>
                </c:pt>
                <c:pt idx="949">
                  <c:v>41716.25</c:v>
                </c:pt>
                <c:pt idx="950">
                  <c:v>41716.291666666504</c:v>
                </c:pt>
                <c:pt idx="951">
                  <c:v>41716.333333333336</c:v>
                </c:pt>
                <c:pt idx="952">
                  <c:v>41716.375</c:v>
                </c:pt>
                <c:pt idx="953">
                  <c:v>41716.416666666664</c:v>
                </c:pt>
                <c:pt idx="954">
                  <c:v>41716.458333333343</c:v>
                </c:pt>
                <c:pt idx="955">
                  <c:v>41716.5</c:v>
                </c:pt>
                <c:pt idx="956">
                  <c:v>41716.541666666584</c:v>
                </c:pt>
                <c:pt idx="957">
                  <c:v>41716.583333333336</c:v>
                </c:pt>
                <c:pt idx="958">
                  <c:v>41716.624999999993</c:v>
                </c:pt>
                <c:pt idx="959">
                  <c:v>41716.666666666584</c:v>
                </c:pt>
                <c:pt idx="960">
                  <c:v>41716.708333333336</c:v>
                </c:pt>
                <c:pt idx="961">
                  <c:v>41716.75</c:v>
                </c:pt>
                <c:pt idx="962">
                  <c:v>41716.791666666504</c:v>
                </c:pt>
                <c:pt idx="963">
                  <c:v>41716.833333333336</c:v>
                </c:pt>
                <c:pt idx="964">
                  <c:v>41716.875</c:v>
                </c:pt>
                <c:pt idx="965">
                  <c:v>41716.916666666664</c:v>
                </c:pt>
                <c:pt idx="966">
                  <c:v>41716.958333333343</c:v>
                </c:pt>
                <c:pt idx="967">
                  <c:v>41717</c:v>
                </c:pt>
                <c:pt idx="968">
                  <c:v>41717.041666666584</c:v>
                </c:pt>
                <c:pt idx="969">
                  <c:v>41717.083333333336</c:v>
                </c:pt>
                <c:pt idx="970">
                  <c:v>41717.124999999993</c:v>
                </c:pt>
                <c:pt idx="971">
                  <c:v>41717.166666666584</c:v>
                </c:pt>
                <c:pt idx="972">
                  <c:v>41717.208333333336</c:v>
                </c:pt>
                <c:pt idx="973">
                  <c:v>41717.25</c:v>
                </c:pt>
                <c:pt idx="974">
                  <c:v>41717.291666666504</c:v>
                </c:pt>
                <c:pt idx="975">
                  <c:v>41717.333333333336</c:v>
                </c:pt>
                <c:pt idx="976">
                  <c:v>41717.375</c:v>
                </c:pt>
                <c:pt idx="977">
                  <c:v>41717.416666666664</c:v>
                </c:pt>
                <c:pt idx="978">
                  <c:v>41717.458333333343</c:v>
                </c:pt>
                <c:pt idx="979">
                  <c:v>41717.5</c:v>
                </c:pt>
                <c:pt idx="980">
                  <c:v>41717.541666666584</c:v>
                </c:pt>
                <c:pt idx="981">
                  <c:v>41717.583333333336</c:v>
                </c:pt>
                <c:pt idx="982">
                  <c:v>41717.624999999993</c:v>
                </c:pt>
                <c:pt idx="983">
                  <c:v>41717.666666666584</c:v>
                </c:pt>
                <c:pt idx="984">
                  <c:v>41717.708333333336</c:v>
                </c:pt>
                <c:pt idx="985">
                  <c:v>41717.75</c:v>
                </c:pt>
                <c:pt idx="986">
                  <c:v>41717.791666666504</c:v>
                </c:pt>
                <c:pt idx="987">
                  <c:v>41717.833333333336</c:v>
                </c:pt>
                <c:pt idx="988">
                  <c:v>41717.875</c:v>
                </c:pt>
                <c:pt idx="989">
                  <c:v>41717.916666666664</c:v>
                </c:pt>
                <c:pt idx="990">
                  <c:v>41717.958333333343</c:v>
                </c:pt>
                <c:pt idx="991">
                  <c:v>41718</c:v>
                </c:pt>
                <c:pt idx="992">
                  <c:v>41718.041666666584</c:v>
                </c:pt>
                <c:pt idx="993">
                  <c:v>41718.083333333336</c:v>
                </c:pt>
                <c:pt idx="994">
                  <c:v>41718.124999999993</c:v>
                </c:pt>
                <c:pt idx="995">
                  <c:v>41718.166666666584</c:v>
                </c:pt>
                <c:pt idx="996">
                  <c:v>41718.208333333336</c:v>
                </c:pt>
                <c:pt idx="997">
                  <c:v>41718.25</c:v>
                </c:pt>
                <c:pt idx="998">
                  <c:v>41718.291666666504</c:v>
                </c:pt>
                <c:pt idx="999">
                  <c:v>41718.333333333336</c:v>
                </c:pt>
                <c:pt idx="1000">
                  <c:v>41718.375</c:v>
                </c:pt>
                <c:pt idx="1001">
                  <c:v>41718.416666666664</c:v>
                </c:pt>
                <c:pt idx="1002">
                  <c:v>41718.458333333343</c:v>
                </c:pt>
                <c:pt idx="1003">
                  <c:v>41718.5</c:v>
                </c:pt>
                <c:pt idx="1004">
                  <c:v>41718.541666666584</c:v>
                </c:pt>
                <c:pt idx="1005">
                  <c:v>41718.583333333336</c:v>
                </c:pt>
                <c:pt idx="1006">
                  <c:v>41718.624999999993</c:v>
                </c:pt>
                <c:pt idx="1007">
                  <c:v>41718.666666666584</c:v>
                </c:pt>
                <c:pt idx="1008">
                  <c:v>41718.708333333336</c:v>
                </c:pt>
                <c:pt idx="1009">
                  <c:v>41718.75</c:v>
                </c:pt>
                <c:pt idx="1010">
                  <c:v>41718.791666666504</c:v>
                </c:pt>
                <c:pt idx="1011">
                  <c:v>41718.833333333336</c:v>
                </c:pt>
                <c:pt idx="1012">
                  <c:v>41718.875</c:v>
                </c:pt>
                <c:pt idx="1013">
                  <c:v>41718.916666666664</c:v>
                </c:pt>
                <c:pt idx="1014">
                  <c:v>41718.958333333343</c:v>
                </c:pt>
                <c:pt idx="1015">
                  <c:v>41719</c:v>
                </c:pt>
                <c:pt idx="1016">
                  <c:v>41719.041666666584</c:v>
                </c:pt>
                <c:pt idx="1017">
                  <c:v>41719.083333333336</c:v>
                </c:pt>
                <c:pt idx="1018">
                  <c:v>41719.124999999993</c:v>
                </c:pt>
                <c:pt idx="1019">
                  <c:v>41719.166666666584</c:v>
                </c:pt>
                <c:pt idx="1020">
                  <c:v>41719.208333333336</c:v>
                </c:pt>
                <c:pt idx="1021">
                  <c:v>41719.25</c:v>
                </c:pt>
                <c:pt idx="1022">
                  <c:v>41719.291666666504</c:v>
                </c:pt>
                <c:pt idx="1023">
                  <c:v>41719.333333333336</c:v>
                </c:pt>
                <c:pt idx="1024">
                  <c:v>41719.375</c:v>
                </c:pt>
                <c:pt idx="1025">
                  <c:v>41719.416666666664</c:v>
                </c:pt>
                <c:pt idx="1026">
                  <c:v>41719.458333333343</c:v>
                </c:pt>
                <c:pt idx="1027">
                  <c:v>41719.5</c:v>
                </c:pt>
                <c:pt idx="1028">
                  <c:v>41719.541666666584</c:v>
                </c:pt>
                <c:pt idx="1029">
                  <c:v>41719.583333333336</c:v>
                </c:pt>
                <c:pt idx="1030">
                  <c:v>41719.624999999993</c:v>
                </c:pt>
                <c:pt idx="1031">
                  <c:v>41719.666666666584</c:v>
                </c:pt>
                <c:pt idx="1032">
                  <c:v>41719.708333333336</c:v>
                </c:pt>
                <c:pt idx="1033">
                  <c:v>41719.75</c:v>
                </c:pt>
                <c:pt idx="1034">
                  <c:v>41719.791666666504</c:v>
                </c:pt>
                <c:pt idx="1035">
                  <c:v>41719.833333333336</c:v>
                </c:pt>
                <c:pt idx="1036">
                  <c:v>41719.875</c:v>
                </c:pt>
                <c:pt idx="1037">
                  <c:v>41719.916666666664</c:v>
                </c:pt>
                <c:pt idx="1038">
                  <c:v>41719.958333333343</c:v>
                </c:pt>
                <c:pt idx="1039">
                  <c:v>41720</c:v>
                </c:pt>
                <c:pt idx="1040">
                  <c:v>41720.041666666584</c:v>
                </c:pt>
                <c:pt idx="1041">
                  <c:v>41720.083333333336</c:v>
                </c:pt>
                <c:pt idx="1042">
                  <c:v>41720.124999999993</c:v>
                </c:pt>
                <c:pt idx="1043">
                  <c:v>41720.166666666584</c:v>
                </c:pt>
                <c:pt idx="1044">
                  <c:v>41720.208333333336</c:v>
                </c:pt>
                <c:pt idx="1045">
                  <c:v>41720.25</c:v>
                </c:pt>
                <c:pt idx="1046">
                  <c:v>41720.291666666504</c:v>
                </c:pt>
                <c:pt idx="1047">
                  <c:v>41720.333333333336</c:v>
                </c:pt>
                <c:pt idx="1048">
                  <c:v>41720.375</c:v>
                </c:pt>
                <c:pt idx="1049">
                  <c:v>41720.416666666664</c:v>
                </c:pt>
                <c:pt idx="1050">
                  <c:v>41720.458333333343</c:v>
                </c:pt>
                <c:pt idx="1051">
                  <c:v>41720.5</c:v>
                </c:pt>
                <c:pt idx="1052">
                  <c:v>41720.541666666584</c:v>
                </c:pt>
                <c:pt idx="1053">
                  <c:v>41720.583333333336</c:v>
                </c:pt>
                <c:pt idx="1054">
                  <c:v>41720.624999999993</c:v>
                </c:pt>
                <c:pt idx="1055">
                  <c:v>41720.666666666584</c:v>
                </c:pt>
                <c:pt idx="1056">
                  <c:v>41720.708333333336</c:v>
                </c:pt>
                <c:pt idx="1057">
                  <c:v>41720.75</c:v>
                </c:pt>
                <c:pt idx="1058">
                  <c:v>41720.791666666504</c:v>
                </c:pt>
                <c:pt idx="1059">
                  <c:v>41720.833333333336</c:v>
                </c:pt>
                <c:pt idx="1060">
                  <c:v>41720.875</c:v>
                </c:pt>
                <c:pt idx="1061">
                  <c:v>41720.916666666664</c:v>
                </c:pt>
                <c:pt idx="1062">
                  <c:v>41720.958333333343</c:v>
                </c:pt>
                <c:pt idx="1063">
                  <c:v>41721</c:v>
                </c:pt>
                <c:pt idx="1064">
                  <c:v>41721.041666666584</c:v>
                </c:pt>
                <c:pt idx="1065">
                  <c:v>41721.083333333336</c:v>
                </c:pt>
                <c:pt idx="1066">
                  <c:v>41721.124999999993</c:v>
                </c:pt>
                <c:pt idx="1067">
                  <c:v>41721.166666666584</c:v>
                </c:pt>
                <c:pt idx="1068">
                  <c:v>41721.208333333336</c:v>
                </c:pt>
                <c:pt idx="1069">
                  <c:v>41721.25</c:v>
                </c:pt>
                <c:pt idx="1070">
                  <c:v>41721.291666666504</c:v>
                </c:pt>
                <c:pt idx="1071">
                  <c:v>41721.333333333336</c:v>
                </c:pt>
                <c:pt idx="1072">
                  <c:v>41721.375</c:v>
                </c:pt>
                <c:pt idx="1073">
                  <c:v>41721.416666666664</c:v>
                </c:pt>
                <c:pt idx="1074">
                  <c:v>41721.458333333343</c:v>
                </c:pt>
                <c:pt idx="1075">
                  <c:v>41721.5</c:v>
                </c:pt>
                <c:pt idx="1076">
                  <c:v>41721.541666666584</c:v>
                </c:pt>
                <c:pt idx="1077">
                  <c:v>41721.583333333336</c:v>
                </c:pt>
                <c:pt idx="1078">
                  <c:v>41721.624999999993</c:v>
                </c:pt>
                <c:pt idx="1079">
                  <c:v>41721.666666666584</c:v>
                </c:pt>
                <c:pt idx="1080">
                  <c:v>41721.708333333336</c:v>
                </c:pt>
                <c:pt idx="1081">
                  <c:v>41721.75</c:v>
                </c:pt>
                <c:pt idx="1082">
                  <c:v>41721.791666666504</c:v>
                </c:pt>
                <c:pt idx="1083">
                  <c:v>41721.833333333336</c:v>
                </c:pt>
                <c:pt idx="1084">
                  <c:v>41721.875</c:v>
                </c:pt>
                <c:pt idx="1085">
                  <c:v>41721.916666666664</c:v>
                </c:pt>
                <c:pt idx="1086">
                  <c:v>41721.958333333343</c:v>
                </c:pt>
                <c:pt idx="1087">
                  <c:v>41722</c:v>
                </c:pt>
                <c:pt idx="1088">
                  <c:v>41722.041666666584</c:v>
                </c:pt>
                <c:pt idx="1089">
                  <c:v>41722.083333333336</c:v>
                </c:pt>
                <c:pt idx="1090">
                  <c:v>41722.124999999993</c:v>
                </c:pt>
                <c:pt idx="1091">
                  <c:v>41722.166666666584</c:v>
                </c:pt>
                <c:pt idx="1092">
                  <c:v>41722.208333333336</c:v>
                </c:pt>
                <c:pt idx="1093">
                  <c:v>41722.25</c:v>
                </c:pt>
                <c:pt idx="1094">
                  <c:v>41722.291666666504</c:v>
                </c:pt>
                <c:pt idx="1095">
                  <c:v>41722.333333333336</c:v>
                </c:pt>
                <c:pt idx="1096">
                  <c:v>41722.375</c:v>
                </c:pt>
                <c:pt idx="1097">
                  <c:v>41722.416666666664</c:v>
                </c:pt>
                <c:pt idx="1098">
                  <c:v>41722.458333333343</c:v>
                </c:pt>
                <c:pt idx="1099">
                  <c:v>41722.5</c:v>
                </c:pt>
                <c:pt idx="1100">
                  <c:v>41722.541666666584</c:v>
                </c:pt>
                <c:pt idx="1101">
                  <c:v>41722.583333333336</c:v>
                </c:pt>
                <c:pt idx="1102">
                  <c:v>41722.624999999993</c:v>
                </c:pt>
                <c:pt idx="1103">
                  <c:v>41722.666666666584</c:v>
                </c:pt>
                <c:pt idx="1104">
                  <c:v>41722.708333333336</c:v>
                </c:pt>
                <c:pt idx="1105">
                  <c:v>41722.75</c:v>
                </c:pt>
                <c:pt idx="1106">
                  <c:v>41722.791666666504</c:v>
                </c:pt>
                <c:pt idx="1107">
                  <c:v>41722.833333333336</c:v>
                </c:pt>
                <c:pt idx="1108">
                  <c:v>41722.875</c:v>
                </c:pt>
                <c:pt idx="1109">
                  <c:v>41722.916666666664</c:v>
                </c:pt>
                <c:pt idx="1110">
                  <c:v>41722.958333333343</c:v>
                </c:pt>
                <c:pt idx="1111">
                  <c:v>41723</c:v>
                </c:pt>
                <c:pt idx="1112">
                  <c:v>41723.041666666584</c:v>
                </c:pt>
                <c:pt idx="1113">
                  <c:v>41723.083333333336</c:v>
                </c:pt>
                <c:pt idx="1114">
                  <c:v>41723.124999999993</c:v>
                </c:pt>
                <c:pt idx="1115">
                  <c:v>41723.166666666584</c:v>
                </c:pt>
                <c:pt idx="1116">
                  <c:v>41723.208333333336</c:v>
                </c:pt>
                <c:pt idx="1117">
                  <c:v>41723.25</c:v>
                </c:pt>
                <c:pt idx="1118">
                  <c:v>41723.291666666504</c:v>
                </c:pt>
                <c:pt idx="1119">
                  <c:v>41723.333333333336</c:v>
                </c:pt>
                <c:pt idx="1120">
                  <c:v>41723.375</c:v>
                </c:pt>
                <c:pt idx="1121">
                  <c:v>41723.416666666664</c:v>
                </c:pt>
                <c:pt idx="1122">
                  <c:v>41723.458333333343</c:v>
                </c:pt>
                <c:pt idx="1123">
                  <c:v>41723.5</c:v>
                </c:pt>
                <c:pt idx="1124">
                  <c:v>41723.541666666584</c:v>
                </c:pt>
                <c:pt idx="1125">
                  <c:v>41723.583333333336</c:v>
                </c:pt>
                <c:pt idx="1126">
                  <c:v>41723.624999999993</c:v>
                </c:pt>
                <c:pt idx="1127">
                  <c:v>41723.666666666584</c:v>
                </c:pt>
                <c:pt idx="1128">
                  <c:v>41723.708333333336</c:v>
                </c:pt>
                <c:pt idx="1129">
                  <c:v>41723.75</c:v>
                </c:pt>
                <c:pt idx="1130">
                  <c:v>41723.791666666504</c:v>
                </c:pt>
                <c:pt idx="1131">
                  <c:v>41723.833333333336</c:v>
                </c:pt>
                <c:pt idx="1132">
                  <c:v>41723.875</c:v>
                </c:pt>
                <c:pt idx="1133">
                  <c:v>41723.916666666664</c:v>
                </c:pt>
                <c:pt idx="1134">
                  <c:v>41723.958333333343</c:v>
                </c:pt>
                <c:pt idx="1135">
                  <c:v>41724</c:v>
                </c:pt>
                <c:pt idx="1136">
                  <c:v>41724.041666666584</c:v>
                </c:pt>
                <c:pt idx="1137">
                  <c:v>41724.083333333336</c:v>
                </c:pt>
                <c:pt idx="1138">
                  <c:v>41724.124999999993</c:v>
                </c:pt>
                <c:pt idx="1139">
                  <c:v>41724.166666666584</c:v>
                </c:pt>
                <c:pt idx="1140">
                  <c:v>41724.208333333336</c:v>
                </c:pt>
                <c:pt idx="1141">
                  <c:v>41724.25</c:v>
                </c:pt>
                <c:pt idx="1142">
                  <c:v>41724.291666666504</c:v>
                </c:pt>
                <c:pt idx="1143">
                  <c:v>41724.333333333336</c:v>
                </c:pt>
                <c:pt idx="1144">
                  <c:v>41724.375</c:v>
                </c:pt>
                <c:pt idx="1145">
                  <c:v>41724.416666666664</c:v>
                </c:pt>
                <c:pt idx="1146">
                  <c:v>41724.458333333343</c:v>
                </c:pt>
                <c:pt idx="1147">
                  <c:v>41724.5</c:v>
                </c:pt>
                <c:pt idx="1148">
                  <c:v>41724.541666666584</c:v>
                </c:pt>
                <c:pt idx="1149">
                  <c:v>41724.583333333336</c:v>
                </c:pt>
                <c:pt idx="1150">
                  <c:v>41724.624999999993</c:v>
                </c:pt>
                <c:pt idx="1151">
                  <c:v>41724.666666666584</c:v>
                </c:pt>
                <c:pt idx="1152">
                  <c:v>41724.708333333336</c:v>
                </c:pt>
                <c:pt idx="1153">
                  <c:v>41724.75</c:v>
                </c:pt>
                <c:pt idx="1154">
                  <c:v>41724.791666666504</c:v>
                </c:pt>
                <c:pt idx="1155">
                  <c:v>41724.833333333336</c:v>
                </c:pt>
                <c:pt idx="1156">
                  <c:v>41724.875</c:v>
                </c:pt>
                <c:pt idx="1157">
                  <c:v>41724.916666666664</c:v>
                </c:pt>
                <c:pt idx="1158">
                  <c:v>41724.958333333343</c:v>
                </c:pt>
                <c:pt idx="1159">
                  <c:v>41725</c:v>
                </c:pt>
                <c:pt idx="1160">
                  <c:v>41725.041666666584</c:v>
                </c:pt>
                <c:pt idx="1161">
                  <c:v>41725.083333333336</c:v>
                </c:pt>
                <c:pt idx="1162">
                  <c:v>41725.124999999993</c:v>
                </c:pt>
                <c:pt idx="1163">
                  <c:v>41725.166666666584</c:v>
                </c:pt>
                <c:pt idx="1164">
                  <c:v>41725.208333333336</c:v>
                </c:pt>
                <c:pt idx="1165">
                  <c:v>41725.25</c:v>
                </c:pt>
                <c:pt idx="1166">
                  <c:v>41725.291666666504</c:v>
                </c:pt>
                <c:pt idx="1167">
                  <c:v>41725.333333333336</c:v>
                </c:pt>
                <c:pt idx="1168">
                  <c:v>41725.375</c:v>
                </c:pt>
                <c:pt idx="1169">
                  <c:v>41725.416666666664</c:v>
                </c:pt>
                <c:pt idx="1170">
                  <c:v>41725.458333333343</c:v>
                </c:pt>
                <c:pt idx="1171">
                  <c:v>41725.5</c:v>
                </c:pt>
                <c:pt idx="1172">
                  <c:v>41725.541666666584</c:v>
                </c:pt>
                <c:pt idx="1173">
                  <c:v>41725.583333333336</c:v>
                </c:pt>
                <c:pt idx="1174">
                  <c:v>41725.624999999993</c:v>
                </c:pt>
                <c:pt idx="1175">
                  <c:v>41725.666666666584</c:v>
                </c:pt>
                <c:pt idx="1176">
                  <c:v>41725.708333333336</c:v>
                </c:pt>
                <c:pt idx="1177">
                  <c:v>41725.75</c:v>
                </c:pt>
                <c:pt idx="1178">
                  <c:v>41725.791666666504</c:v>
                </c:pt>
                <c:pt idx="1179">
                  <c:v>41725.833333333336</c:v>
                </c:pt>
                <c:pt idx="1180">
                  <c:v>41725.875</c:v>
                </c:pt>
                <c:pt idx="1181">
                  <c:v>41725.916666666664</c:v>
                </c:pt>
                <c:pt idx="1182">
                  <c:v>41725.958333333343</c:v>
                </c:pt>
                <c:pt idx="1183">
                  <c:v>41726</c:v>
                </c:pt>
                <c:pt idx="1184">
                  <c:v>41726.041666666584</c:v>
                </c:pt>
                <c:pt idx="1185">
                  <c:v>41726.083333333336</c:v>
                </c:pt>
                <c:pt idx="1186">
                  <c:v>41726.124999999993</c:v>
                </c:pt>
                <c:pt idx="1187">
                  <c:v>41726.166666666584</c:v>
                </c:pt>
                <c:pt idx="1188">
                  <c:v>41726.208333333336</c:v>
                </c:pt>
                <c:pt idx="1189">
                  <c:v>41726.25</c:v>
                </c:pt>
                <c:pt idx="1190">
                  <c:v>41726.291666666504</c:v>
                </c:pt>
                <c:pt idx="1191">
                  <c:v>41726.333333333336</c:v>
                </c:pt>
                <c:pt idx="1192">
                  <c:v>41726.375</c:v>
                </c:pt>
                <c:pt idx="1193">
                  <c:v>41726.416666666664</c:v>
                </c:pt>
                <c:pt idx="1194">
                  <c:v>41726.458333333343</c:v>
                </c:pt>
                <c:pt idx="1195">
                  <c:v>41726.5</c:v>
                </c:pt>
                <c:pt idx="1196">
                  <c:v>41726.541666666584</c:v>
                </c:pt>
                <c:pt idx="1197">
                  <c:v>41726.583333333336</c:v>
                </c:pt>
                <c:pt idx="1198">
                  <c:v>41726.624999999993</c:v>
                </c:pt>
                <c:pt idx="1199">
                  <c:v>41726.666666666584</c:v>
                </c:pt>
                <c:pt idx="1200">
                  <c:v>41726.708333333336</c:v>
                </c:pt>
                <c:pt idx="1201">
                  <c:v>41726.75</c:v>
                </c:pt>
                <c:pt idx="1202">
                  <c:v>41726.791666666504</c:v>
                </c:pt>
                <c:pt idx="1203">
                  <c:v>41726.833333333336</c:v>
                </c:pt>
                <c:pt idx="1204">
                  <c:v>41726.875</c:v>
                </c:pt>
                <c:pt idx="1205">
                  <c:v>41726.916666666664</c:v>
                </c:pt>
                <c:pt idx="1206">
                  <c:v>41726.958333333343</c:v>
                </c:pt>
                <c:pt idx="1207">
                  <c:v>41727</c:v>
                </c:pt>
                <c:pt idx="1208">
                  <c:v>41727.041666666584</c:v>
                </c:pt>
                <c:pt idx="1209">
                  <c:v>41727.083333333336</c:v>
                </c:pt>
                <c:pt idx="1210">
                  <c:v>41727.124999999993</c:v>
                </c:pt>
                <c:pt idx="1211">
                  <c:v>41727.166666666584</c:v>
                </c:pt>
                <c:pt idx="1212">
                  <c:v>41727.208333333336</c:v>
                </c:pt>
                <c:pt idx="1213">
                  <c:v>41727.25</c:v>
                </c:pt>
                <c:pt idx="1214">
                  <c:v>41727.291666666504</c:v>
                </c:pt>
                <c:pt idx="1215">
                  <c:v>41727.333333333336</c:v>
                </c:pt>
                <c:pt idx="1216">
                  <c:v>41727.375</c:v>
                </c:pt>
                <c:pt idx="1217">
                  <c:v>41727.416666666664</c:v>
                </c:pt>
                <c:pt idx="1218">
                  <c:v>41727.458333333343</c:v>
                </c:pt>
                <c:pt idx="1219">
                  <c:v>41727.5</c:v>
                </c:pt>
                <c:pt idx="1220">
                  <c:v>41727.541666666584</c:v>
                </c:pt>
                <c:pt idx="1221">
                  <c:v>41727.583333333336</c:v>
                </c:pt>
                <c:pt idx="1222">
                  <c:v>41727.624999999993</c:v>
                </c:pt>
                <c:pt idx="1223">
                  <c:v>41727.666666666584</c:v>
                </c:pt>
                <c:pt idx="1224">
                  <c:v>41727.708333333336</c:v>
                </c:pt>
                <c:pt idx="1225">
                  <c:v>41727.75</c:v>
                </c:pt>
                <c:pt idx="1226">
                  <c:v>41727.791666666504</c:v>
                </c:pt>
                <c:pt idx="1227">
                  <c:v>41727.833333333336</c:v>
                </c:pt>
                <c:pt idx="1228">
                  <c:v>41727.875</c:v>
                </c:pt>
                <c:pt idx="1229">
                  <c:v>41727.916666666664</c:v>
                </c:pt>
                <c:pt idx="1230">
                  <c:v>41727.958333333343</c:v>
                </c:pt>
                <c:pt idx="1231">
                  <c:v>41728</c:v>
                </c:pt>
                <c:pt idx="1232">
                  <c:v>41728.041666666584</c:v>
                </c:pt>
                <c:pt idx="1233">
                  <c:v>41728.083333333336</c:v>
                </c:pt>
                <c:pt idx="1234">
                  <c:v>41728.124999999993</c:v>
                </c:pt>
                <c:pt idx="1235">
                  <c:v>41728.166666666584</c:v>
                </c:pt>
                <c:pt idx="1236">
                  <c:v>41728.208333333336</c:v>
                </c:pt>
                <c:pt idx="1237">
                  <c:v>41728.25</c:v>
                </c:pt>
                <c:pt idx="1238">
                  <c:v>41728.291666666504</c:v>
                </c:pt>
                <c:pt idx="1239">
                  <c:v>41728.333333333336</c:v>
                </c:pt>
                <c:pt idx="1240">
                  <c:v>41728.375</c:v>
                </c:pt>
                <c:pt idx="1241">
                  <c:v>41728.416666666664</c:v>
                </c:pt>
                <c:pt idx="1242">
                  <c:v>41728.458333333343</c:v>
                </c:pt>
                <c:pt idx="1243">
                  <c:v>41728.5</c:v>
                </c:pt>
                <c:pt idx="1244">
                  <c:v>41728.541666666584</c:v>
                </c:pt>
                <c:pt idx="1245">
                  <c:v>41728.583333333336</c:v>
                </c:pt>
                <c:pt idx="1246">
                  <c:v>41728.624999999993</c:v>
                </c:pt>
                <c:pt idx="1247">
                  <c:v>41728.666666666584</c:v>
                </c:pt>
                <c:pt idx="1248">
                  <c:v>41728.708333333336</c:v>
                </c:pt>
                <c:pt idx="1249">
                  <c:v>41728.75</c:v>
                </c:pt>
                <c:pt idx="1250">
                  <c:v>41728.791666666504</c:v>
                </c:pt>
                <c:pt idx="1251">
                  <c:v>41728.833333333336</c:v>
                </c:pt>
                <c:pt idx="1252">
                  <c:v>41728.875</c:v>
                </c:pt>
                <c:pt idx="1253">
                  <c:v>41728.916666666664</c:v>
                </c:pt>
                <c:pt idx="1254">
                  <c:v>41728.958333333343</c:v>
                </c:pt>
                <c:pt idx="1255">
                  <c:v>41729</c:v>
                </c:pt>
                <c:pt idx="1256">
                  <c:v>41729.041666666584</c:v>
                </c:pt>
                <c:pt idx="1257">
                  <c:v>41729.083333333336</c:v>
                </c:pt>
                <c:pt idx="1258">
                  <c:v>41729.124999999993</c:v>
                </c:pt>
                <c:pt idx="1259">
                  <c:v>41729.166666666584</c:v>
                </c:pt>
                <c:pt idx="1260">
                  <c:v>41729.208333333336</c:v>
                </c:pt>
                <c:pt idx="1261">
                  <c:v>41729.25</c:v>
                </c:pt>
                <c:pt idx="1262">
                  <c:v>41729.291666666504</c:v>
                </c:pt>
                <c:pt idx="1263">
                  <c:v>41729.333333333336</c:v>
                </c:pt>
                <c:pt idx="1264">
                  <c:v>41729.375</c:v>
                </c:pt>
                <c:pt idx="1265">
                  <c:v>41729.416666666664</c:v>
                </c:pt>
                <c:pt idx="1266">
                  <c:v>41729.458333333343</c:v>
                </c:pt>
                <c:pt idx="1267">
                  <c:v>41729.5</c:v>
                </c:pt>
                <c:pt idx="1268">
                  <c:v>41729.541666666584</c:v>
                </c:pt>
                <c:pt idx="1269">
                  <c:v>41729.583333333336</c:v>
                </c:pt>
                <c:pt idx="1270">
                  <c:v>41729.624999999993</c:v>
                </c:pt>
                <c:pt idx="1271">
                  <c:v>41729.666666666584</c:v>
                </c:pt>
                <c:pt idx="1272">
                  <c:v>41729.708333333336</c:v>
                </c:pt>
                <c:pt idx="1273">
                  <c:v>41729.75</c:v>
                </c:pt>
                <c:pt idx="1274">
                  <c:v>41729.791666666504</c:v>
                </c:pt>
                <c:pt idx="1275">
                  <c:v>41729.833333333336</c:v>
                </c:pt>
                <c:pt idx="1276">
                  <c:v>41729.875</c:v>
                </c:pt>
                <c:pt idx="1277">
                  <c:v>41729.916666666664</c:v>
                </c:pt>
                <c:pt idx="1278">
                  <c:v>41729.958333333343</c:v>
                </c:pt>
                <c:pt idx="1279">
                  <c:v>41730</c:v>
                </c:pt>
                <c:pt idx="1280">
                  <c:v>41730.041666666584</c:v>
                </c:pt>
                <c:pt idx="1281">
                  <c:v>41730.083333333336</c:v>
                </c:pt>
                <c:pt idx="1282">
                  <c:v>41730.124999999993</c:v>
                </c:pt>
                <c:pt idx="1283">
                  <c:v>41730.166666666584</c:v>
                </c:pt>
                <c:pt idx="1284">
                  <c:v>41730.208333333336</c:v>
                </c:pt>
                <c:pt idx="1285">
                  <c:v>41730.25</c:v>
                </c:pt>
                <c:pt idx="1286">
                  <c:v>41730.291666666504</c:v>
                </c:pt>
                <c:pt idx="1287">
                  <c:v>41730.333333333336</c:v>
                </c:pt>
                <c:pt idx="1288">
                  <c:v>41730.375</c:v>
                </c:pt>
                <c:pt idx="1289">
                  <c:v>41730.416666666664</c:v>
                </c:pt>
                <c:pt idx="1290">
                  <c:v>41730.458333333343</c:v>
                </c:pt>
                <c:pt idx="1291">
                  <c:v>41730.5</c:v>
                </c:pt>
                <c:pt idx="1292">
                  <c:v>41730.541666666584</c:v>
                </c:pt>
                <c:pt idx="1293">
                  <c:v>41730.583333333336</c:v>
                </c:pt>
                <c:pt idx="1294">
                  <c:v>41730.624999999993</c:v>
                </c:pt>
                <c:pt idx="1295">
                  <c:v>41730.666666666584</c:v>
                </c:pt>
                <c:pt idx="1296">
                  <c:v>41730.708333333336</c:v>
                </c:pt>
                <c:pt idx="1297">
                  <c:v>41730.75</c:v>
                </c:pt>
                <c:pt idx="1298">
                  <c:v>41730.791666666504</c:v>
                </c:pt>
                <c:pt idx="1299">
                  <c:v>41730.833333333336</c:v>
                </c:pt>
                <c:pt idx="1300">
                  <c:v>41730.875</c:v>
                </c:pt>
                <c:pt idx="1301">
                  <c:v>41730.916666666664</c:v>
                </c:pt>
                <c:pt idx="1302">
                  <c:v>41730.958333333343</c:v>
                </c:pt>
                <c:pt idx="1303">
                  <c:v>41731</c:v>
                </c:pt>
                <c:pt idx="1304">
                  <c:v>41731.041666666584</c:v>
                </c:pt>
                <c:pt idx="1305">
                  <c:v>41731.083333333336</c:v>
                </c:pt>
                <c:pt idx="1306">
                  <c:v>41731.124999999993</c:v>
                </c:pt>
                <c:pt idx="1307">
                  <c:v>41731.166666666584</c:v>
                </c:pt>
                <c:pt idx="1308">
                  <c:v>41731.208333333336</c:v>
                </c:pt>
                <c:pt idx="1309">
                  <c:v>41731.25</c:v>
                </c:pt>
                <c:pt idx="1310">
                  <c:v>41731.291666666504</c:v>
                </c:pt>
                <c:pt idx="1311">
                  <c:v>41731.333333333336</c:v>
                </c:pt>
                <c:pt idx="1312">
                  <c:v>41731.375</c:v>
                </c:pt>
                <c:pt idx="1313">
                  <c:v>41731.416666666664</c:v>
                </c:pt>
                <c:pt idx="1314">
                  <c:v>41731.458333333343</c:v>
                </c:pt>
                <c:pt idx="1315">
                  <c:v>41731.5</c:v>
                </c:pt>
                <c:pt idx="1316">
                  <c:v>41731.541666666584</c:v>
                </c:pt>
                <c:pt idx="1317">
                  <c:v>41731.583333333336</c:v>
                </c:pt>
                <c:pt idx="1318">
                  <c:v>41731.624999999993</c:v>
                </c:pt>
                <c:pt idx="1319">
                  <c:v>41731.666666666584</c:v>
                </c:pt>
                <c:pt idx="1320">
                  <c:v>41731.708333333336</c:v>
                </c:pt>
                <c:pt idx="1321">
                  <c:v>41731.75</c:v>
                </c:pt>
                <c:pt idx="1322">
                  <c:v>41731.791666666504</c:v>
                </c:pt>
                <c:pt idx="1323">
                  <c:v>41731.833333333336</c:v>
                </c:pt>
                <c:pt idx="1324">
                  <c:v>41731.875</c:v>
                </c:pt>
                <c:pt idx="1325">
                  <c:v>41731.916666666664</c:v>
                </c:pt>
                <c:pt idx="1326">
                  <c:v>41731.958333333343</c:v>
                </c:pt>
                <c:pt idx="1327">
                  <c:v>41732</c:v>
                </c:pt>
                <c:pt idx="1328">
                  <c:v>41732.041666666584</c:v>
                </c:pt>
                <c:pt idx="1329">
                  <c:v>41732.083333333336</c:v>
                </c:pt>
                <c:pt idx="1330">
                  <c:v>41732.124999999993</c:v>
                </c:pt>
                <c:pt idx="1331">
                  <c:v>41732.166666666584</c:v>
                </c:pt>
                <c:pt idx="1332">
                  <c:v>41732.208333333336</c:v>
                </c:pt>
                <c:pt idx="1333">
                  <c:v>41732.25</c:v>
                </c:pt>
                <c:pt idx="1334">
                  <c:v>41732.291666666504</c:v>
                </c:pt>
                <c:pt idx="1335">
                  <c:v>41732.333333333336</c:v>
                </c:pt>
                <c:pt idx="1336">
                  <c:v>41732.375</c:v>
                </c:pt>
                <c:pt idx="1337">
                  <c:v>41732.416666666664</c:v>
                </c:pt>
                <c:pt idx="1338">
                  <c:v>41732.458333333343</c:v>
                </c:pt>
                <c:pt idx="1339">
                  <c:v>41732.5</c:v>
                </c:pt>
                <c:pt idx="1340">
                  <c:v>41732.541666666584</c:v>
                </c:pt>
                <c:pt idx="1341">
                  <c:v>41732.583333333336</c:v>
                </c:pt>
                <c:pt idx="1342">
                  <c:v>41732.624999999993</c:v>
                </c:pt>
                <c:pt idx="1343">
                  <c:v>41732.666666666584</c:v>
                </c:pt>
                <c:pt idx="1344">
                  <c:v>41732.708333333336</c:v>
                </c:pt>
                <c:pt idx="1345">
                  <c:v>41732.75</c:v>
                </c:pt>
                <c:pt idx="1346">
                  <c:v>41732.791666666504</c:v>
                </c:pt>
                <c:pt idx="1347">
                  <c:v>41732.833333333336</c:v>
                </c:pt>
                <c:pt idx="1348">
                  <c:v>41732.875</c:v>
                </c:pt>
                <c:pt idx="1349">
                  <c:v>41732.916666666664</c:v>
                </c:pt>
                <c:pt idx="1350">
                  <c:v>41732.958333333343</c:v>
                </c:pt>
                <c:pt idx="1351">
                  <c:v>41733</c:v>
                </c:pt>
                <c:pt idx="1352">
                  <c:v>41733.041666666584</c:v>
                </c:pt>
                <c:pt idx="1353">
                  <c:v>41733.083333333336</c:v>
                </c:pt>
                <c:pt idx="1354">
                  <c:v>41733.124999999993</c:v>
                </c:pt>
                <c:pt idx="1355">
                  <c:v>41733.166666666584</c:v>
                </c:pt>
                <c:pt idx="1356">
                  <c:v>41733.208333333336</c:v>
                </c:pt>
                <c:pt idx="1357">
                  <c:v>41733.25</c:v>
                </c:pt>
                <c:pt idx="1358">
                  <c:v>41733.291666666504</c:v>
                </c:pt>
                <c:pt idx="1359">
                  <c:v>41733.333333333336</c:v>
                </c:pt>
                <c:pt idx="1360">
                  <c:v>41733.375</c:v>
                </c:pt>
                <c:pt idx="1361">
                  <c:v>41733.416666666664</c:v>
                </c:pt>
                <c:pt idx="1362">
                  <c:v>41733.458333333343</c:v>
                </c:pt>
                <c:pt idx="1363">
                  <c:v>41733.5</c:v>
                </c:pt>
                <c:pt idx="1364">
                  <c:v>41733.541666666584</c:v>
                </c:pt>
                <c:pt idx="1365">
                  <c:v>41733.583333333336</c:v>
                </c:pt>
                <c:pt idx="1366">
                  <c:v>41733.624999999993</c:v>
                </c:pt>
                <c:pt idx="1367">
                  <c:v>41733.666666666584</c:v>
                </c:pt>
                <c:pt idx="1368">
                  <c:v>41733.708333333336</c:v>
                </c:pt>
                <c:pt idx="1369">
                  <c:v>41733.75</c:v>
                </c:pt>
                <c:pt idx="1370">
                  <c:v>41733.791666666504</c:v>
                </c:pt>
                <c:pt idx="1371">
                  <c:v>41733.833333333336</c:v>
                </c:pt>
                <c:pt idx="1372">
                  <c:v>41733.875</c:v>
                </c:pt>
                <c:pt idx="1373">
                  <c:v>41733.916666666664</c:v>
                </c:pt>
                <c:pt idx="1374">
                  <c:v>41733.958333333343</c:v>
                </c:pt>
                <c:pt idx="1375">
                  <c:v>41734</c:v>
                </c:pt>
                <c:pt idx="1376">
                  <c:v>41734.041666666584</c:v>
                </c:pt>
                <c:pt idx="1377">
                  <c:v>41734.083333333336</c:v>
                </c:pt>
                <c:pt idx="1378">
                  <c:v>41734.124999999993</c:v>
                </c:pt>
                <c:pt idx="1379">
                  <c:v>41734.166666666584</c:v>
                </c:pt>
                <c:pt idx="1380">
                  <c:v>41734.208333333336</c:v>
                </c:pt>
                <c:pt idx="1381">
                  <c:v>41734.25</c:v>
                </c:pt>
                <c:pt idx="1382">
                  <c:v>41734.291666666504</c:v>
                </c:pt>
                <c:pt idx="1383">
                  <c:v>41734.333333333336</c:v>
                </c:pt>
                <c:pt idx="1384">
                  <c:v>41734.375</c:v>
                </c:pt>
                <c:pt idx="1385">
                  <c:v>41734.416666666664</c:v>
                </c:pt>
                <c:pt idx="1386">
                  <c:v>41734.458333333343</c:v>
                </c:pt>
                <c:pt idx="1387">
                  <c:v>41734.5</c:v>
                </c:pt>
                <c:pt idx="1388">
                  <c:v>41734.541666666584</c:v>
                </c:pt>
                <c:pt idx="1389">
                  <c:v>41734.583333333336</c:v>
                </c:pt>
                <c:pt idx="1390">
                  <c:v>41734.624999999993</c:v>
                </c:pt>
                <c:pt idx="1391">
                  <c:v>41734.666666666584</c:v>
                </c:pt>
                <c:pt idx="1392">
                  <c:v>41734.708333333336</c:v>
                </c:pt>
                <c:pt idx="1393">
                  <c:v>41734.75</c:v>
                </c:pt>
                <c:pt idx="1394">
                  <c:v>41734.791666666504</c:v>
                </c:pt>
                <c:pt idx="1395">
                  <c:v>41734.833333333336</c:v>
                </c:pt>
                <c:pt idx="1396">
                  <c:v>41734.875</c:v>
                </c:pt>
                <c:pt idx="1397">
                  <c:v>41734.916666666664</c:v>
                </c:pt>
                <c:pt idx="1398">
                  <c:v>41734.958333333343</c:v>
                </c:pt>
                <c:pt idx="1399">
                  <c:v>41735</c:v>
                </c:pt>
                <c:pt idx="1400">
                  <c:v>41735.041666666584</c:v>
                </c:pt>
                <c:pt idx="1401">
                  <c:v>41735.083333333336</c:v>
                </c:pt>
                <c:pt idx="1402">
                  <c:v>41735.124999999993</c:v>
                </c:pt>
                <c:pt idx="1403">
                  <c:v>41735.166666666584</c:v>
                </c:pt>
                <c:pt idx="1404">
                  <c:v>41735.208333333336</c:v>
                </c:pt>
                <c:pt idx="1405">
                  <c:v>41735.25</c:v>
                </c:pt>
                <c:pt idx="1406">
                  <c:v>41735.291666666504</c:v>
                </c:pt>
                <c:pt idx="1407">
                  <c:v>41735.333333333336</c:v>
                </c:pt>
                <c:pt idx="1408">
                  <c:v>41735.375</c:v>
                </c:pt>
                <c:pt idx="1409">
                  <c:v>41735.416666666664</c:v>
                </c:pt>
                <c:pt idx="1410">
                  <c:v>41735.458333333343</c:v>
                </c:pt>
                <c:pt idx="1411">
                  <c:v>41735.5</c:v>
                </c:pt>
                <c:pt idx="1412">
                  <c:v>41735.541666666584</c:v>
                </c:pt>
                <c:pt idx="1413">
                  <c:v>41735.583333333336</c:v>
                </c:pt>
                <c:pt idx="1414">
                  <c:v>41735.624999999993</c:v>
                </c:pt>
                <c:pt idx="1415">
                  <c:v>41735.666666666584</c:v>
                </c:pt>
                <c:pt idx="1416">
                  <c:v>41735.708333333336</c:v>
                </c:pt>
                <c:pt idx="1417">
                  <c:v>41735.75</c:v>
                </c:pt>
                <c:pt idx="1418">
                  <c:v>41735.791666666504</c:v>
                </c:pt>
                <c:pt idx="1419">
                  <c:v>41735.833333333336</c:v>
                </c:pt>
                <c:pt idx="1420">
                  <c:v>41735.875</c:v>
                </c:pt>
                <c:pt idx="1421">
                  <c:v>41735.916666666664</c:v>
                </c:pt>
                <c:pt idx="1422">
                  <c:v>41735.958333333343</c:v>
                </c:pt>
                <c:pt idx="1423">
                  <c:v>41736</c:v>
                </c:pt>
                <c:pt idx="1424">
                  <c:v>41736.041666666584</c:v>
                </c:pt>
                <c:pt idx="1425">
                  <c:v>41736.083333333336</c:v>
                </c:pt>
                <c:pt idx="1426">
                  <c:v>41736.124999999993</c:v>
                </c:pt>
                <c:pt idx="1427">
                  <c:v>41736.166666666584</c:v>
                </c:pt>
                <c:pt idx="1428">
                  <c:v>41736.208333333336</c:v>
                </c:pt>
                <c:pt idx="1429">
                  <c:v>41736.25</c:v>
                </c:pt>
                <c:pt idx="1430">
                  <c:v>41736.291666666504</c:v>
                </c:pt>
                <c:pt idx="1431">
                  <c:v>41736.333333333336</c:v>
                </c:pt>
                <c:pt idx="1432">
                  <c:v>41736.375</c:v>
                </c:pt>
                <c:pt idx="1433">
                  <c:v>41736.416666666664</c:v>
                </c:pt>
                <c:pt idx="1434">
                  <c:v>41736.458333333343</c:v>
                </c:pt>
                <c:pt idx="1435">
                  <c:v>41736.5</c:v>
                </c:pt>
                <c:pt idx="1436">
                  <c:v>41736.541666666584</c:v>
                </c:pt>
                <c:pt idx="1437">
                  <c:v>41736.583333333336</c:v>
                </c:pt>
                <c:pt idx="1438">
                  <c:v>41736.624999999993</c:v>
                </c:pt>
                <c:pt idx="1439">
                  <c:v>41736.666666666584</c:v>
                </c:pt>
                <c:pt idx="1440">
                  <c:v>41736.708333333336</c:v>
                </c:pt>
                <c:pt idx="1441">
                  <c:v>41736.75</c:v>
                </c:pt>
                <c:pt idx="1442">
                  <c:v>41736.791666666504</c:v>
                </c:pt>
                <c:pt idx="1443">
                  <c:v>41736.833333333336</c:v>
                </c:pt>
                <c:pt idx="1444">
                  <c:v>41736.875</c:v>
                </c:pt>
                <c:pt idx="1445">
                  <c:v>41736.916666666664</c:v>
                </c:pt>
                <c:pt idx="1446">
                  <c:v>41736.958333333343</c:v>
                </c:pt>
                <c:pt idx="1447">
                  <c:v>41737</c:v>
                </c:pt>
                <c:pt idx="1448">
                  <c:v>41737.041666666584</c:v>
                </c:pt>
                <c:pt idx="1449">
                  <c:v>41737.083333333336</c:v>
                </c:pt>
                <c:pt idx="1450">
                  <c:v>41737.124999999993</c:v>
                </c:pt>
                <c:pt idx="1451">
                  <c:v>41737.166666666584</c:v>
                </c:pt>
                <c:pt idx="1452">
                  <c:v>41737.208333333336</c:v>
                </c:pt>
                <c:pt idx="1453">
                  <c:v>41737.25</c:v>
                </c:pt>
                <c:pt idx="1454">
                  <c:v>41737.291666666504</c:v>
                </c:pt>
                <c:pt idx="1455">
                  <c:v>41737.333333333336</c:v>
                </c:pt>
                <c:pt idx="1456">
                  <c:v>41737.375</c:v>
                </c:pt>
                <c:pt idx="1457">
                  <c:v>41737.416666666664</c:v>
                </c:pt>
                <c:pt idx="1458">
                  <c:v>41737.458333333343</c:v>
                </c:pt>
                <c:pt idx="1459">
                  <c:v>41737.5</c:v>
                </c:pt>
                <c:pt idx="1460">
                  <c:v>41737.541666666584</c:v>
                </c:pt>
                <c:pt idx="1461">
                  <c:v>41737.583333333336</c:v>
                </c:pt>
                <c:pt idx="1462">
                  <c:v>41737.624999999993</c:v>
                </c:pt>
                <c:pt idx="1463">
                  <c:v>41737.666666666584</c:v>
                </c:pt>
                <c:pt idx="1464">
                  <c:v>41737.708333333336</c:v>
                </c:pt>
                <c:pt idx="1465">
                  <c:v>41737.75</c:v>
                </c:pt>
                <c:pt idx="1466">
                  <c:v>41737.791666666504</c:v>
                </c:pt>
                <c:pt idx="1467">
                  <c:v>41737.833333333336</c:v>
                </c:pt>
                <c:pt idx="1468">
                  <c:v>41737.875</c:v>
                </c:pt>
                <c:pt idx="1469">
                  <c:v>41737.916666666664</c:v>
                </c:pt>
                <c:pt idx="1470">
                  <c:v>41737.958333333343</c:v>
                </c:pt>
                <c:pt idx="1471">
                  <c:v>41738</c:v>
                </c:pt>
                <c:pt idx="1472">
                  <c:v>41738.041666666584</c:v>
                </c:pt>
                <c:pt idx="1473">
                  <c:v>41738.083333333336</c:v>
                </c:pt>
                <c:pt idx="1474">
                  <c:v>41738.124999999993</c:v>
                </c:pt>
                <c:pt idx="1475">
                  <c:v>41738.166666666584</c:v>
                </c:pt>
                <c:pt idx="1476">
                  <c:v>41738.208333333336</c:v>
                </c:pt>
                <c:pt idx="1477">
                  <c:v>41738.25</c:v>
                </c:pt>
                <c:pt idx="1478">
                  <c:v>41738.291666666504</c:v>
                </c:pt>
                <c:pt idx="1479">
                  <c:v>41738.333333333336</c:v>
                </c:pt>
                <c:pt idx="1480">
                  <c:v>41738.375</c:v>
                </c:pt>
                <c:pt idx="1481">
                  <c:v>41738.416666666664</c:v>
                </c:pt>
                <c:pt idx="1482">
                  <c:v>41738.458333333343</c:v>
                </c:pt>
                <c:pt idx="1483">
                  <c:v>41738.5</c:v>
                </c:pt>
                <c:pt idx="1484">
                  <c:v>41738.541666666584</c:v>
                </c:pt>
                <c:pt idx="1485">
                  <c:v>41738.583333333336</c:v>
                </c:pt>
                <c:pt idx="1486">
                  <c:v>41738.624999999993</c:v>
                </c:pt>
                <c:pt idx="1487">
                  <c:v>41738.666666666584</c:v>
                </c:pt>
                <c:pt idx="1488">
                  <c:v>41738.708333333336</c:v>
                </c:pt>
                <c:pt idx="1489">
                  <c:v>41738.75</c:v>
                </c:pt>
                <c:pt idx="1490">
                  <c:v>41738.791666666504</c:v>
                </c:pt>
                <c:pt idx="1491">
                  <c:v>41738.833333333336</c:v>
                </c:pt>
                <c:pt idx="1492">
                  <c:v>41738.875</c:v>
                </c:pt>
                <c:pt idx="1493">
                  <c:v>41738.916666666664</c:v>
                </c:pt>
                <c:pt idx="1494">
                  <c:v>41738.958333333343</c:v>
                </c:pt>
                <c:pt idx="1495">
                  <c:v>41739</c:v>
                </c:pt>
                <c:pt idx="1496">
                  <c:v>41739.041666666584</c:v>
                </c:pt>
                <c:pt idx="1497">
                  <c:v>41739.083333333336</c:v>
                </c:pt>
                <c:pt idx="1498">
                  <c:v>41739.124999999993</c:v>
                </c:pt>
                <c:pt idx="1499">
                  <c:v>41739.166666666584</c:v>
                </c:pt>
                <c:pt idx="1500">
                  <c:v>41739.208333333336</c:v>
                </c:pt>
                <c:pt idx="1501">
                  <c:v>41739.25</c:v>
                </c:pt>
                <c:pt idx="1502">
                  <c:v>41739.291666666504</c:v>
                </c:pt>
                <c:pt idx="1503">
                  <c:v>41739.333333333336</c:v>
                </c:pt>
                <c:pt idx="1504">
                  <c:v>41739.375</c:v>
                </c:pt>
                <c:pt idx="1505">
                  <c:v>41739.416666666664</c:v>
                </c:pt>
                <c:pt idx="1506">
                  <c:v>41739.458333333343</c:v>
                </c:pt>
                <c:pt idx="1507">
                  <c:v>41739.5</c:v>
                </c:pt>
                <c:pt idx="1508">
                  <c:v>41739.541666666584</c:v>
                </c:pt>
                <c:pt idx="1509">
                  <c:v>41739.583333333336</c:v>
                </c:pt>
                <c:pt idx="1510">
                  <c:v>41739.624999999993</c:v>
                </c:pt>
                <c:pt idx="1511">
                  <c:v>41739.666666666584</c:v>
                </c:pt>
                <c:pt idx="1512">
                  <c:v>41739.708333333336</c:v>
                </c:pt>
                <c:pt idx="1513">
                  <c:v>41739.75</c:v>
                </c:pt>
                <c:pt idx="1514">
                  <c:v>41739.791666666504</c:v>
                </c:pt>
                <c:pt idx="1515">
                  <c:v>41739.833333333336</c:v>
                </c:pt>
                <c:pt idx="1516">
                  <c:v>41739.875</c:v>
                </c:pt>
                <c:pt idx="1517">
                  <c:v>41739.916666666664</c:v>
                </c:pt>
                <c:pt idx="1518">
                  <c:v>41739.958333333343</c:v>
                </c:pt>
                <c:pt idx="1519">
                  <c:v>41740</c:v>
                </c:pt>
                <c:pt idx="1520">
                  <c:v>41740.041666666584</c:v>
                </c:pt>
                <c:pt idx="1521">
                  <c:v>41740.083333333336</c:v>
                </c:pt>
                <c:pt idx="1522">
                  <c:v>41740.124999999993</c:v>
                </c:pt>
                <c:pt idx="1523">
                  <c:v>41740.166666666584</c:v>
                </c:pt>
                <c:pt idx="1524">
                  <c:v>41740.208333333336</c:v>
                </c:pt>
                <c:pt idx="1525">
                  <c:v>41740.25</c:v>
                </c:pt>
                <c:pt idx="1526">
                  <c:v>41740.291666666504</c:v>
                </c:pt>
                <c:pt idx="1527">
                  <c:v>41740.333333333336</c:v>
                </c:pt>
                <c:pt idx="1528">
                  <c:v>41740.375</c:v>
                </c:pt>
                <c:pt idx="1529">
                  <c:v>41740.416666666664</c:v>
                </c:pt>
                <c:pt idx="1530">
                  <c:v>41740.458333333343</c:v>
                </c:pt>
                <c:pt idx="1531">
                  <c:v>41740.5</c:v>
                </c:pt>
                <c:pt idx="1532">
                  <c:v>41740.541666666584</c:v>
                </c:pt>
                <c:pt idx="1533">
                  <c:v>41740.583333333336</c:v>
                </c:pt>
                <c:pt idx="1534">
                  <c:v>41740.624999999993</c:v>
                </c:pt>
                <c:pt idx="1535">
                  <c:v>41740.666666666584</c:v>
                </c:pt>
                <c:pt idx="1536">
                  <c:v>41740.708333333336</c:v>
                </c:pt>
                <c:pt idx="1537">
                  <c:v>41740.75</c:v>
                </c:pt>
                <c:pt idx="1538">
                  <c:v>41740.791666666504</c:v>
                </c:pt>
                <c:pt idx="1539">
                  <c:v>41740.833333333336</c:v>
                </c:pt>
                <c:pt idx="1540">
                  <c:v>41740.875</c:v>
                </c:pt>
                <c:pt idx="1541">
                  <c:v>41740.916666666664</c:v>
                </c:pt>
                <c:pt idx="1542">
                  <c:v>41740.958333333343</c:v>
                </c:pt>
                <c:pt idx="1543">
                  <c:v>41741</c:v>
                </c:pt>
                <c:pt idx="1544">
                  <c:v>41741.041666666584</c:v>
                </c:pt>
                <c:pt idx="1545">
                  <c:v>41741.083333333336</c:v>
                </c:pt>
                <c:pt idx="1546">
                  <c:v>41741.124999999993</c:v>
                </c:pt>
                <c:pt idx="1547">
                  <c:v>41741.166666666584</c:v>
                </c:pt>
                <c:pt idx="1548">
                  <c:v>41741.208333333336</c:v>
                </c:pt>
                <c:pt idx="1549">
                  <c:v>41741.25</c:v>
                </c:pt>
                <c:pt idx="1550">
                  <c:v>41741.291666666504</c:v>
                </c:pt>
                <c:pt idx="1551">
                  <c:v>41741.333333333336</c:v>
                </c:pt>
                <c:pt idx="1552">
                  <c:v>41741.375</c:v>
                </c:pt>
                <c:pt idx="1553">
                  <c:v>41741.416666666664</c:v>
                </c:pt>
                <c:pt idx="1554">
                  <c:v>41741.458333333343</c:v>
                </c:pt>
                <c:pt idx="1555">
                  <c:v>41741.5</c:v>
                </c:pt>
                <c:pt idx="1556">
                  <c:v>41741.541666666584</c:v>
                </c:pt>
                <c:pt idx="1557">
                  <c:v>41741.583333333336</c:v>
                </c:pt>
                <c:pt idx="1558">
                  <c:v>41741.624999999993</c:v>
                </c:pt>
                <c:pt idx="1559">
                  <c:v>41741.666666666584</c:v>
                </c:pt>
                <c:pt idx="1560">
                  <c:v>41741.708333333336</c:v>
                </c:pt>
                <c:pt idx="1561">
                  <c:v>41741.75</c:v>
                </c:pt>
                <c:pt idx="1562">
                  <c:v>41741.791666666504</c:v>
                </c:pt>
                <c:pt idx="1563">
                  <c:v>41741.833333333336</c:v>
                </c:pt>
                <c:pt idx="1564">
                  <c:v>41741.875</c:v>
                </c:pt>
                <c:pt idx="1565">
                  <c:v>41741.916666666664</c:v>
                </c:pt>
                <c:pt idx="1566">
                  <c:v>41741.958333333343</c:v>
                </c:pt>
                <c:pt idx="1567">
                  <c:v>41742</c:v>
                </c:pt>
                <c:pt idx="1568">
                  <c:v>41742.041666666584</c:v>
                </c:pt>
                <c:pt idx="1569">
                  <c:v>41742.083333333336</c:v>
                </c:pt>
                <c:pt idx="1570">
                  <c:v>41742.124999999993</c:v>
                </c:pt>
                <c:pt idx="1571">
                  <c:v>41742.166666666584</c:v>
                </c:pt>
                <c:pt idx="1572">
                  <c:v>41742.208333333336</c:v>
                </c:pt>
                <c:pt idx="1573">
                  <c:v>41742.25</c:v>
                </c:pt>
                <c:pt idx="1574">
                  <c:v>41742.291666666504</c:v>
                </c:pt>
                <c:pt idx="1575">
                  <c:v>41742.333333333336</c:v>
                </c:pt>
                <c:pt idx="1576">
                  <c:v>41742.375</c:v>
                </c:pt>
                <c:pt idx="1577">
                  <c:v>41742.416666666664</c:v>
                </c:pt>
                <c:pt idx="1578">
                  <c:v>41742.458333333343</c:v>
                </c:pt>
                <c:pt idx="1579">
                  <c:v>41742.5</c:v>
                </c:pt>
                <c:pt idx="1580">
                  <c:v>41742.541666666584</c:v>
                </c:pt>
                <c:pt idx="1581">
                  <c:v>41742.583333333336</c:v>
                </c:pt>
                <c:pt idx="1582">
                  <c:v>41742.624999999993</c:v>
                </c:pt>
                <c:pt idx="1583">
                  <c:v>41742.666666666584</c:v>
                </c:pt>
                <c:pt idx="1584">
                  <c:v>41742.708333333336</c:v>
                </c:pt>
                <c:pt idx="1585">
                  <c:v>41742.75</c:v>
                </c:pt>
                <c:pt idx="1586">
                  <c:v>41742.791666666504</c:v>
                </c:pt>
                <c:pt idx="1587">
                  <c:v>41742.833333333336</c:v>
                </c:pt>
                <c:pt idx="1588">
                  <c:v>41742.875</c:v>
                </c:pt>
                <c:pt idx="1589">
                  <c:v>41742.916666666664</c:v>
                </c:pt>
                <c:pt idx="1590">
                  <c:v>41742.958333333343</c:v>
                </c:pt>
                <c:pt idx="1591">
                  <c:v>41743</c:v>
                </c:pt>
                <c:pt idx="1592">
                  <c:v>41743.041666666584</c:v>
                </c:pt>
                <c:pt idx="1593">
                  <c:v>41743.083333333336</c:v>
                </c:pt>
                <c:pt idx="1594">
                  <c:v>41743.124999999993</c:v>
                </c:pt>
                <c:pt idx="1595">
                  <c:v>41743.166666666584</c:v>
                </c:pt>
                <c:pt idx="1596">
                  <c:v>41743.208333333336</c:v>
                </c:pt>
                <c:pt idx="1597">
                  <c:v>41743.25</c:v>
                </c:pt>
                <c:pt idx="1598">
                  <c:v>41743.291666666504</c:v>
                </c:pt>
                <c:pt idx="1599">
                  <c:v>41743.333333333336</c:v>
                </c:pt>
                <c:pt idx="1600">
                  <c:v>41743.375</c:v>
                </c:pt>
                <c:pt idx="1601">
                  <c:v>41743.416666666664</c:v>
                </c:pt>
                <c:pt idx="1602">
                  <c:v>41743.458333333343</c:v>
                </c:pt>
                <c:pt idx="1603">
                  <c:v>41743.5</c:v>
                </c:pt>
                <c:pt idx="1604">
                  <c:v>41743.541666666584</c:v>
                </c:pt>
                <c:pt idx="1605">
                  <c:v>41743.583333333336</c:v>
                </c:pt>
                <c:pt idx="1606">
                  <c:v>41743.624999999993</c:v>
                </c:pt>
                <c:pt idx="1607">
                  <c:v>41743.666666666584</c:v>
                </c:pt>
                <c:pt idx="1608">
                  <c:v>41743.708333333336</c:v>
                </c:pt>
                <c:pt idx="1609">
                  <c:v>41743.75</c:v>
                </c:pt>
                <c:pt idx="1610">
                  <c:v>41743.791666666504</c:v>
                </c:pt>
                <c:pt idx="1611">
                  <c:v>41743.833333333336</c:v>
                </c:pt>
                <c:pt idx="1612">
                  <c:v>41743.875</c:v>
                </c:pt>
                <c:pt idx="1613">
                  <c:v>41743.916666666664</c:v>
                </c:pt>
                <c:pt idx="1614">
                  <c:v>41743.958333333343</c:v>
                </c:pt>
                <c:pt idx="1615">
                  <c:v>41744</c:v>
                </c:pt>
                <c:pt idx="1616">
                  <c:v>41744.041666666584</c:v>
                </c:pt>
                <c:pt idx="1617">
                  <c:v>41744.083333333336</c:v>
                </c:pt>
                <c:pt idx="1618">
                  <c:v>41744.124999999993</c:v>
                </c:pt>
                <c:pt idx="1619">
                  <c:v>41744.166666666584</c:v>
                </c:pt>
                <c:pt idx="1620">
                  <c:v>41744.208333333336</c:v>
                </c:pt>
                <c:pt idx="1621">
                  <c:v>41744.25</c:v>
                </c:pt>
                <c:pt idx="1622">
                  <c:v>41744.291666666504</c:v>
                </c:pt>
                <c:pt idx="1623">
                  <c:v>41744.333333333336</c:v>
                </c:pt>
                <c:pt idx="1624">
                  <c:v>41744.375</c:v>
                </c:pt>
                <c:pt idx="1625">
                  <c:v>41744.416666666664</c:v>
                </c:pt>
                <c:pt idx="1626">
                  <c:v>41744.458333333343</c:v>
                </c:pt>
                <c:pt idx="1627">
                  <c:v>41744.5</c:v>
                </c:pt>
                <c:pt idx="1628">
                  <c:v>41744.541666666584</c:v>
                </c:pt>
                <c:pt idx="1629">
                  <c:v>41744.583333333336</c:v>
                </c:pt>
                <c:pt idx="1630">
                  <c:v>41744.624999999993</c:v>
                </c:pt>
                <c:pt idx="1631">
                  <c:v>41744.666666666584</c:v>
                </c:pt>
                <c:pt idx="1632">
                  <c:v>41744.708333333336</c:v>
                </c:pt>
                <c:pt idx="1633">
                  <c:v>41744.75</c:v>
                </c:pt>
                <c:pt idx="1634">
                  <c:v>41744.791666666504</c:v>
                </c:pt>
                <c:pt idx="1635">
                  <c:v>41744.833333333336</c:v>
                </c:pt>
                <c:pt idx="1636">
                  <c:v>41744.875</c:v>
                </c:pt>
                <c:pt idx="1637">
                  <c:v>41744.916666666664</c:v>
                </c:pt>
                <c:pt idx="1638">
                  <c:v>41744.958333333343</c:v>
                </c:pt>
                <c:pt idx="1639">
                  <c:v>41745</c:v>
                </c:pt>
                <c:pt idx="1640">
                  <c:v>41745.041666666584</c:v>
                </c:pt>
                <c:pt idx="1641">
                  <c:v>41745.083333333336</c:v>
                </c:pt>
                <c:pt idx="1642">
                  <c:v>41745.124999999993</c:v>
                </c:pt>
                <c:pt idx="1643">
                  <c:v>41745.166666666584</c:v>
                </c:pt>
                <c:pt idx="1644">
                  <c:v>41745.208333333336</c:v>
                </c:pt>
                <c:pt idx="1645">
                  <c:v>41745.25</c:v>
                </c:pt>
                <c:pt idx="1646">
                  <c:v>41745.291666666504</c:v>
                </c:pt>
                <c:pt idx="1647">
                  <c:v>41745.333333333336</c:v>
                </c:pt>
                <c:pt idx="1648">
                  <c:v>41745.375</c:v>
                </c:pt>
                <c:pt idx="1649">
                  <c:v>41745.416666666664</c:v>
                </c:pt>
                <c:pt idx="1650">
                  <c:v>41745.458333333343</c:v>
                </c:pt>
                <c:pt idx="1651">
                  <c:v>41745.5</c:v>
                </c:pt>
                <c:pt idx="1652">
                  <c:v>41745.541666666584</c:v>
                </c:pt>
                <c:pt idx="1653">
                  <c:v>41745.583333333336</c:v>
                </c:pt>
                <c:pt idx="1654">
                  <c:v>41745.624999999993</c:v>
                </c:pt>
                <c:pt idx="1655">
                  <c:v>41745.666666666584</c:v>
                </c:pt>
                <c:pt idx="1656">
                  <c:v>41745.708333333336</c:v>
                </c:pt>
                <c:pt idx="1657">
                  <c:v>41745.75</c:v>
                </c:pt>
                <c:pt idx="1658">
                  <c:v>41745.791666666504</c:v>
                </c:pt>
                <c:pt idx="1659">
                  <c:v>41745.833333333336</c:v>
                </c:pt>
                <c:pt idx="1660">
                  <c:v>41745.875</c:v>
                </c:pt>
                <c:pt idx="1661">
                  <c:v>41745.916666666664</c:v>
                </c:pt>
                <c:pt idx="1662">
                  <c:v>41745.958333333343</c:v>
                </c:pt>
                <c:pt idx="1663">
                  <c:v>41746</c:v>
                </c:pt>
                <c:pt idx="1664">
                  <c:v>41746.041666666584</c:v>
                </c:pt>
                <c:pt idx="1665">
                  <c:v>41746.083333333336</c:v>
                </c:pt>
                <c:pt idx="1666">
                  <c:v>41746.124999999993</c:v>
                </c:pt>
                <c:pt idx="1667">
                  <c:v>41746.166666666584</c:v>
                </c:pt>
                <c:pt idx="1668">
                  <c:v>41746.208333333336</c:v>
                </c:pt>
                <c:pt idx="1669">
                  <c:v>41746.25</c:v>
                </c:pt>
                <c:pt idx="1670">
                  <c:v>41746.291666666504</c:v>
                </c:pt>
                <c:pt idx="1671">
                  <c:v>41746.333333333336</c:v>
                </c:pt>
                <c:pt idx="1672">
                  <c:v>41746.375</c:v>
                </c:pt>
                <c:pt idx="1673">
                  <c:v>41746.416666666664</c:v>
                </c:pt>
                <c:pt idx="1674">
                  <c:v>41746.458333333343</c:v>
                </c:pt>
                <c:pt idx="1675">
                  <c:v>41746.5</c:v>
                </c:pt>
                <c:pt idx="1676">
                  <c:v>41746.541666666584</c:v>
                </c:pt>
                <c:pt idx="1677">
                  <c:v>41746.583333333336</c:v>
                </c:pt>
                <c:pt idx="1678">
                  <c:v>41746.624999999993</c:v>
                </c:pt>
                <c:pt idx="1679">
                  <c:v>41746.666666666584</c:v>
                </c:pt>
                <c:pt idx="1680">
                  <c:v>41746.708333333336</c:v>
                </c:pt>
                <c:pt idx="1681">
                  <c:v>41746.75</c:v>
                </c:pt>
                <c:pt idx="1682">
                  <c:v>41746.791666666504</c:v>
                </c:pt>
                <c:pt idx="1683">
                  <c:v>41746.833333333336</c:v>
                </c:pt>
                <c:pt idx="1684">
                  <c:v>41746.875</c:v>
                </c:pt>
                <c:pt idx="1685">
                  <c:v>41746.916666666664</c:v>
                </c:pt>
                <c:pt idx="1686">
                  <c:v>41746.958333333343</c:v>
                </c:pt>
                <c:pt idx="1687">
                  <c:v>41747</c:v>
                </c:pt>
                <c:pt idx="1688">
                  <c:v>41747.041666666584</c:v>
                </c:pt>
                <c:pt idx="1689">
                  <c:v>41747.083333333336</c:v>
                </c:pt>
                <c:pt idx="1690">
                  <c:v>41747.124999999993</c:v>
                </c:pt>
                <c:pt idx="1691">
                  <c:v>41747.166666666584</c:v>
                </c:pt>
                <c:pt idx="1692">
                  <c:v>41747.208333333336</c:v>
                </c:pt>
                <c:pt idx="1693">
                  <c:v>41747.25</c:v>
                </c:pt>
                <c:pt idx="1694">
                  <c:v>41747.291666666504</c:v>
                </c:pt>
                <c:pt idx="1695">
                  <c:v>41747.333333333336</c:v>
                </c:pt>
                <c:pt idx="1696">
                  <c:v>41747.375</c:v>
                </c:pt>
                <c:pt idx="1697">
                  <c:v>41747.416666666664</c:v>
                </c:pt>
                <c:pt idx="1698">
                  <c:v>41747.458333333343</c:v>
                </c:pt>
                <c:pt idx="1699">
                  <c:v>41747.5</c:v>
                </c:pt>
                <c:pt idx="1700">
                  <c:v>41747.541666666584</c:v>
                </c:pt>
                <c:pt idx="1701">
                  <c:v>41747.583333333336</c:v>
                </c:pt>
                <c:pt idx="1702">
                  <c:v>41747.624999999993</c:v>
                </c:pt>
                <c:pt idx="1703">
                  <c:v>41747.666666666584</c:v>
                </c:pt>
                <c:pt idx="1704">
                  <c:v>41747.708333333336</c:v>
                </c:pt>
                <c:pt idx="1705">
                  <c:v>41747.75</c:v>
                </c:pt>
                <c:pt idx="1706">
                  <c:v>41747.791666666504</c:v>
                </c:pt>
                <c:pt idx="1707">
                  <c:v>41747.833333333336</c:v>
                </c:pt>
                <c:pt idx="1708">
                  <c:v>41747.875</c:v>
                </c:pt>
                <c:pt idx="1709">
                  <c:v>41747.916666666664</c:v>
                </c:pt>
                <c:pt idx="1710">
                  <c:v>41747.958333333343</c:v>
                </c:pt>
                <c:pt idx="1711">
                  <c:v>41748</c:v>
                </c:pt>
                <c:pt idx="1712">
                  <c:v>41748.041666666584</c:v>
                </c:pt>
                <c:pt idx="1713">
                  <c:v>41748.083333333336</c:v>
                </c:pt>
                <c:pt idx="1714">
                  <c:v>41748.124999999993</c:v>
                </c:pt>
                <c:pt idx="1715">
                  <c:v>41748.166666666584</c:v>
                </c:pt>
                <c:pt idx="1716">
                  <c:v>41748.208333333336</c:v>
                </c:pt>
                <c:pt idx="1717">
                  <c:v>41748.25</c:v>
                </c:pt>
                <c:pt idx="1718">
                  <c:v>41748.291666666504</c:v>
                </c:pt>
                <c:pt idx="1719">
                  <c:v>41748.333333333336</c:v>
                </c:pt>
                <c:pt idx="1720">
                  <c:v>41748.375</c:v>
                </c:pt>
                <c:pt idx="1721">
                  <c:v>41748.416666666664</c:v>
                </c:pt>
                <c:pt idx="1722">
                  <c:v>41748.458333333343</c:v>
                </c:pt>
                <c:pt idx="1723">
                  <c:v>41748.5</c:v>
                </c:pt>
                <c:pt idx="1724">
                  <c:v>41748.541666666584</c:v>
                </c:pt>
                <c:pt idx="1725">
                  <c:v>41748.583333333336</c:v>
                </c:pt>
                <c:pt idx="1726">
                  <c:v>41748.624999999993</c:v>
                </c:pt>
                <c:pt idx="1727">
                  <c:v>41748.666666666584</c:v>
                </c:pt>
                <c:pt idx="1728">
                  <c:v>41748.708333333336</c:v>
                </c:pt>
                <c:pt idx="1729">
                  <c:v>41748.75</c:v>
                </c:pt>
                <c:pt idx="1730">
                  <c:v>41748.791666666504</c:v>
                </c:pt>
                <c:pt idx="1731">
                  <c:v>41748.833333333336</c:v>
                </c:pt>
                <c:pt idx="1732">
                  <c:v>41748.875</c:v>
                </c:pt>
                <c:pt idx="1733">
                  <c:v>41748.916666666664</c:v>
                </c:pt>
                <c:pt idx="1734">
                  <c:v>41748.958333333343</c:v>
                </c:pt>
                <c:pt idx="1735">
                  <c:v>41749</c:v>
                </c:pt>
                <c:pt idx="1736">
                  <c:v>41749.041666666584</c:v>
                </c:pt>
                <c:pt idx="1737">
                  <c:v>41749.083333333336</c:v>
                </c:pt>
                <c:pt idx="1738">
                  <c:v>41749.124999999993</c:v>
                </c:pt>
                <c:pt idx="1739">
                  <c:v>41749.166666666584</c:v>
                </c:pt>
                <c:pt idx="1740">
                  <c:v>41749.208333333336</c:v>
                </c:pt>
                <c:pt idx="1741">
                  <c:v>41749.25</c:v>
                </c:pt>
                <c:pt idx="1742">
                  <c:v>41749.291666666504</c:v>
                </c:pt>
                <c:pt idx="1743">
                  <c:v>41749.333333333336</c:v>
                </c:pt>
                <c:pt idx="1744">
                  <c:v>41749.375</c:v>
                </c:pt>
                <c:pt idx="1745">
                  <c:v>41749.416666666664</c:v>
                </c:pt>
                <c:pt idx="1746">
                  <c:v>41749.458333333343</c:v>
                </c:pt>
                <c:pt idx="1747">
                  <c:v>41749.5</c:v>
                </c:pt>
                <c:pt idx="1748">
                  <c:v>41749.541666666584</c:v>
                </c:pt>
                <c:pt idx="1749">
                  <c:v>41749.583333333336</c:v>
                </c:pt>
                <c:pt idx="1750">
                  <c:v>41749.624999999993</c:v>
                </c:pt>
                <c:pt idx="1751">
                  <c:v>41749.666666666584</c:v>
                </c:pt>
                <c:pt idx="1752">
                  <c:v>41749.708333333336</c:v>
                </c:pt>
                <c:pt idx="1753">
                  <c:v>41749.75</c:v>
                </c:pt>
                <c:pt idx="1754">
                  <c:v>41749.791666666504</c:v>
                </c:pt>
                <c:pt idx="1755">
                  <c:v>41749.833333333336</c:v>
                </c:pt>
                <c:pt idx="1756">
                  <c:v>41749.875</c:v>
                </c:pt>
                <c:pt idx="1757">
                  <c:v>41749.916666666664</c:v>
                </c:pt>
                <c:pt idx="1758">
                  <c:v>41749.958333333343</c:v>
                </c:pt>
                <c:pt idx="1759">
                  <c:v>41750</c:v>
                </c:pt>
                <c:pt idx="1760">
                  <c:v>41750.041666666584</c:v>
                </c:pt>
                <c:pt idx="1761">
                  <c:v>41750.083333333336</c:v>
                </c:pt>
                <c:pt idx="1762">
                  <c:v>41750.124999999993</c:v>
                </c:pt>
                <c:pt idx="1763">
                  <c:v>41750.166666666584</c:v>
                </c:pt>
                <c:pt idx="1764">
                  <c:v>41750.208333333336</c:v>
                </c:pt>
                <c:pt idx="1765">
                  <c:v>41750.25</c:v>
                </c:pt>
                <c:pt idx="1766">
                  <c:v>41750.291666666504</c:v>
                </c:pt>
                <c:pt idx="1767">
                  <c:v>41750.333333333336</c:v>
                </c:pt>
                <c:pt idx="1768">
                  <c:v>41750.375</c:v>
                </c:pt>
                <c:pt idx="1769">
                  <c:v>41750.416666666664</c:v>
                </c:pt>
                <c:pt idx="1770">
                  <c:v>41750.458333333343</c:v>
                </c:pt>
                <c:pt idx="1771">
                  <c:v>41750.5</c:v>
                </c:pt>
                <c:pt idx="1772">
                  <c:v>41750.541666666584</c:v>
                </c:pt>
                <c:pt idx="1773">
                  <c:v>41750.583333333336</c:v>
                </c:pt>
                <c:pt idx="1774">
                  <c:v>41750.624999999993</c:v>
                </c:pt>
                <c:pt idx="1775">
                  <c:v>41750.666666666584</c:v>
                </c:pt>
                <c:pt idx="1776">
                  <c:v>41750.708333333336</c:v>
                </c:pt>
                <c:pt idx="1777">
                  <c:v>41750.75</c:v>
                </c:pt>
                <c:pt idx="1778">
                  <c:v>41750.791666666504</c:v>
                </c:pt>
                <c:pt idx="1779">
                  <c:v>41750.833333333336</c:v>
                </c:pt>
                <c:pt idx="1780">
                  <c:v>41750.875</c:v>
                </c:pt>
                <c:pt idx="1781">
                  <c:v>41750.916666666664</c:v>
                </c:pt>
                <c:pt idx="1782">
                  <c:v>41750.958333333343</c:v>
                </c:pt>
                <c:pt idx="1783">
                  <c:v>41751</c:v>
                </c:pt>
                <c:pt idx="1784">
                  <c:v>41751.041666666584</c:v>
                </c:pt>
                <c:pt idx="1785">
                  <c:v>41751.083333333336</c:v>
                </c:pt>
                <c:pt idx="1786">
                  <c:v>41751.124999999993</c:v>
                </c:pt>
                <c:pt idx="1787">
                  <c:v>41751.166666666584</c:v>
                </c:pt>
                <c:pt idx="1788">
                  <c:v>41751.208333333336</c:v>
                </c:pt>
                <c:pt idx="1789">
                  <c:v>41751.25</c:v>
                </c:pt>
                <c:pt idx="1790">
                  <c:v>41751.291666666504</c:v>
                </c:pt>
                <c:pt idx="1791">
                  <c:v>41751.333333333336</c:v>
                </c:pt>
                <c:pt idx="1792">
                  <c:v>41751.375</c:v>
                </c:pt>
                <c:pt idx="1793">
                  <c:v>41751.416666666664</c:v>
                </c:pt>
                <c:pt idx="1794">
                  <c:v>41751.458333333343</c:v>
                </c:pt>
                <c:pt idx="1795">
                  <c:v>41751.5</c:v>
                </c:pt>
                <c:pt idx="1796">
                  <c:v>41751.541666666584</c:v>
                </c:pt>
                <c:pt idx="1797">
                  <c:v>41751.583333333336</c:v>
                </c:pt>
                <c:pt idx="1798">
                  <c:v>41751.624999999993</c:v>
                </c:pt>
                <c:pt idx="1799">
                  <c:v>41751.666666666584</c:v>
                </c:pt>
                <c:pt idx="1800">
                  <c:v>41751.708333333336</c:v>
                </c:pt>
                <c:pt idx="1801">
                  <c:v>41751.75</c:v>
                </c:pt>
                <c:pt idx="1802">
                  <c:v>41751.791666666504</c:v>
                </c:pt>
                <c:pt idx="1803">
                  <c:v>41751.833333333336</c:v>
                </c:pt>
                <c:pt idx="1804">
                  <c:v>41751.875</c:v>
                </c:pt>
                <c:pt idx="1805">
                  <c:v>41751.916666666664</c:v>
                </c:pt>
                <c:pt idx="1806">
                  <c:v>41751.958333333343</c:v>
                </c:pt>
              </c:numCache>
            </c:numRef>
          </c:xVal>
          <c:yVal>
            <c:numRef>
              <c:f>'C:\Users\Jonathan\Dropbox\Jonathan_Tarendra\Thesis\Thesis 2014\Paper 5 WETNESS\[Wetness (working file).xlsx]Sheet1'!$O$4:$O$1810</c:f>
              <c:numCache>
                <c:formatCode>General</c:formatCode>
                <c:ptCount val="1807"/>
                <c:pt idx="0">
                  <c:v>-10.39</c:v>
                </c:pt>
                <c:pt idx="1">
                  <c:v>-10.860000000000021</c:v>
                </c:pt>
                <c:pt idx="2">
                  <c:v>-11.33</c:v>
                </c:pt>
                <c:pt idx="3">
                  <c:v>-11.850000000000021</c:v>
                </c:pt>
                <c:pt idx="4">
                  <c:v>-12.43</c:v>
                </c:pt>
                <c:pt idx="5">
                  <c:v>-12.78</c:v>
                </c:pt>
                <c:pt idx="6">
                  <c:v>-13.02</c:v>
                </c:pt>
                <c:pt idx="7">
                  <c:v>-13.24</c:v>
                </c:pt>
                <c:pt idx="8">
                  <c:v>-13.31</c:v>
                </c:pt>
                <c:pt idx="9">
                  <c:v>-13.3</c:v>
                </c:pt>
                <c:pt idx="10">
                  <c:v>-13.23</c:v>
                </c:pt>
                <c:pt idx="11">
                  <c:v>-13.13</c:v>
                </c:pt>
                <c:pt idx="12">
                  <c:v>-12.96</c:v>
                </c:pt>
                <c:pt idx="13">
                  <c:v>-12.870000000000006</c:v>
                </c:pt>
                <c:pt idx="14">
                  <c:v>-13.16</c:v>
                </c:pt>
                <c:pt idx="15">
                  <c:v>-13.6</c:v>
                </c:pt>
                <c:pt idx="16">
                  <c:v>-14.09</c:v>
                </c:pt>
                <c:pt idx="17">
                  <c:v>-14.23</c:v>
                </c:pt>
                <c:pt idx="18">
                  <c:v>-13.92</c:v>
                </c:pt>
                <c:pt idx="19">
                  <c:v>-13.06</c:v>
                </c:pt>
                <c:pt idx="20">
                  <c:v>-11.98</c:v>
                </c:pt>
                <c:pt idx="21">
                  <c:v>-11.23</c:v>
                </c:pt>
                <c:pt idx="22">
                  <c:v>-10.61</c:v>
                </c:pt>
                <c:pt idx="23">
                  <c:v>-10.200000000000001</c:v>
                </c:pt>
                <c:pt idx="24">
                  <c:v>-9.9600000000000026</c:v>
                </c:pt>
                <c:pt idx="25">
                  <c:v>-9.9600000000000026</c:v>
                </c:pt>
                <c:pt idx="26">
                  <c:v>-10.29</c:v>
                </c:pt>
                <c:pt idx="27">
                  <c:v>-10.56</c:v>
                </c:pt>
                <c:pt idx="28">
                  <c:v>-10.950000000000006</c:v>
                </c:pt>
                <c:pt idx="29">
                  <c:v>-11.04</c:v>
                </c:pt>
                <c:pt idx="30">
                  <c:v>-10.99</c:v>
                </c:pt>
                <c:pt idx="31">
                  <c:v>-10.72</c:v>
                </c:pt>
                <c:pt idx="32">
                  <c:v>-10.55</c:v>
                </c:pt>
                <c:pt idx="33">
                  <c:v>-10.4</c:v>
                </c:pt>
                <c:pt idx="34">
                  <c:v>-10.360000000000021</c:v>
                </c:pt>
                <c:pt idx="35">
                  <c:v>-10.32</c:v>
                </c:pt>
                <c:pt idx="36">
                  <c:v>-10.55</c:v>
                </c:pt>
                <c:pt idx="37">
                  <c:v>-10.76</c:v>
                </c:pt>
                <c:pt idx="38">
                  <c:v>-11.05</c:v>
                </c:pt>
                <c:pt idx="39">
                  <c:v>-11.370000000000006</c:v>
                </c:pt>
                <c:pt idx="40">
                  <c:v>-11.8</c:v>
                </c:pt>
                <c:pt idx="41">
                  <c:v>-11.950000000000006</c:v>
                </c:pt>
                <c:pt idx="42">
                  <c:v>-11.81</c:v>
                </c:pt>
                <c:pt idx="43">
                  <c:v>-11.19</c:v>
                </c:pt>
                <c:pt idx="44">
                  <c:v>-10.18</c:v>
                </c:pt>
                <c:pt idx="45">
                  <c:v>-9.51</c:v>
                </c:pt>
                <c:pt idx="46">
                  <c:v>-8.8700000000000028</c:v>
                </c:pt>
                <c:pt idx="47">
                  <c:v>-8.6300000000000008</c:v>
                </c:pt>
                <c:pt idx="48">
                  <c:v>-8.77</c:v>
                </c:pt>
                <c:pt idx="49">
                  <c:v>-9.2100000000000009</c:v>
                </c:pt>
                <c:pt idx="50">
                  <c:v>-9.75</c:v>
                </c:pt>
                <c:pt idx="51">
                  <c:v>-10.63</c:v>
                </c:pt>
                <c:pt idx="52">
                  <c:v>-11.42</c:v>
                </c:pt>
                <c:pt idx="53">
                  <c:v>-12.32</c:v>
                </c:pt>
                <c:pt idx="54">
                  <c:v>-13.06</c:v>
                </c:pt>
                <c:pt idx="55">
                  <c:v>-13.850000000000021</c:v>
                </c:pt>
                <c:pt idx="56">
                  <c:v>-14.31</c:v>
                </c:pt>
                <c:pt idx="57">
                  <c:v>-14.79</c:v>
                </c:pt>
                <c:pt idx="58">
                  <c:v>-15.34</c:v>
                </c:pt>
                <c:pt idx="59">
                  <c:v>-15.64</c:v>
                </c:pt>
                <c:pt idx="60">
                  <c:v>-16.059999999999999</c:v>
                </c:pt>
                <c:pt idx="61">
                  <c:v>-16.71</c:v>
                </c:pt>
                <c:pt idx="62">
                  <c:v>-17.27</c:v>
                </c:pt>
                <c:pt idx="63">
                  <c:v>-17.630000000000031</c:v>
                </c:pt>
                <c:pt idx="64">
                  <c:v>-17.79</c:v>
                </c:pt>
                <c:pt idx="65">
                  <c:v>-17.829999999999988</c:v>
                </c:pt>
                <c:pt idx="66">
                  <c:v>-17.73</c:v>
                </c:pt>
                <c:pt idx="67">
                  <c:v>-16.989999999999949</c:v>
                </c:pt>
                <c:pt idx="68">
                  <c:v>-15.03</c:v>
                </c:pt>
                <c:pt idx="69">
                  <c:v>-13.01</c:v>
                </c:pt>
                <c:pt idx="70">
                  <c:v>-11.72</c:v>
                </c:pt>
                <c:pt idx="71">
                  <c:v>-10.98</c:v>
                </c:pt>
                <c:pt idx="72">
                  <c:v>-10.91</c:v>
                </c:pt>
                <c:pt idx="73">
                  <c:v>-11.38</c:v>
                </c:pt>
                <c:pt idx="74">
                  <c:v>-12.17</c:v>
                </c:pt>
                <c:pt idx="75">
                  <c:v>-13.02</c:v>
                </c:pt>
                <c:pt idx="76">
                  <c:v>-13.63</c:v>
                </c:pt>
                <c:pt idx="77">
                  <c:v>-13.96</c:v>
                </c:pt>
                <c:pt idx="78">
                  <c:v>-14</c:v>
                </c:pt>
                <c:pt idx="79">
                  <c:v>-13.88</c:v>
                </c:pt>
                <c:pt idx="80">
                  <c:v>-13.65</c:v>
                </c:pt>
                <c:pt idx="81">
                  <c:v>-13.43</c:v>
                </c:pt>
                <c:pt idx="82">
                  <c:v>-13.29</c:v>
                </c:pt>
                <c:pt idx="83">
                  <c:v>-13.12</c:v>
                </c:pt>
                <c:pt idx="84">
                  <c:v>-12.96</c:v>
                </c:pt>
                <c:pt idx="85">
                  <c:v>-12.92</c:v>
                </c:pt>
                <c:pt idx="86">
                  <c:v>-13</c:v>
                </c:pt>
                <c:pt idx="87">
                  <c:v>-13.31</c:v>
                </c:pt>
                <c:pt idx="88">
                  <c:v>-13.54</c:v>
                </c:pt>
                <c:pt idx="89">
                  <c:v>-13.450000000000006</c:v>
                </c:pt>
                <c:pt idx="90">
                  <c:v>-13.39</c:v>
                </c:pt>
                <c:pt idx="91">
                  <c:v>-12.84</c:v>
                </c:pt>
                <c:pt idx="92">
                  <c:v>-11.55</c:v>
                </c:pt>
                <c:pt idx="93">
                  <c:v>-10.48</c:v>
                </c:pt>
                <c:pt idx="94">
                  <c:v>-9.6</c:v>
                </c:pt>
                <c:pt idx="95">
                  <c:v>-9.4500000000000028</c:v>
                </c:pt>
                <c:pt idx="96">
                  <c:v>-9.7200000000000006</c:v>
                </c:pt>
                <c:pt idx="97">
                  <c:v>-10.19</c:v>
                </c:pt>
                <c:pt idx="98">
                  <c:v>-10.83</c:v>
                </c:pt>
                <c:pt idx="99">
                  <c:v>-11.49</c:v>
                </c:pt>
                <c:pt idx="100">
                  <c:v>-12.350000000000021</c:v>
                </c:pt>
                <c:pt idx="101">
                  <c:v>-12.91</c:v>
                </c:pt>
                <c:pt idx="102">
                  <c:v>-13.29</c:v>
                </c:pt>
                <c:pt idx="103">
                  <c:v>-13.42</c:v>
                </c:pt>
                <c:pt idx="104">
                  <c:v>-13.6</c:v>
                </c:pt>
                <c:pt idx="105">
                  <c:v>-13.8</c:v>
                </c:pt>
                <c:pt idx="106">
                  <c:v>-14.1</c:v>
                </c:pt>
                <c:pt idx="107">
                  <c:v>-14.64</c:v>
                </c:pt>
                <c:pt idx="108">
                  <c:v>-15.42</c:v>
                </c:pt>
                <c:pt idx="109">
                  <c:v>-15.89</c:v>
                </c:pt>
                <c:pt idx="110">
                  <c:v>-16.12</c:v>
                </c:pt>
                <c:pt idx="111">
                  <c:v>-16.260000000000002</c:v>
                </c:pt>
                <c:pt idx="112">
                  <c:v>-16.39</c:v>
                </c:pt>
                <c:pt idx="113">
                  <c:v>-16.279999999999987</c:v>
                </c:pt>
                <c:pt idx="114">
                  <c:v>-15.79</c:v>
                </c:pt>
                <c:pt idx="115">
                  <c:v>-14.84</c:v>
                </c:pt>
                <c:pt idx="116">
                  <c:v>-13.63</c:v>
                </c:pt>
                <c:pt idx="117">
                  <c:v>-12.53</c:v>
                </c:pt>
                <c:pt idx="118">
                  <c:v>-12.07</c:v>
                </c:pt>
                <c:pt idx="119">
                  <c:v>-11.69</c:v>
                </c:pt>
                <c:pt idx="120">
                  <c:v>-11.68</c:v>
                </c:pt>
                <c:pt idx="121">
                  <c:v>-12.09</c:v>
                </c:pt>
                <c:pt idx="122">
                  <c:v>-12.88</c:v>
                </c:pt>
                <c:pt idx="123">
                  <c:v>-13.42</c:v>
                </c:pt>
                <c:pt idx="124">
                  <c:v>-13.94</c:v>
                </c:pt>
                <c:pt idx="125">
                  <c:v>-14.25</c:v>
                </c:pt>
                <c:pt idx="126">
                  <c:v>-14.88</c:v>
                </c:pt>
                <c:pt idx="127">
                  <c:v>-15.29</c:v>
                </c:pt>
                <c:pt idx="128">
                  <c:v>-15.58</c:v>
                </c:pt>
                <c:pt idx="129">
                  <c:v>-15.48</c:v>
                </c:pt>
                <c:pt idx="130">
                  <c:v>-15.2</c:v>
                </c:pt>
                <c:pt idx="131">
                  <c:v>-14.68</c:v>
                </c:pt>
                <c:pt idx="132">
                  <c:v>-14.27</c:v>
                </c:pt>
                <c:pt idx="133">
                  <c:v>-13.92</c:v>
                </c:pt>
                <c:pt idx="134">
                  <c:v>-13.96</c:v>
                </c:pt>
                <c:pt idx="135">
                  <c:v>-14.370000000000006</c:v>
                </c:pt>
                <c:pt idx="136">
                  <c:v>-14.870000000000006</c:v>
                </c:pt>
                <c:pt idx="137">
                  <c:v>-14.99</c:v>
                </c:pt>
                <c:pt idx="138">
                  <c:v>-14.82</c:v>
                </c:pt>
                <c:pt idx="139">
                  <c:v>-14.05</c:v>
                </c:pt>
                <c:pt idx="140">
                  <c:v>-12.38</c:v>
                </c:pt>
                <c:pt idx="141">
                  <c:v>-10.850000000000021</c:v>
                </c:pt>
                <c:pt idx="142">
                  <c:v>-9.68</c:v>
                </c:pt>
                <c:pt idx="143">
                  <c:v>-9.17</c:v>
                </c:pt>
                <c:pt idx="144">
                  <c:v>-9.1300000000000008</c:v>
                </c:pt>
                <c:pt idx="145">
                  <c:v>-9.58</c:v>
                </c:pt>
                <c:pt idx="146">
                  <c:v>-10.370000000000006</c:v>
                </c:pt>
                <c:pt idx="147">
                  <c:v>-11.07</c:v>
                </c:pt>
                <c:pt idx="148">
                  <c:v>-11.51</c:v>
                </c:pt>
                <c:pt idx="149">
                  <c:v>-11.94</c:v>
                </c:pt>
                <c:pt idx="150">
                  <c:v>-12.22</c:v>
                </c:pt>
                <c:pt idx="151">
                  <c:v>-12.62</c:v>
                </c:pt>
                <c:pt idx="152">
                  <c:v>-12.91</c:v>
                </c:pt>
                <c:pt idx="153">
                  <c:v>-13.25</c:v>
                </c:pt>
                <c:pt idx="154">
                  <c:v>-13.43</c:v>
                </c:pt>
                <c:pt idx="155">
                  <c:v>-13.66</c:v>
                </c:pt>
                <c:pt idx="156">
                  <c:v>-13.6</c:v>
                </c:pt>
                <c:pt idx="157">
                  <c:v>-13.53</c:v>
                </c:pt>
                <c:pt idx="158">
                  <c:v>-13.6</c:v>
                </c:pt>
                <c:pt idx="159">
                  <c:v>-13.47</c:v>
                </c:pt>
                <c:pt idx="160">
                  <c:v>-13.33</c:v>
                </c:pt>
                <c:pt idx="161">
                  <c:v>-12.870000000000006</c:v>
                </c:pt>
                <c:pt idx="162">
                  <c:v>-12.09</c:v>
                </c:pt>
                <c:pt idx="163">
                  <c:v>-10.91</c:v>
                </c:pt>
                <c:pt idx="164">
                  <c:v>-9.41</c:v>
                </c:pt>
                <c:pt idx="165">
                  <c:v>-8.33</c:v>
                </c:pt>
                <c:pt idx="166">
                  <c:v>-7.644999999999988</c:v>
                </c:pt>
                <c:pt idx="167">
                  <c:v>-7.18</c:v>
                </c:pt>
                <c:pt idx="168">
                  <c:v>-6.8049999999999891</c:v>
                </c:pt>
                <c:pt idx="169">
                  <c:v>-6.7380000000000004</c:v>
                </c:pt>
                <c:pt idx="170">
                  <c:v>-6.593</c:v>
                </c:pt>
                <c:pt idx="171">
                  <c:v>-6.53</c:v>
                </c:pt>
                <c:pt idx="172">
                  <c:v>-6.3860000000000001</c:v>
                </c:pt>
                <c:pt idx="173">
                  <c:v>-6.266</c:v>
                </c:pt>
                <c:pt idx="174">
                  <c:v>-6.1919999999999975</c:v>
                </c:pt>
                <c:pt idx="175">
                  <c:v>-6.0949999999999891</c:v>
                </c:pt>
                <c:pt idx="176">
                  <c:v>-5.968</c:v>
                </c:pt>
                <c:pt idx="177">
                  <c:v>-5.8259999999999881</c:v>
                </c:pt>
                <c:pt idx="178">
                  <c:v>-5.7229999999999945</c:v>
                </c:pt>
                <c:pt idx="179">
                  <c:v>-5.57</c:v>
                </c:pt>
                <c:pt idx="180">
                  <c:v>-5.4939999999999998</c:v>
                </c:pt>
                <c:pt idx="181">
                  <c:v>-5.4219999999999997</c:v>
                </c:pt>
                <c:pt idx="182">
                  <c:v>-5.4980000000000002</c:v>
                </c:pt>
                <c:pt idx="183">
                  <c:v>-5.4340000000000002</c:v>
                </c:pt>
                <c:pt idx="184">
                  <c:v>-5.3390000000000004</c:v>
                </c:pt>
                <c:pt idx="185">
                  <c:v>-5.1959999999999891</c:v>
                </c:pt>
                <c:pt idx="186">
                  <c:v>-4.9820000000000002</c:v>
                </c:pt>
                <c:pt idx="187">
                  <c:v>-4.7949999999999955</c:v>
                </c:pt>
                <c:pt idx="188">
                  <c:v>-4.59</c:v>
                </c:pt>
                <c:pt idx="189">
                  <c:v>-4.3649999999999869</c:v>
                </c:pt>
                <c:pt idx="190">
                  <c:v>-4.2539999999999996</c:v>
                </c:pt>
                <c:pt idx="191">
                  <c:v>-4.1219999999999946</c:v>
                </c:pt>
                <c:pt idx="192">
                  <c:v>-4.0449999999999955</c:v>
                </c:pt>
                <c:pt idx="193">
                  <c:v>-4.022999999999989</c:v>
                </c:pt>
                <c:pt idx="194">
                  <c:v>-4.0969999999999995</c:v>
                </c:pt>
                <c:pt idx="195">
                  <c:v>-4.2030000000000003</c:v>
                </c:pt>
                <c:pt idx="196">
                  <c:v>-4.2869999999999999</c:v>
                </c:pt>
                <c:pt idx="197">
                  <c:v>-4.4610000000000003</c:v>
                </c:pt>
                <c:pt idx="198">
                  <c:v>-4.5090000000000003</c:v>
                </c:pt>
                <c:pt idx="199">
                  <c:v>-4.609</c:v>
                </c:pt>
                <c:pt idx="200">
                  <c:v>-4.6119999999999965</c:v>
                </c:pt>
                <c:pt idx="201">
                  <c:v>-4.7610000000000001</c:v>
                </c:pt>
                <c:pt idx="202">
                  <c:v>-4.8249999999999869</c:v>
                </c:pt>
                <c:pt idx="203">
                  <c:v>-4.9029999999999996</c:v>
                </c:pt>
                <c:pt idx="204">
                  <c:v>-5.0119999999999996</c:v>
                </c:pt>
                <c:pt idx="205">
                  <c:v>-5.127999999999985</c:v>
                </c:pt>
                <c:pt idx="206">
                  <c:v>-5.1879999999999891</c:v>
                </c:pt>
                <c:pt idx="207">
                  <c:v>-5.3239999999999945</c:v>
                </c:pt>
                <c:pt idx="208">
                  <c:v>-5.4489999999999998</c:v>
                </c:pt>
                <c:pt idx="209">
                  <c:v>-5.5249999999999888</c:v>
                </c:pt>
                <c:pt idx="210">
                  <c:v>-5.5249999999999888</c:v>
                </c:pt>
                <c:pt idx="211">
                  <c:v>-5.5019999999999998</c:v>
                </c:pt>
                <c:pt idx="212">
                  <c:v>-5.3619999999999965</c:v>
                </c:pt>
                <c:pt idx="213">
                  <c:v>-5.3159999999999945</c:v>
                </c:pt>
                <c:pt idx="214">
                  <c:v>-5.2069999999999999</c:v>
                </c:pt>
                <c:pt idx="215">
                  <c:v>-5.127999999999985</c:v>
                </c:pt>
                <c:pt idx="216">
                  <c:v>-5.1619999999999955</c:v>
                </c:pt>
                <c:pt idx="217">
                  <c:v>-5.1659999999999888</c:v>
                </c:pt>
                <c:pt idx="218">
                  <c:v>-5.1499999999999995</c:v>
                </c:pt>
                <c:pt idx="219">
                  <c:v>-5.1839999999999975</c:v>
                </c:pt>
                <c:pt idx="220">
                  <c:v>-5.1989999999999945</c:v>
                </c:pt>
                <c:pt idx="221">
                  <c:v>-5.2030000000000003</c:v>
                </c:pt>
                <c:pt idx="222">
                  <c:v>-5.173</c:v>
                </c:pt>
                <c:pt idx="223">
                  <c:v>-5.2370000000000001</c:v>
                </c:pt>
                <c:pt idx="224">
                  <c:v>-5.168999999999988</c:v>
                </c:pt>
                <c:pt idx="225">
                  <c:v>-5.127999999999985</c:v>
                </c:pt>
                <c:pt idx="226">
                  <c:v>-5.1239999999999881</c:v>
                </c:pt>
                <c:pt idx="227">
                  <c:v>-5.1199999999999966</c:v>
                </c:pt>
                <c:pt idx="228">
                  <c:v>-5.127999999999985</c:v>
                </c:pt>
                <c:pt idx="229">
                  <c:v>-5.1169999999999956</c:v>
                </c:pt>
                <c:pt idx="230">
                  <c:v>-5.1469999999999985</c:v>
                </c:pt>
                <c:pt idx="231">
                  <c:v>-5.1429999999999945</c:v>
                </c:pt>
                <c:pt idx="232">
                  <c:v>-5.1579999999999888</c:v>
                </c:pt>
                <c:pt idx="233">
                  <c:v>-5.0979999999999945</c:v>
                </c:pt>
                <c:pt idx="234">
                  <c:v>-5.0599999999999996</c:v>
                </c:pt>
                <c:pt idx="235">
                  <c:v>-5.09</c:v>
                </c:pt>
                <c:pt idx="236">
                  <c:v>-5.1019999999999985</c:v>
                </c:pt>
                <c:pt idx="237">
                  <c:v>-5.0380000000000003</c:v>
                </c:pt>
                <c:pt idx="238">
                  <c:v>-5.1919999999999975</c:v>
                </c:pt>
                <c:pt idx="239">
                  <c:v>-5.0449999999999955</c:v>
                </c:pt>
                <c:pt idx="240">
                  <c:v>-5.0599999999999996</c:v>
                </c:pt>
                <c:pt idx="241">
                  <c:v>-4.9889999999999999</c:v>
                </c:pt>
                <c:pt idx="242">
                  <c:v>-5.0979999999999945</c:v>
                </c:pt>
                <c:pt idx="243">
                  <c:v>-5.0720000000000001</c:v>
                </c:pt>
                <c:pt idx="244">
                  <c:v>-5.1199999999999966</c:v>
                </c:pt>
                <c:pt idx="245">
                  <c:v>-5.1019999999999985</c:v>
                </c:pt>
                <c:pt idx="246">
                  <c:v>-5.109</c:v>
                </c:pt>
                <c:pt idx="247">
                  <c:v>-5.0830000000000002</c:v>
                </c:pt>
                <c:pt idx="248">
                  <c:v>-5.0869999999999997</c:v>
                </c:pt>
                <c:pt idx="249">
                  <c:v>-5.2030000000000003</c:v>
                </c:pt>
                <c:pt idx="250">
                  <c:v>-5.2329999999999997</c:v>
                </c:pt>
                <c:pt idx="251">
                  <c:v>-5.1919999999999975</c:v>
                </c:pt>
                <c:pt idx="252">
                  <c:v>-5.2669999999999995</c:v>
                </c:pt>
                <c:pt idx="253">
                  <c:v>-5.2639999999999985</c:v>
                </c:pt>
                <c:pt idx="254">
                  <c:v>-5.2859999999999996</c:v>
                </c:pt>
                <c:pt idx="255">
                  <c:v>-5.3090000000000002</c:v>
                </c:pt>
                <c:pt idx="256">
                  <c:v>-5.3319999999999999</c:v>
                </c:pt>
                <c:pt idx="257">
                  <c:v>-5.3239999999999945</c:v>
                </c:pt>
                <c:pt idx="258">
                  <c:v>-5.3239999999999945</c:v>
                </c:pt>
                <c:pt idx="259">
                  <c:v>-5.298</c:v>
                </c:pt>
                <c:pt idx="260">
                  <c:v>-5.29</c:v>
                </c:pt>
                <c:pt idx="261">
                  <c:v>-5.3010000000000002</c:v>
                </c:pt>
                <c:pt idx="262">
                  <c:v>-5.2450000000000001</c:v>
                </c:pt>
                <c:pt idx="263">
                  <c:v>-5.3319999999999999</c:v>
                </c:pt>
                <c:pt idx="264">
                  <c:v>-5.298</c:v>
                </c:pt>
                <c:pt idx="265">
                  <c:v>-5.2519999999999998</c:v>
                </c:pt>
                <c:pt idx="266">
                  <c:v>-5.3159999999999945</c:v>
                </c:pt>
                <c:pt idx="267">
                  <c:v>-5.3659999999999881</c:v>
                </c:pt>
                <c:pt idx="268">
                  <c:v>-5.4379999999999997</c:v>
                </c:pt>
                <c:pt idx="269">
                  <c:v>-5.4829999999999997</c:v>
                </c:pt>
                <c:pt idx="270">
                  <c:v>-5.6239999999999881</c:v>
                </c:pt>
                <c:pt idx="271">
                  <c:v>-5.681</c:v>
                </c:pt>
                <c:pt idx="272">
                  <c:v>-5.8029999999999955</c:v>
                </c:pt>
                <c:pt idx="273">
                  <c:v>-5.9450000000000003</c:v>
                </c:pt>
                <c:pt idx="274">
                  <c:v>-6.0919999999999996</c:v>
                </c:pt>
                <c:pt idx="275">
                  <c:v>-6.25</c:v>
                </c:pt>
                <c:pt idx="276">
                  <c:v>-6.4370000000000003</c:v>
                </c:pt>
                <c:pt idx="277">
                  <c:v>-6.6079999999999881</c:v>
                </c:pt>
                <c:pt idx="278">
                  <c:v>-6.742</c:v>
                </c:pt>
                <c:pt idx="279">
                  <c:v>-7.03</c:v>
                </c:pt>
                <c:pt idx="280">
                  <c:v>-7.1569999999999965</c:v>
                </c:pt>
                <c:pt idx="281">
                  <c:v>-7.2239999999999975</c:v>
                </c:pt>
                <c:pt idx="282">
                  <c:v>-7.3639999999999946</c:v>
                </c:pt>
                <c:pt idx="283">
                  <c:v>-7.4320000000000004</c:v>
                </c:pt>
                <c:pt idx="284">
                  <c:v>-7.42</c:v>
                </c:pt>
                <c:pt idx="285">
                  <c:v>-7.3959999999999955</c:v>
                </c:pt>
                <c:pt idx="286">
                  <c:v>-7.4160000000000004</c:v>
                </c:pt>
                <c:pt idx="287">
                  <c:v>-7.3879999999999955</c:v>
                </c:pt>
                <c:pt idx="288">
                  <c:v>-7.4160000000000004</c:v>
                </c:pt>
                <c:pt idx="289">
                  <c:v>-7.3719999999999999</c:v>
                </c:pt>
                <c:pt idx="290">
                  <c:v>-7.3</c:v>
                </c:pt>
                <c:pt idx="291">
                  <c:v>-7.3439999999999985</c:v>
                </c:pt>
                <c:pt idx="292">
                  <c:v>-7.3</c:v>
                </c:pt>
                <c:pt idx="293">
                  <c:v>-7.1879999999999891</c:v>
                </c:pt>
                <c:pt idx="294">
                  <c:v>-7.133</c:v>
                </c:pt>
                <c:pt idx="295">
                  <c:v>-7.0490000000000004</c:v>
                </c:pt>
                <c:pt idx="296">
                  <c:v>-7.0529999999999955</c:v>
                </c:pt>
                <c:pt idx="297">
                  <c:v>-6.9509999999999996</c:v>
                </c:pt>
                <c:pt idx="298">
                  <c:v>-6.867999999999987</c:v>
                </c:pt>
                <c:pt idx="299">
                  <c:v>-6.899</c:v>
                </c:pt>
                <c:pt idx="300">
                  <c:v>-6.8010000000000002</c:v>
                </c:pt>
                <c:pt idx="301">
                  <c:v>-6.7460000000000004</c:v>
                </c:pt>
                <c:pt idx="302">
                  <c:v>-6.6589999999999945</c:v>
                </c:pt>
                <c:pt idx="303">
                  <c:v>-6.6629999999999869</c:v>
                </c:pt>
                <c:pt idx="304">
                  <c:v>-6.593</c:v>
                </c:pt>
                <c:pt idx="305">
                  <c:v>-6.5069999999999997</c:v>
                </c:pt>
                <c:pt idx="306">
                  <c:v>-6.44</c:v>
                </c:pt>
                <c:pt idx="307">
                  <c:v>-6.2190000000000003</c:v>
                </c:pt>
                <c:pt idx="308">
                  <c:v>-6.13</c:v>
                </c:pt>
                <c:pt idx="309">
                  <c:v>-6.0030000000000001</c:v>
                </c:pt>
                <c:pt idx="310">
                  <c:v>-5.867999999999987</c:v>
                </c:pt>
                <c:pt idx="311">
                  <c:v>-5.7960000000000003</c:v>
                </c:pt>
                <c:pt idx="312">
                  <c:v>-5.7080000000000002</c:v>
                </c:pt>
                <c:pt idx="313">
                  <c:v>-5.5780000000000003</c:v>
                </c:pt>
                <c:pt idx="314">
                  <c:v>-5.54</c:v>
                </c:pt>
                <c:pt idx="315">
                  <c:v>-5.4189999999999996</c:v>
                </c:pt>
                <c:pt idx="316">
                  <c:v>-5.327999999999987</c:v>
                </c:pt>
                <c:pt idx="317">
                  <c:v>-5.2669999999999995</c:v>
                </c:pt>
                <c:pt idx="318">
                  <c:v>-5.1239999999999881</c:v>
                </c:pt>
                <c:pt idx="319">
                  <c:v>-5.0269999999999975</c:v>
                </c:pt>
                <c:pt idx="320">
                  <c:v>-4.9850000000000003</c:v>
                </c:pt>
                <c:pt idx="321">
                  <c:v>-4.8469999999999995</c:v>
                </c:pt>
                <c:pt idx="322">
                  <c:v>-4.7720000000000002</c:v>
                </c:pt>
                <c:pt idx="323">
                  <c:v>-4.6829999999999945</c:v>
                </c:pt>
                <c:pt idx="324">
                  <c:v>-4.6349999999999945</c:v>
                </c:pt>
                <c:pt idx="325">
                  <c:v>-4.5239999999999965</c:v>
                </c:pt>
                <c:pt idx="326">
                  <c:v>-4.4829999999999997</c:v>
                </c:pt>
                <c:pt idx="327">
                  <c:v>-4.3869999999999996</c:v>
                </c:pt>
                <c:pt idx="328">
                  <c:v>-4.383</c:v>
                </c:pt>
                <c:pt idx="329">
                  <c:v>-4.2910000000000004</c:v>
                </c:pt>
                <c:pt idx="330">
                  <c:v>-4.2430000000000003</c:v>
                </c:pt>
                <c:pt idx="331">
                  <c:v>-4.1149999999999869</c:v>
                </c:pt>
                <c:pt idx="332">
                  <c:v>-3.9899999999999998</c:v>
                </c:pt>
                <c:pt idx="333">
                  <c:v>-3.9689999999999999</c:v>
                </c:pt>
                <c:pt idx="334">
                  <c:v>-3.8809999999999998</c:v>
                </c:pt>
                <c:pt idx="335">
                  <c:v>-3.7389999999999999</c:v>
                </c:pt>
                <c:pt idx="336">
                  <c:v>-3.7359999999999998</c:v>
                </c:pt>
                <c:pt idx="337">
                  <c:v>-3.6919999999999997</c:v>
                </c:pt>
                <c:pt idx="338">
                  <c:v>-3.54</c:v>
                </c:pt>
                <c:pt idx="339">
                  <c:v>-3.5109999999999997</c:v>
                </c:pt>
                <c:pt idx="340">
                  <c:v>-3.4499999999999997</c:v>
                </c:pt>
                <c:pt idx="341">
                  <c:v>-3.4319999999999977</c:v>
                </c:pt>
                <c:pt idx="342">
                  <c:v>-3.36</c:v>
                </c:pt>
                <c:pt idx="343">
                  <c:v>-3.3709999999999987</c:v>
                </c:pt>
                <c:pt idx="344">
                  <c:v>-3.3639999999999999</c:v>
                </c:pt>
                <c:pt idx="345">
                  <c:v>-3.3309999999999977</c:v>
                </c:pt>
                <c:pt idx="346">
                  <c:v>-3.3309999999999977</c:v>
                </c:pt>
                <c:pt idx="347">
                  <c:v>-3.3819999999999997</c:v>
                </c:pt>
                <c:pt idx="348">
                  <c:v>-3.4389999999999987</c:v>
                </c:pt>
                <c:pt idx="349">
                  <c:v>-3.4389999999999987</c:v>
                </c:pt>
                <c:pt idx="350">
                  <c:v>-3.4459999999999997</c:v>
                </c:pt>
                <c:pt idx="351">
                  <c:v>-3.5579999999999998</c:v>
                </c:pt>
                <c:pt idx="352">
                  <c:v>-3.6119999999999997</c:v>
                </c:pt>
                <c:pt idx="353">
                  <c:v>-3.6269999999999998</c:v>
                </c:pt>
                <c:pt idx="354">
                  <c:v>-3.6629999999999998</c:v>
                </c:pt>
                <c:pt idx="355">
                  <c:v>-3.609</c:v>
                </c:pt>
                <c:pt idx="356">
                  <c:v>-3.6269999999999998</c:v>
                </c:pt>
                <c:pt idx="357">
                  <c:v>-3.5289999999999999</c:v>
                </c:pt>
                <c:pt idx="358">
                  <c:v>-3.4789999999999988</c:v>
                </c:pt>
                <c:pt idx="359">
                  <c:v>-3.4459999999999997</c:v>
                </c:pt>
                <c:pt idx="360">
                  <c:v>-3.4279999999999999</c:v>
                </c:pt>
                <c:pt idx="361">
                  <c:v>-3.4</c:v>
                </c:pt>
                <c:pt idx="362">
                  <c:v>-3.36</c:v>
                </c:pt>
                <c:pt idx="363">
                  <c:v>-3.3389999999999977</c:v>
                </c:pt>
                <c:pt idx="364">
                  <c:v>-3.2810000000000001</c:v>
                </c:pt>
                <c:pt idx="365">
                  <c:v>-3.2450000000000001</c:v>
                </c:pt>
                <c:pt idx="366">
                  <c:v>-3.242</c:v>
                </c:pt>
                <c:pt idx="367">
                  <c:v>-3.1589999999999998</c:v>
                </c:pt>
                <c:pt idx="368">
                  <c:v>-3.081</c:v>
                </c:pt>
                <c:pt idx="369">
                  <c:v>-3.02</c:v>
                </c:pt>
                <c:pt idx="370">
                  <c:v>-3.0159999999999987</c:v>
                </c:pt>
                <c:pt idx="371">
                  <c:v>-2.8879999999999999</c:v>
                </c:pt>
                <c:pt idx="372">
                  <c:v>-2.7680000000000002</c:v>
                </c:pt>
                <c:pt idx="373">
                  <c:v>-2.718</c:v>
                </c:pt>
                <c:pt idx="374">
                  <c:v>-2.6719999999999997</c:v>
                </c:pt>
                <c:pt idx="375">
                  <c:v>-2.5589999999999997</c:v>
                </c:pt>
                <c:pt idx="376">
                  <c:v>-2.4569999999999967</c:v>
                </c:pt>
                <c:pt idx="377">
                  <c:v>-2.3899999999999997</c:v>
                </c:pt>
                <c:pt idx="378">
                  <c:v>-2.2850000000000001</c:v>
                </c:pt>
                <c:pt idx="379">
                  <c:v>-2.1759999999999997</c:v>
                </c:pt>
                <c:pt idx="380">
                  <c:v>-2.0859999999999999</c:v>
                </c:pt>
                <c:pt idx="381">
                  <c:v>-1.9920000000000029</c:v>
                </c:pt>
                <c:pt idx="382">
                  <c:v>-1.8800000000000001</c:v>
                </c:pt>
                <c:pt idx="383">
                  <c:v>-1.8009999999999973</c:v>
                </c:pt>
                <c:pt idx="384">
                  <c:v>-1.706999999999997</c:v>
                </c:pt>
                <c:pt idx="385">
                  <c:v>-1.659</c:v>
                </c:pt>
                <c:pt idx="386">
                  <c:v>-1.61</c:v>
                </c:pt>
                <c:pt idx="387">
                  <c:v>-1.482999999999997</c:v>
                </c:pt>
                <c:pt idx="388">
                  <c:v>-1.462</c:v>
                </c:pt>
                <c:pt idx="389">
                  <c:v>-1.3520000000000001</c:v>
                </c:pt>
                <c:pt idx="390">
                  <c:v>-1.3180000000000001</c:v>
                </c:pt>
                <c:pt idx="391">
                  <c:v>-1.27</c:v>
                </c:pt>
                <c:pt idx="392">
                  <c:v>-1.304</c:v>
                </c:pt>
                <c:pt idx="393">
                  <c:v>-1.284</c:v>
                </c:pt>
                <c:pt idx="394">
                  <c:v>-1.218999999999997</c:v>
                </c:pt>
                <c:pt idx="395">
                  <c:v>-1.218999999999997</c:v>
                </c:pt>
                <c:pt idx="396">
                  <c:v>-1.25</c:v>
                </c:pt>
                <c:pt idx="397">
                  <c:v>-1.204999999999997</c:v>
                </c:pt>
                <c:pt idx="398">
                  <c:v>-1.238999999999997</c:v>
                </c:pt>
                <c:pt idx="399">
                  <c:v>-1.25</c:v>
                </c:pt>
                <c:pt idx="400">
                  <c:v>-1.226</c:v>
                </c:pt>
                <c:pt idx="401">
                  <c:v>-1.27</c:v>
                </c:pt>
                <c:pt idx="402">
                  <c:v>-1.246</c:v>
                </c:pt>
                <c:pt idx="403">
                  <c:v>-1.204999999999997</c:v>
                </c:pt>
                <c:pt idx="404">
                  <c:v>-1.181</c:v>
                </c:pt>
                <c:pt idx="405">
                  <c:v>-1.143999999999997</c:v>
                </c:pt>
                <c:pt idx="406">
                  <c:v>-1.0860000000000001</c:v>
                </c:pt>
                <c:pt idx="407">
                  <c:v>-1.0580000000000001</c:v>
                </c:pt>
                <c:pt idx="408">
                  <c:v>-1.020999999999997</c:v>
                </c:pt>
                <c:pt idx="409">
                  <c:v>-1.010999999999997</c:v>
                </c:pt>
                <c:pt idx="410">
                  <c:v>-1.024</c:v>
                </c:pt>
                <c:pt idx="411">
                  <c:v>-1.004</c:v>
                </c:pt>
                <c:pt idx="412">
                  <c:v>-1.024</c:v>
                </c:pt>
                <c:pt idx="413">
                  <c:v>-1.048</c:v>
                </c:pt>
                <c:pt idx="414">
                  <c:v>-1.157</c:v>
                </c:pt>
                <c:pt idx="415">
                  <c:v>-1.304</c:v>
                </c:pt>
                <c:pt idx="416">
                  <c:v>-1.3280000000000001</c:v>
                </c:pt>
                <c:pt idx="417">
                  <c:v>-1.4309999999999965</c:v>
                </c:pt>
                <c:pt idx="418">
                  <c:v>-1.520999999999997</c:v>
                </c:pt>
                <c:pt idx="419">
                  <c:v>-1.6930000000000001</c:v>
                </c:pt>
                <c:pt idx="420">
                  <c:v>-1.887</c:v>
                </c:pt>
                <c:pt idx="421">
                  <c:v>-2.0329999999999977</c:v>
                </c:pt>
                <c:pt idx="422">
                  <c:v>-2.1589999999999998</c:v>
                </c:pt>
                <c:pt idx="423">
                  <c:v>-2.3019999999999987</c:v>
                </c:pt>
                <c:pt idx="424">
                  <c:v>-2.3939999999999997</c:v>
                </c:pt>
                <c:pt idx="425">
                  <c:v>-2.4819999999999998</c:v>
                </c:pt>
                <c:pt idx="426">
                  <c:v>-2.4739999999999998</c:v>
                </c:pt>
                <c:pt idx="427">
                  <c:v>-2.4430000000000001</c:v>
                </c:pt>
                <c:pt idx="428">
                  <c:v>-2.4779999999999998</c:v>
                </c:pt>
                <c:pt idx="429">
                  <c:v>-2.4459999999999997</c:v>
                </c:pt>
                <c:pt idx="430">
                  <c:v>-2.4389999999999987</c:v>
                </c:pt>
                <c:pt idx="431">
                  <c:v>-2.4249999999999998</c:v>
                </c:pt>
                <c:pt idx="432">
                  <c:v>-2.4989999999999997</c:v>
                </c:pt>
                <c:pt idx="433">
                  <c:v>-2.4959999999999987</c:v>
                </c:pt>
                <c:pt idx="434">
                  <c:v>-2.5030000000000001</c:v>
                </c:pt>
                <c:pt idx="435">
                  <c:v>-2.548</c:v>
                </c:pt>
                <c:pt idx="436">
                  <c:v>-2.5840000000000001</c:v>
                </c:pt>
                <c:pt idx="437">
                  <c:v>-2.6930000000000001</c:v>
                </c:pt>
                <c:pt idx="438">
                  <c:v>-2.7109999999999999</c:v>
                </c:pt>
                <c:pt idx="439">
                  <c:v>-2.7610000000000001</c:v>
                </c:pt>
                <c:pt idx="440">
                  <c:v>-2.8349999999999977</c:v>
                </c:pt>
                <c:pt idx="441">
                  <c:v>-2.8879999999999999</c:v>
                </c:pt>
                <c:pt idx="442">
                  <c:v>-3.0059999999999998</c:v>
                </c:pt>
                <c:pt idx="443">
                  <c:v>-3.1379999999999999</c:v>
                </c:pt>
                <c:pt idx="444">
                  <c:v>-3.1559999999999997</c:v>
                </c:pt>
                <c:pt idx="445">
                  <c:v>-3.3559999999999977</c:v>
                </c:pt>
                <c:pt idx="446">
                  <c:v>-3.4830000000000001</c:v>
                </c:pt>
                <c:pt idx="447">
                  <c:v>-3.6019999999999999</c:v>
                </c:pt>
                <c:pt idx="448">
                  <c:v>-3.6890000000000001</c:v>
                </c:pt>
                <c:pt idx="449">
                  <c:v>-3.681</c:v>
                </c:pt>
                <c:pt idx="450">
                  <c:v>-3.718</c:v>
                </c:pt>
                <c:pt idx="451">
                  <c:v>-3.681</c:v>
                </c:pt>
                <c:pt idx="452">
                  <c:v>-3.6959999999999997</c:v>
                </c:pt>
                <c:pt idx="453">
                  <c:v>-3.714</c:v>
                </c:pt>
                <c:pt idx="454">
                  <c:v>-3.71</c:v>
                </c:pt>
                <c:pt idx="455">
                  <c:v>-3.75</c:v>
                </c:pt>
                <c:pt idx="456">
                  <c:v>-3.754</c:v>
                </c:pt>
                <c:pt idx="457">
                  <c:v>-3.8339999999999987</c:v>
                </c:pt>
                <c:pt idx="458">
                  <c:v>-3.9319999999999977</c:v>
                </c:pt>
                <c:pt idx="459">
                  <c:v>-4.056</c:v>
                </c:pt>
                <c:pt idx="460">
                  <c:v>-4.0639999999999965</c:v>
                </c:pt>
                <c:pt idx="461">
                  <c:v>-4.2430000000000003</c:v>
                </c:pt>
                <c:pt idx="462">
                  <c:v>-4.3539999999999965</c:v>
                </c:pt>
                <c:pt idx="463">
                  <c:v>-4.4790000000000116</c:v>
                </c:pt>
                <c:pt idx="464">
                  <c:v>-4.609</c:v>
                </c:pt>
                <c:pt idx="465">
                  <c:v>-4.7309999999999999</c:v>
                </c:pt>
                <c:pt idx="466">
                  <c:v>-4.899</c:v>
                </c:pt>
                <c:pt idx="467">
                  <c:v>-5.03</c:v>
                </c:pt>
                <c:pt idx="468">
                  <c:v>-5.168999999999988</c:v>
                </c:pt>
                <c:pt idx="469">
                  <c:v>-5.3919999999999995</c:v>
                </c:pt>
                <c:pt idx="470">
                  <c:v>-5.7039999999999997</c:v>
                </c:pt>
                <c:pt idx="471">
                  <c:v>-5.78</c:v>
                </c:pt>
                <c:pt idx="472">
                  <c:v>-6.0179999999999945</c:v>
                </c:pt>
                <c:pt idx="473">
                  <c:v>-6.0949999999999891</c:v>
                </c:pt>
                <c:pt idx="474">
                  <c:v>-6.25</c:v>
                </c:pt>
                <c:pt idx="475">
                  <c:v>-6.2619999999999996</c:v>
                </c:pt>
                <c:pt idx="476">
                  <c:v>-6.2729999999999997</c:v>
                </c:pt>
                <c:pt idx="477">
                  <c:v>-6.343</c:v>
                </c:pt>
                <c:pt idx="478">
                  <c:v>-6.2809999999999997</c:v>
                </c:pt>
                <c:pt idx="479">
                  <c:v>-6.2969999999999997</c:v>
                </c:pt>
                <c:pt idx="480">
                  <c:v>-6.2039999999999997</c:v>
                </c:pt>
                <c:pt idx="481">
                  <c:v>-6.2729999999999997</c:v>
                </c:pt>
                <c:pt idx="482">
                  <c:v>-6.2889999999999997</c:v>
                </c:pt>
                <c:pt idx="483">
                  <c:v>-6.2729999999999997</c:v>
                </c:pt>
                <c:pt idx="484">
                  <c:v>-6.266</c:v>
                </c:pt>
                <c:pt idx="485">
                  <c:v>-6.2110000000000003</c:v>
                </c:pt>
                <c:pt idx="486">
                  <c:v>-6.2110000000000003</c:v>
                </c:pt>
                <c:pt idx="487">
                  <c:v>-6.242</c:v>
                </c:pt>
                <c:pt idx="488">
                  <c:v>-6.3469999999999995</c:v>
                </c:pt>
                <c:pt idx="489">
                  <c:v>-6.3669999999999956</c:v>
                </c:pt>
                <c:pt idx="490">
                  <c:v>-6.53</c:v>
                </c:pt>
                <c:pt idx="491">
                  <c:v>-6.601</c:v>
                </c:pt>
                <c:pt idx="492">
                  <c:v>-6.73</c:v>
                </c:pt>
                <c:pt idx="493">
                  <c:v>-6.867999999999987</c:v>
                </c:pt>
                <c:pt idx="494">
                  <c:v>-6.9939999999999998</c:v>
                </c:pt>
                <c:pt idx="495">
                  <c:v>-7.160999999999988</c:v>
                </c:pt>
                <c:pt idx="496">
                  <c:v>-7.2880000000000003</c:v>
                </c:pt>
                <c:pt idx="497">
                  <c:v>-7.3360000000000003</c:v>
                </c:pt>
                <c:pt idx="498">
                  <c:v>-7.3959999999999955</c:v>
                </c:pt>
                <c:pt idx="499">
                  <c:v>-7.42</c:v>
                </c:pt>
                <c:pt idx="500">
                  <c:v>-7.327999999999987</c:v>
                </c:pt>
                <c:pt idx="501">
                  <c:v>-7.4</c:v>
                </c:pt>
                <c:pt idx="502">
                  <c:v>-7.3919999999999995</c:v>
                </c:pt>
                <c:pt idx="503">
                  <c:v>-7.3639999999999946</c:v>
                </c:pt>
                <c:pt idx="504">
                  <c:v>-7.3839999999999995</c:v>
                </c:pt>
                <c:pt idx="505">
                  <c:v>-7.3839999999999995</c:v>
                </c:pt>
                <c:pt idx="506">
                  <c:v>-7.327999999999987</c:v>
                </c:pt>
                <c:pt idx="507">
                  <c:v>-7.3079999999999945</c:v>
                </c:pt>
                <c:pt idx="508">
                  <c:v>-7.3639999999999946</c:v>
                </c:pt>
                <c:pt idx="509">
                  <c:v>-7.4039999999999999</c:v>
                </c:pt>
                <c:pt idx="510">
                  <c:v>-7.46</c:v>
                </c:pt>
                <c:pt idx="511">
                  <c:v>-7.527999999999988</c:v>
                </c:pt>
                <c:pt idx="512">
                  <c:v>-7.5639999999999965</c:v>
                </c:pt>
                <c:pt idx="513">
                  <c:v>-7.633</c:v>
                </c:pt>
                <c:pt idx="514">
                  <c:v>-7.742</c:v>
                </c:pt>
                <c:pt idx="515">
                  <c:v>-7.843</c:v>
                </c:pt>
                <c:pt idx="516">
                  <c:v>-8.01</c:v>
                </c:pt>
                <c:pt idx="517">
                  <c:v>-8.08</c:v>
                </c:pt>
                <c:pt idx="518">
                  <c:v>-8.2100000000000009</c:v>
                </c:pt>
                <c:pt idx="519">
                  <c:v>-8.27</c:v>
                </c:pt>
                <c:pt idx="520">
                  <c:v>-8.3000000000000007</c:v>
                </c:pt>
                <c:pt idx="521">
                  <c:v>-8.25</c:v>
                </c:pt>
                <c:pt idx="522">
                  <c:v>-7.9850000000000003</c:v>
                </c:pt>
                <c:pt idx="523">
                  <c:v>-7.9279999999999955</c:v>
                </c:pt>
                <c:pt idx="524">
                  <c:v>-7.7460000000000004</c:v>
                </c:pt>
                <c:pt idx="525">
                  <c:v>-7.644999999999988</c:v>
                </c:pt>
                <c:pt idx="526">
                  <c:v>-7.5639999999999965</c:v>
                </c:pt>
                <c:pt idx="527">
                  <c:v>-7.527999999999988</c:v>
                </c:pt>
                <c:pt idx="528">
                  <c:v>-7.508</c:v>
                </c:pt>
                <c:pt idx="529">
                  <c:v>-7.4760000000000106</c:v>
                </c:pt>
                <c:pt idx="530">
                  <c:v>-7.42</c:v>
                </c:pt>
                <c:pt idx="531">
                  <c:v>-7.4119999999999999</c:v>
                </c:pt>
                <c:pt idx="532">
                  <c:v>-7.4</c:v>
                </c:pt>
                <c:pt idx="533">
                  <c:v>-7.4119999999999999</c:v>
                </c:pt>
                <c:pt idx="534">
                  <c:v>-7.3599999999999985</c:v>
                </c:pt>
                <c:pt idx="535">
                  <c:v>-7.444</c:v>
                </c:pt>
                <c:pt idx="536">
                  <c:v>-7.508</c:v>
                </c:pt>
                <c:pt idx="537">
                  <c:v>-7.6209999999999889</c:v>
                </c:pt>
                <c:pt idx="538">
                  <c:v>-7.75</c:v>
                </c:pt>
                <c:pt idx="539">
                  <c:v>-7.851</c:v>
                </c:pt>
                <c:pt idx="540">
                  <c:v>-8.01</c:v>
                </c:pt>
                <c:pt idx="541">
                  <c:v>-8.08</c:v>
                </c:pt>
                <c:pt idx="542">
                  <c:v>-8.2100000000000009</c:v>
                </c:pt>
                <c:pt idx="543">
                  <c:v>-8.3800000000000008</c:v>
                </c:pt>
                <c:pt idx="544">
                  <c:v>-8.49</c:v>
                </c:pt>
                <c:pt idx="545">
                  <c:v>-8.4500000000000028</c:v>
                </c:pt>
                <c:pt idx="546">
                  <c:v>-8.52</c:v>
                </c:pt>
                <c:pt idx="547">
                  <c:v>-8.5</c:v>
                </c:pt>
                <c:pt idx="548">
                  <c:v>-8.4600000000000026</c:v>
                </c:pt>
                <c:pt idx="549">
                  <c:v>-8.3700000000000028</c:v>
                </c:pt>
                <c:pt idx="550">
                  <c:v>-8.43</c:v>
                </c:pt>
                <c:pt idx="551">
                  <c:v>-8.3800000000000008</c:v>
                </c:pt>
                <c:pt idx="552">
                  <c:v>-8.3600000000000048</c:v>
                </c:pt>
                <c:pt idx="553">
                  <c:v>-8.2900000000000009</c:v>
                </c:pt>
                <c:pt idx="554">
                  <c:v>-8.24</c:v>
                </c:pt>
                <c:pt idx="555">
                  <c:v>-8.17</c:v>
                </c:pt>
                <c:pt idx="556">
                  <c:v>-8.07</c:v>
                </c:pt>
                <c:pt idx="557">
                  <c:v>-8.0400000000000009</c:v>
                </c:pt>
                <c:pt idx="558">
                  <c:v>-7.851</c:v>
                </c:pt>
                <c:pt idx="559">
                  <c:v>-7.8839999999999995</c:v>
                </c:pt>
                <c:pt idx="560">
                  <c:v>-7.774</c:v>
                </c:pt>
                <c:pt idx="561">
                  <c:v>-7.7139999999999995</c:v>
                </c:pt>
                <c:pt idx="562">
                  <c:v>-7.6209999999999889</c:v>
                </c:pt>
                <c:pt idx="563">
                  <c:v>-7.5359999999999996</c:v>
                </c:pt>
                <c:pt idx="564">
                  <c:v>-7.5039999999999996</c:v>
                </c:pt>
                <c:pt idx="565">
                  <c:v>-7.4080000000000004</c:v>
                </c:pt>
                <c:pt idx="566">
                  <c:v>-7.4039999999999999</c:v>
                </c:pt>
                <c:pt idx="567">
                  <c:v>-7.2679999999999945</c:v>
                </c:pt>
                <c:pt idx="568">
                  <c:v>-7.26</c:v>
                </c:pt>
                <c:pt idx="569">
                  <c:v>-7.1569999999999965</c:v>
                </c:pt>
                <c:pt idx="570">
                  <c:v>-6.9859999999999998</c:v>
                </c:pt>
                <c:pt idx="571">
                  <c:v>-6.8869999999999996</c:v>
                </c:pt>
                <c:pt idx="572">
                  <c:v>-6.8319999999999999</c:v>
                </c:pt>
                <c:pt idx="573">
                  <c:v>-6.6360000000000001</c:v>
                </c:pt>
                <c:pt idx="574">
                  <c:v>-6.5219999999999985</c:v>
                </c:pt>
                <c:pt idx="575">
                  <c:v>-6.4829999999999997</c:v>
                </c:pt>
                <c:pt idx="576">
                  <c:v>-6.3669999999999956</c:v>
                </c:pt>
                <c:pt idx="577">
                  <c:v>-6.3079999999999945</c:v>
                </c:pt>
                <c:pt idx="578">
                  <c:v>-6.3</c:v>
                </c:pt>
                <c:pt idx="579">
                  <c:v>-6.2350000000000003</c:v>
                </c:pt>
                <c:pt idx="580">
                  <c:v>-6.2269999999999985</c:v>
                </c:pt>
                <c:pt idx="581">
                  <c:v>-6.2190000000000003</c:v>
                </c:pt>
                <c:pt idx="582">
                  <c:v>-6.2460000000000004</c:v>
                </c:pt>
                <c:pt idx="583">
                  <c:v>-6.44</c:v>
                </c:pt>
                <c:pt idx="584">
                  <c:v>-6.55</c:v>
                </c:pt>
                <c:pt idx="585">
                  <c:v>-6.718</c:v>
                </c:pt>
                <c:pt idx="586">
                  <c:v>-6.9539999999999997</c:v>
                </c:pt>
                <c:pt idx="587">
                  <c:v>-7.109</c:v>
                </c:pt>
                <c:pt idx="588">
                  <c:v>-7.3079999999999945</c:v>
                </c:pt>
                <c:pt idx="589">
                  <c:v>-7.484</c:v>
                </c:pt>
                <c:pt idx="590">
                  <c:v>-7.7779999999999996</c:v>
                </c:pt>
                <c:pt idx="591">
                  <c:v>-7.9450000000000003</c:v>
                </c:pt>
                <c:pt idx="592">
                  <c:v>-8.1300000000000008</c:v>
                </c:pt>
                <c:pt idx="593">
                  <c:v>-8.18</c:v>
                </c:pt>
                <c:pt idx="594">
                  <c:v>-8.16</c:v>
                </c:pt>
                <c:pt idx="595">
                  <c:v>-8.1300000000000008</c:v>
                </c:pt>
                <c:pt idx="596">
                  <c:v>-8.06</c:v>
                </c:pt>
                <c:pt idx="597">
                  <c:v>-7.9610000000000003</c:v>
                </c:pt>
                <c:pt idx="598">
                  <c:v>-7.8879999999999955</c:v>
                </c:pt>
                <c:pt idx="599">
                  <c:v>-7.7859999999999996</c:v>
                </c:pt>
                <c:pt idx="600">
                  <c:v>-7.73</c:v>
                </c:pt>
                <c:pt idx="601">
                  <c:v>-7.7859999999999996</c:v>
                </c:pt>
                <c:pt idx="602">
                  <c:v>-7.75</c:v>
                </c:pt>
                <c:pt idx="603">
                  <c:v>-7.835</c:v>
                </c:pt>
                <c:pt idx="604">
                  <c:v>-7.92</c:v>
                </c:pt>
                <c:pt idx="605">
                  <c:v>-8.0400000000000009</c:v>
                </c:pt>
                <c:pt idx="606">
                  <c:v>-8.14</c:v>
                </c:pt>
                <c:pt idx="607">
                  <c:v>-8.3800000000000008</c:v>
                </c:pt>
                <c:pt idx="608">
                  <c:v>-8.49</c:v>
                </c:pt>
                <c:pt idx="609">
                  <c:v>-8.61</c:v>
                </c:pt>
                <c:pt idx="610">
                  <c:v>-8.8000000000000007</c:v>
                </c:pt>
                <c:pt idx="611">
                  <c:v>-8.9700000000000006</c:v>
                </c:pt>
                <c:pt idx="612">
                  <c:v>-9.17</c:v>
                </c:pt>
                <c:pt idx="613">
                  <c:v>-9.3600000000000048</c:v>
                </c:pt>
                <c:pt idx="614">
                  <c:v>-9.52</c:v>
                </c:pt>
                <c:pt idx="615">
                  <c:v>-9.65</c:v>
                </c:pt>
                <c:pt idx="616">
                  <c:v>-9.7900000000000009</c:v>
                </c:pt>
                <c:pt idx="617">
                  <c:v>-9.7800000000000011</c:v>
                </c:pt>
                <c:pt idx="618">
                  <c:v>-9.8800000000000008</c:v>
                </c:pt>
                <c:pt idx="619">
                  <c:v>-9.89</c:v>
                </c:pt>
                <c:pt idx="620">
                  <c:v>-9.82</c:v>
                </c:pt>
                <c:pt idx="621">
                  <c:v>-9.7100000000000009</c:v>
                </c:pt>
                <c:pt idx="622">
                  <c:v>-9.56</c:v>
                </c:pt>
                <c:pt idx="623">
                  <c:v>-9.3500000000000068</c:v>
                </c:pt>
                <c:pt idx="624">
                  <c:v>-9.3700000000000028</c:v>
                </c:pt>
                <c:pt idx="625">
                  <c:v>-9.2100000000000009</c:v>
                </c:pt>
                <c:pt idx="626">
                  <c:v>-9.14</c:v>
                </c:pt>
                <c:pt idx="627">
                  <c:v>-9.07</c:v>
                </c:pt>
                <c:pt idx="628">
                  <c:v>-8.99</c:v>
                </c:pt>
                <c:pt idx="629">
                  <c:v>-8.99</c:v>
                </c:pt>
                <c:pt idx="630">
                  <c:v>-8.99</c:v>
                </c:pt>
                <c:pt idx="631">
                  <c:v>-8.99</c:v>
                </c:pt>
                <c:pt idx="632">
                  <c:v>-9.07</c:v>
                </c:pt>
                <c:pt idx="633">
                  <c:v>-9.14</c:v>
                </c:pt>
                <c:pt idx="634">
                  <c:v>-9.24</c:v>
                </c:pt>
                <c:pt idx="635">
                  <c:v>-9.2900000000000009</c:v>
                </c:pt>
                <c:pt idx="636">
                  <c:v>-9.51</c:v>
                </c:pt>
                <c:pt idx="637">
                  <c:v>-9.69</c:v>
                </c:pt>
                <c:pt idx="638">
                  <c:v>-9.8000000000000007</c:v>
                </c:pt>
                <c:pt idx="639">
                  <c:v>-9.9</c:v>
                </c:pt>
                <c:pt idx="640">
                  <c:v>-10.040000000000001</c:v>
                </c:pt>
                <c:pt idx="641">
                  <c:v>-10.030000000000001</c:v>
                </c:pt>
                <c:pt idx="642">
                  <c:v>-10.02</c:v>
                </c:pt>
                <c:pt idx="643">
                  <c:v>-10.01</c:v>
                </c:pt>
                <c:pt idx="644">
                  <c:v>-9.98</c:v>
                </c:pt>
                <c:pt idx="645">
                  <c:v>-9.93</c:v>
                </c:pt>
                <c:pt idx="646">
                  <c:v>-9.82</c:v>
                </c:pt>
                <c:pt idx="647">
                  <c:v>-9.67</c:v>
                </c:pt>
                <c:pt idx="648">
                  <c:v>-9.620000000000001</c:v>
                </c:pt>
                <c:pt idx="649">
                  <c:v>-9.48</c:v>
                </c:pt>
                <c:pt idx="650">
                  <c:v>-9.4500000000000028</c:v>
                </c:pt>
                <c:pt idx="651">
                  <c:v>-9.39</c:v>
                </c:pt>
                <c:pt idx="652">
                  <c:v>-9.32</c:v>
                </c:pt>
                <c:pt idx="653">
                  <c:v>-9.42</c:v>
                </c:pt>
                <c:pt idx="654">
                  <c:v>-9.4500000000000028</c:v>
                </c:pt>
                <c:pt idx="655">
                  <c:v>-9.5</c:v>
                </c:pt>
                <c:pt idx="656">
                  <c:v>-9.59</c:v>
                </c:pt>
                <c:pt idx="657">
                  <c:v>-9.66</c:v>
                </c:pt>
                <c:pt idx="658">
                  <c:v>-9.7800000000000011</c:v>
                </c:pt>
                <c:pt idx="659">
                  <c:v>-9.98</c:v>
                </c:pt>
                <c:pt idx="660">
                  <c:v>-9.9600000000000026</c:v>
                </c:pt>
                <c:pt idx="661">
                  <c:v>-10.120000000000001</c:v>
                </c:pt>
                <c:pt idx="662">
                  <c:v>-10.19</c:v>
                </c:pt>
                <c:pt idx="663">
                  <c:v>-10.26</c:v>
                </c:pt>
                <c:pt idx="664">
                  <c:v>-10.31</c:v>
                </c:pt>
                <c:pt idx="665">
                  <c:v>-10.200000000000001</c:v>
                </c:pt>
                <c:pt idx="666">
                  <c:v>-10.040000000000001</c:v>
                </c:pt>
                <c:pt idx="667">
                  <c:v>-10</c:v>
                </c:pt>
                <c:pt idx="668">
                  <c:v>-9.89</c:v>
                </c:pt>
                <c:pt idx="669">
                  <c:v>-9.74</c:v>
                </c:pt>
                <c:pt idx="670">
                  <c:v>-9.58</c:v>
                </c:pt>
                <c:pt idx="671">
                  <c:v>-9.51</c:v>
                </c:pt>
                <c:pt idx="672">
                  <c:v>-9.34</c:v>
                </c:pt>
                <c:pt idx="673">
                  <c:v>-9.2800000000000011</c:v>
                </c:pt>
                <c:pt idx="674">
                  <c:v>-9.2100000000000009</c:v>
                </c:pt>
                <c:pt idx="675">
                  <c:v>-9.2100000000000009</c:v>
                </c:pt>
                <c:pt idx="676">
                  <c:v>-9.2200000000000006</c:v>
                </c:pt>
                <c:pt idx="677">
                  <c:v>-9.2100000000000009</c:v>
                </c:pt>
                <c:pt idx="678">
                  <c:v>-9.2100000000000009</c:v>
                </c:pt>
                <c:pt idx="679">
                  <c:v>-9.3000000000000007</c:v>
                </c:pt>
                <c:pt idx="680">
                  <c:v>-9.3700000000000028</c:v>
                </c:pt>
                <c:pt idx="681">
                  <c:v>-9.52</c:v>
                </c:pt>
                <c:pt idx="682">
                  <c:v>-9.65</c:v>
                </c:pt>
                <c:pt idx="683">
                  <c:v>-9.77</c:v>
                </c:pt>
                <c:pt idx="684">
                  <c:v>-9.89</c:v>
                </c:pt>
                <c:pt idx="685">
                  <c:v>-10.15</c:v>
                </c:pt>
                <c:pt idx="686">
                  <c:v>-10.220000000000001</c:v>
                </c:pt>
                <c:pt idx="687">
                  <c:v>-10.39</c:v>
                </c:pt>
                <c:pt idx="688">
                  <c:v>-10.450000000000006</c:v>
                </c:pt>
                <c:pt idx="689">
                  <c:v>-10.370000000000006</c:v>
                </c:pt>
                <c:pt idx="690">
                  <c:v>-10.26</c:v>
                </c:pt>
                <c:pt idx="691">
                  <c:v>-10.18</c:v>
                </c:pt>
                <c:pt idx="692">
                  <c:v>-10.02</c:v>
                </c:pt>
                <c:pt idx="693">
                  <c:v>-9.7000000000000011</c:v>
                </c:pt>
                <c:pt idx="694">
                  <c:v>-9.48</c:v>
                </c:pt>
                <c:pt idx="695">
                  <c:v>-9.23</c:v>
                </c:pt>
                <c:pt idx="696">
                  <c:v>-9</c:v>
                </c:pt>
                <c:pt idx="697">
                  <c:v>-8.7800000000000011</c:v>
                </c:pt>
                <c:pt idx="698">
                  <c:v>-8.59</c:v>
                </c:pt>
                <c:pt idx="699">
                  <c:v>-8.33</c:v>
                </c:pt>
                <c:pt idx="700">
                  <c:v>-8.1300000000000008</c:v>
                </c:pt>
                <c:pt idx="701">
                  <c:v>-7.9690000000000003</c:v>
                </c:pt>
                <c:pt idx="702">
                  <c:v>-7.8390000000000004</c:v>
                </c:pt>
                <c:pt idx="703">
                  <c:v>-7.726</c:v>
                </c:pt>
                <c:pt idx="704">
                  <c:v>-7.56</c:v>
                </c:pt>
                <c:pt idx="705">
                  <c:v>-7.4359999999999999</c:v>
                </c:pt>
                <c:pt idx="706">
                  <c:v>-7.3959999999999955</c:v>
                </c:pt>
                <c:pt idx="707">
                  <c:v>-7.2359999999999998</c:v>
                </c:pt>
                <c:pt idx="708">
                  <c:v>-7.1769999999999996</c:v>
                </c:pt>
                <c:pt idx="709">
                  <c:v>-7.128999999999988</c:v>
                </c:pt>
                <c:pt idx="710">
                  <c:v>-6.9939999999999998</c:v>
                </c:pt>
                <c:pt idx="711">
                  <c:v>-6.9429999999999996</c:v>
                </c:pt>
                <c:pt idx="712">
                  <c:v>-6.7770000000000001</c:v>
                </c:pt>
                <c:pt idx="713">
                  <c:v>-6.6909999999999945</c:v>
                </c:pt>
                <c:pt idx="714">
                  <c:v>-6.5069999999999997</c:v>
                </c:pt>
                <c:pt idx="715">
                  <c:v>-6.397999999999989</c:v>
                </c:pt>
                <c:pt idx="716">
                  <c:v>-6.2229999999999945</c:v>
                </c:pt>
                <c:pt idx="717">
                  <c:v>-6.13</c:v>
                </c:pt>
                <c:pt idx="718">
                  <c:v>-5.9639999999999995</c:v>
                </c:pt>
                <c:pt idx="719">
                  <c:v>-5.8380000000000001</c:v>
                </c:pt>
                <c:pt idx="720">
                  <c:v>-5.7759999999999998</c:v>
                </c:pt>
                <c:pt idx="721">
                  <c:v>-5.6159999999999881</c:v>
                </c:pt>
                <c:pt idx="722">
                  <c:v>-5.5549999999999891</c:v>
                </c:pt>
                <c:pt idx="723">
                  <c:v>-5.4340000000000002</c:v>
                </c:pt>
                <c:pt idx="724">
                  <c:v>-5.3579999999999881</c:v>
                </c:pt>
                <c:pt idx="725">
                  <c:v>-5.3010000000000002</c:v>
                </c:pt>
                <c:pt idx="726">
                  <c:v>-5.2329999999999997</c:v>
                </c:pt>
                <c:pt idx="727">
                  <c:v>-5.168999999999988</c:v>
                </c:pt>
                <c:pt idx="728">
                  <c:v>-5.1919999999999975</c:v>
                </c:pt>
                <c:pt idx="729">
                  <c:v>-5.2110000000000003</c:v>
                </c:pt>
                <c:pt idx="730">
                  <c:v>-5.2750000000000004</c:v>
                </c:pt>
                <c:pt idx="731">
                  <c:v>-5.4340000000000002</c:v>
                </c:pt>
                <c:pt idx="732">
                  <c:v>-5.46</c:v>
                </c:pt>
                <c:pt idx="733">
                  <c:v>-5.7</c:v>
                </c:pt>
                <c:pt idx="734">
                  <c:v>-5.83</c:v>
                </c:pt>
                <c:pt idx="735">
                  <c:v>-6.0139999999999985</c:v>
                </c:pt>
                <c:pt idx="736">
                  <c:v>-6.13</c:v>
                </c:pt>
                <c:pt idx="737">
                  <c:v>-6.0720000000000001</c:v>
                </c:pt>
                <c:pt idx="738">
                  <c:v>-6.0649999999999888</c:v>
                </c:pt>
                <c:pt idx="739">
                  <c:v>-6.0380000000000003</c:v>
                </c:pt>
                <c:pt idx="740">
                  <c:v>-5.907</c:v>
                </c:pt>
                <c:pt idx="741">
                  <c:v>-5.7880000000000003</c:v>
                </c:pt>
                <c:pt idx="742">
                  <c:v>-5.7</c:v>
                </c:pt>
                <c:pt idx="743">
                  <c:v>-5.6349999999999945</c:v>
                </c:pt>
                <c:pt idx="744">
                  <c:v>-5.609</c:v>
                </c:pt>
                <c:pt idx="745">
                  <c:v>-5.548</c:v>
                </c:pt>
                <c:pt idx="746">
                  <c:v>-5.5129999999999955</c:v>
                </c:pt>
                <c:pt idx="747">
                  <c:v>-5.4980000000000002</c:v>
                </c:pt>
                <c:pt idx="748">
                  <c:v>-5.548</c:v>
                </c:pt>
                <c:pt idx="749">
                  <c:v>-5.6159999999999881</c:v>
                </c:pt>
                <c:pt idx="750">
                  <c:v>-5.764999999999989</c:v>
                </c:pt>
                <c:pt idx="751">
                  <c:v>-5.867999999999987</c:v>
                </c:pt>
                <c:pt idx="752">
                  <c:v>-5.9870000000000001</c:v>
                </c:pt>
                <c:pt idx="753">
                  <c:v>-6.1189999999999891</c:v>
                </c:pt>
                <c:pt idx="754">
                  <c:v>-6.258</c:v>
                </c:pt>
                <c:pt idx="755">
                  <c:v>-6.4089999999999998</c:v>
                </c:pt>
                <c:pt idx="756">
                  <c:v>-6.6199999999999966</c:v>
                </c:pt>
                <c:pt idx="757">
                  <c:v>-6.8049999999999891</c:v>
                </c:pt>
                <c:pt idx="758">
                  <c:v>-6.9390000000000116</c:v>
                </c:pt>
                <c:pt idx="759">
                  <c:v>-7.085</c:v>
                </c:pt>
                <c:pt idx="760">
                  <c:v>-7.168999999999988</c:v>
                </c:pt>
                <c:pt idx="761">
                  <c:v>-7.1879999999999891</c:v>
                </c:pt>
                <c:pt idx="762">
                  <c:v>-7.141</c:v>
                </c:pt>
                <c:pt idx="763">
                  <c:v>-6.9740000000000002</c:v>
                </c:pt>
                <c:pt idx="764">
                  <c:v>-6.7139999999999995</c:v>
                </c:pt>
                <c:pt idx="765">
                  <c:v>-6.444</c:v>
                </c:pt>
                <c:pt idx="766">
                  <c:v>-6.3079999999999945</c:v>
                </c:pt>
                <c:pt idx="767">
                  <c:v>-6.0839999999999996</c:v>
                </c:pt>
                <c:pt idx="768">
                  <c:v>-6.0030000000000001</c:v>
                </c:pt>
                <c:pt idx="769">
                  <c:v>-5.8760000000000003</c:v>
                </c:pt>
                <c:pt idx="770">
                  <c:v>-5.7880000000000003</c:v>
                </c:pt>
                <c:pt idx="771">
                  <c:v>-5.7</c:v>
                </c:pt>
                <c:pt idx="772">
                  <c:v>-5.6239999999999881</c:v>
                </c:pt>
                <c:pt idx="773">
                  <c:v>-5.548</c:v>
                </c:pt>
                <c:pt idx="774">
                  <c:v>-5.5629999999999891</c:v>
                </c:pt>
                <c:pt idx="775">
                  <c:v>-5.4909999999999997</c:v>
                </c:pt>
                <c:pt idx="776">
                  <c:v>-5.5060000000000002</c:v>
                </c:pt>
                <c:pt idx="777">
                  <c:v>-5.4219999999999997</c:v>
                </c:pt>
                <c:pt idx="778">
                  <c:v>-5.46</c:v>
                </c:pt>
                <c:pt idx="779">
                  <c:v>-5.4450000000000003</c:v>
                </c:pt>
                <c:pt idx="780">
                  <c:v>-5.468</c:v>
                </c:pt>
                <c:pt idx="781">
                  <c:v>-5.3810000000000002</c:v>
                </c:pt>
                <c:pt idx="782">
                  <c:v>-5.3659999999999881</c:v>
                </c:pt>
                <c:pt idx="783">
                  <c:v>-5.3659999999999881</c:v>
                </c:pt>
                <c:pt idx="784">
                  <c:v>-5.282</c:v>
                </c:pt>
                <c:pt idx="785">
                  <c:v>-5.1769999999999996</c:v>
                </c:pt>
                <c:pt idx="786">
                  <c:v>-5.0830000000000002</c:v>
                </c:pt>
                <c:pt idx="787">
                  <c:v>-5.0269999999999975</c:v>
                </c:pt>
                <c:pt idx="788">
                  <c:v>-4.8689999999999891</c:v>
                </c:pt>
                <c:pt idx="789">
                  <c:v>-4.806</c:v>
                </c:pt>
                <c:pt idx="790">
                  <c:v>-4.7350000000000003</c:v>
                </c:pt>
                <c:pt idx="791">
                  <c:v>-4.5269999999999975</c:v>
                </c:pt>
                <c:pt idx="792">
                  <c:v>-4.4310000000000116</c:v>
                </c:pt>
                <c:pt idx="793">
                  <c:v>-4.4020000000000001</c:v>
                </c:pt>
                <c:pt idx="794">
                  <c:v>-4.28</c:v>
                </c:pt>
                <c:pt idx="795">
                  <c:v>-4.1919999999999975</c:v>
                </c:pt>
                <c:pt idx="796">
                  <c:v>-4.1189999999999891</c:v>
                </c:pt>
                <c:pt idx="797">
                  <c:v>-4.0199999999999996</c:v>
                </c:pt>
                <c:pt idx="798">
                  <c:v>-3.9430000000000001</c:v>
                </c:pt>
                <c:pt idx="799">
                  <c:v>-3.8959999999999977</c:v>
                </c:pt>
                <c:pt idx="800">
                  <c:v>-3.8009999999999997</c:v>
                </c:pt>
                <c:pt idx="801">
                  <c:v>-3.7359999999999998</c:v>
                </c:pt>
                <c:pt idx="802">
                  <c:v>-3.6850000000000001</c:v>
                </c:pt>
                <c:pt idx="803">
                  <c:v>-3.6309999999999998</c:v>
                </c:pt>
                <c:pt idx="804">
                  <c:v>-3.6559999999999997</c:v>
                </c:pt>
                <c:pt idx="805">
                  <c:v>-3.7069999999999999</c:v>
                </c:pt>
                <c:pt idx="806">
                  <c:v>-3.645</c:v>
                </c:pt>
                <c:pt idx="807">
                  <c:v>-3.6309999999999998</c:v>
                </c:pt>
                <c:pt idx="808">
                  <c:v>-3.58</c:v>
                </c:pt>
                <c:pt idx="809">
                  <c:v>-3.508</c:v>
                </c:pt>
                <c:pt idx="810">
                  <c:v>-3.4749999999999988</c:v>
                </c:pt>
                <c:pt idx="811">
                  <c:v>-3.4430000000000001</c:v>
                </c:pt>
                <c:pt idx="812">
                  <c:v>-3.4430000000000001</c:v>
                </c:pt>
                <c:pt idx="813">
                  <c:v>-3.3889999999999998</c:v>
                </c:pt>
                <c:pt idx="814">
                  <c:v>-3.2949999999999999</c:v>
                </c:pt>
                <c:pt idx="815">
                  <c:v>-3.202</c:v>
                </c:pt>
                <c:pt idx="816">
                  <c:v>-3.22</c:v>
                </c:pt>
                <c:pt idx="817">
                  <c:v>-3.181</c:v>
                </c:pt>
                <c:pt idx="818">
                  <c:v>-3.1739999999999999</c:v>
                </c:pt>
                <c:pt idx="819">
                  <c:v>-3.113</c:v>
                </c:pt>
                <c:pt idx="820">
                  <c:v>-3.17</c:v>
                </c:pt>
                <c:pt idx="821">
                  <c:v>-3.17</c:v>
                </c:pt>
                <c:pt idx="822">
                  <c:v>-3.1880000000000002</c:v>
                </c:pt>
                <c:pt idx="823">
                  <c:v>-3.2090000000000001</c:v>
                </c:pt>
                <c:pt idx="824">
                  <c:v>-3.234</c:v>
                </c:pt>
                <c:pt idx="825">
                  <c:v>-3.2240000000000002</c:v>
                </c:pt>
                <c:pt idx="826">
                  <c:v>-3.274</c:v>
                </c:pt>
                <c:pt idx="827">
                  <c:v>-3.3129999999999948</c:v>
                </c:pt>
                <c:pt idx="828">
                  <c:v>-3.3169999999999948</c:v>
                </c:pt>
                <c:pt idx="829">
                  <c:v>-3.367</c:v>
                </c:pt>
                <c:pt idx="830">
                  <c:v>-3.3459999999999988</c:v>
                </c:pt>
                <c:pt idx="831">
                  <c:v>-3.3919999999999977</c:v>
                </c:pt>
                <c:pt idx="832">
                  <c:v>-3.3529999999999949</c:v>
                </c:pt>
                <c:pt idx="833">
                  <c:v>-3.4249999999999998</c:v>
                </c:pt>
                <c:pt idx="834">
                  <c:v>-3.4319999999999977</c:v>
                </c:pt>
                <c:pt idx="835">
                  <c:v>-3.3919999999999977</c:v>
                </c:pt>
                <c:pt idx="836">
                  <c:v>-3.3919999999999977</c:v>
                </c:pt>
                <c:pt idx="837">
                  <c:v>-3.3959999999999977</c:v>
                </c:pt>
                <c:pt idx="838">
                  <c:v>-3.4099999999999997</c:v>
                </c:pt>
                <c:pt idx="839">
                  <c:v>-3.4099999999999997</c:v>
                </c:pt>
                <c:pt idx="840">
                  <c:v>-3.4609999999999999</c:v>
                </c:pt>
                <c:pt idx="841">
                  <c:v>-3.4499999999999997</c:v>
                </c:pt>
                <c:pt idx="842">
                  <c:v>-3.4609999999999999</c:v>
                </c:pt>
                <c:pt idx="843">
                  <c:v>-3.4929999999999977</c:v>
                </c:pt>
                <c:pt idx="844">
                  <c:v>-3.5219999999999998</c:v>
                </c:pt>
                <c:pt idx="845">
                  <c:v>-3.4969999999999977</c:v>
                </c:pt>
                <c:pt idx="846">
                  <c:v>-3.5369999999999977</c:v>
                </c:pt>
                <c:pt idx="847">
                  <c:v>-3.573</c:v>
                </c:pt>
                <c:pt idx="848">
                  <c:v>-3.609</c:v>
                </c:pt>
                <c:pt idx="849">
                  <c:v>-3.6269999999999998</c:v>
                </c:pt>
                <c:pt idx="850">
                  <c:v>-3.6519999999999997</c:v>
                </c:pt>
                <c:pt idx="851">
                  <c:v>-3.6559999999999997</c:v>
                </c:pt>
                <c:pt idx="852">
                  <c:v>-3.71</c:v>
                </c:pt>
                <c:pt idx="853">
                  <c:v>-3.7210000000000001</c:v>
                </c:pt>
                <c:pt idx="854">
                  <c:v>-3.7719999999999998</c:v>
                </c:pt>
                <c:pt idx="855">
                  <c:v>-3.8519999999999968</c:v>
                </c:pt>
                <c:pt idx="856">
                  <c:v>-3.8659999999999997</c:v>
                </c:pt>
                <c:pt idx="857">
                  <c:v>-3.8699999999999997</c:v>
                </c:pt>
                <c:pt idx="858">
                  <c:v>-3.8699999999999997</c:v>
                </c:pt>
                <c:pt idx="859">
                  <c:v>-3.8769999999999967</c:v>
                </c:pt>
                <c:pt idx="860">
                  <c:v>-3.9539999999999997</c:v>
                </c:pt>
                <c:pt idx="861">
                  <c:v>-3.8769999999999967</c:v>
                </c:pt>
                <c:pt idx="862">
                  <c:v>-3.9249999999999998</c:v>
                </c:pt>
                <c:pt idx="863">
                  <c:v>-3.8809999999999998</c:v>
                </c:pt>
                <c:pt idx="864">
                  <c:v>-3.8989999999999987</c:v>
                </c:pt>
                <c:pt idx="865">
                  <c:v>-3.903</c:v>
                </c:pt>
                <c:pt idx="866">
                  <c:v>-3.9179999999999997</c:v>
                </c:pt>
                <c:pt idx="867">
                  <c:v>-3.8959999999999977</c:v>
                </c:pt>
                <c:pt idx="868">
                  <c:v>-3.9470000000000001</c:v>
                </c:pt>
                <c:pt idx="869">
                  <c:v>-3.9430000000000001</c:v>
                </c:pt>
                <c:pt idx="870">
                  <c:v>-3.9209999999999998</c:v>
                </c:pt>
                <c:pt idx="871">
                  <c:v>-3.907</c:v>
                </c:pt>
                <c:pt idx="872">
                  <c:v>-3.907</c:v>
                </c:pt>
                <c:pt idx="873">
                  <c:v>-3.9209999999999998</c:v>
                </c:pt>
                <c:pt idx="874">
                  <c:v>-3.9939999999999998</c:v>
                </c:pt>
                <c:pt idx="875">
                  <c:v>-3.8809999999999998</c:v>
                </c:pt>
                <c:pt idx="876">
                  <c:v>-3.8959999999999977</c:v>
                </c:pt>
                <c:pt idx="877">
                  <c:v>-3.8589999999999987</c:v>
                </c:pt>
                <c:pt idx="878">
                  <c:v>-3.8739999999999997</c:v>
                </c:pt>
                <c:pt idx="879">
                  <c:v>-3.8159999999999967</c:v>
                </c:pt>
                <c:pt idx="880">
                  <c:v>-3.8049999999999997</c:v>
                </c:pt>
                <c:pt idx="881">
                  <c:v>-3.8049999999999997</c:v>
                </c:pt>
                <c:pt idx="882">
                  <c:v>-3.7829999999999999</c:v>
                </c:pt>
                <c:pt idx="883">
                  <c:v>-3.7680000000000002</c:v>
                </c:pt>
                <c:pt idx="884">
                  <c:v>-3.7069999999999999</c:v>
                </c:pt>
                <c:pt idx="885">
                  <c:v>-3.7469999999999999</c:v>
                </c:pt>
                <c:pt idx="886">
                  <c:v>-3.6669999999999998</c:v>
                </c:pt>
                <c:pt idx="887">
                  <c:v>-3.605</c:v>
                </c:pt>
                <c:pt idx="888">
                  <c:v>-3.6019999999999999</c:v>
                </c:pt>
                <c:pt idx="889">
                  <c:v>-3.5870000000000002</c:v>
                </c:pt>
                <c:pt idx="890">
                  <c:v>-3.5369999999999977</c:v>
                </c:pt>
                <c:pt idx="891">
                  <c:v>-3.464</c:v>
                </c:pt>
                <c:pt idx="892">
                  <c:v>-3.4830000000000001</c:v>
                </c:pt>
                <c:pt idx="893">
                  <c:v>-3.4179999999999997</c:v>
                </c:pt>
                <c:pt idx="894">
                  <c:v>-3.3349999999999977</c:v>
                </c:pt>
                <c:pt idx="895">
                  <c:v>-3.3239999999999998</c:v>
                </c:pt>
                <c:pt idx="896">
                  <c:v>-3.2669999999999999</c:v>
                </c:pt>
                <c:pt idx="897">
                  <c:v>-3.1880000000000002</c:v>
                </c:pt>
                <c:pt idx="898">
                  <c:v>-3.1589999999999998</c:v>
                </c:pt>
                <c:pt idx="899">
                  <c:v>-3.1589999999999998</c:v>
                </c:pt>
                <c:pt idx="900">
                  <c:v>-3.12</c:v>
                </c:pt>
                <c:pt idx="901">
                  <c:v>-3.073</c:v>
                </c:pt>
                <c:pt idx="902">
                  <c:v>-3.0379999999999998</c:v>
                </c:pt>
                <c:pt idx="903">
                  <c:v>-3.0339999999999998</c:v>
                </c:pt>
                <c:pt idx="904">
                  <c:v>-2.9519999999999977</c:v>
                </c:pt>
                <c:pt idx="905">
                  <c:v>-2.9449999999999998</c:v>
                </c:pt>
                <c:pt idx="906">
                  <c:v>-2.8989999999999987</c:v>
                </c:pt>
                <c:pt idx="907">
                  <c:v>-2.8559999999999977</c:v>
                </c:pt>
                <c:pt idx="908">
                  <c:v>-2.7890000000000001</c:v>
                </c:pt>
                <c:pt idx="909">
                  <c:v>-2.7570000000000001</c:v>
                </c:pt>
                <c:pt idx="910">
                  <c:v>-2.7069999999999999</c:v>
                </c:pt>
                <c:pt idx="911">
                  <c:v>-2.6829999999999998</c:v>
                </c:pt>
                <c:pt idx="912">
                  <c:v>-2.6469999999999998</c:v>
                </c:pt>
                <c:pt idx="913">
                  <c:v>-2.665</c:v>
                </c:pt>
                <c:pt idx="914">
                  <c:v>-2.6680000000000001</c:v>
                </c:pt>
                <c:pt idx="915">
                  <c:v>-2.6970000000000001</c:v>
                </c:pt>
                <c:pt idx="916">
                  <c:v>-2.6829999999999998</c:v>
                </c:pt>
                <c:pt idx="917">
                  <c:v>-2.7610000000000001</c:v>
                </c:pt>
                <c:pt idx="918">
                  <c:v>-2.8239999999999998</c:v>
                </c:pt>
                <c:pt idx="919">
                  <c:v>-2.867</c:v>
                </c:pt>
                <c:pt idx="920">
                  <c:v>-2.9489999999999998</c:v>
                </c:pt>
                <c:pt idx="921">
                  <c:v>-2.9909999999999997</c:v>
                </c:pt>
                <c:pt idx="922">
                  <c:v>-3.0559999999999987</c:v>
                </c:pt>
                <c:pt idx="923">
                  <c:v>-3.1159999999999997</c:v>
                </c:pt>
                <c:pt idx="924">
                  <c:v>-3.149</c:v>
                </c:pt>
                <c:pt idx="925">
                  <c:v>-3.238</c:v>
                </c:pt>
                <c:pt idx="926">
                  <c:v>-3.234</c:v>
                </c:pt>
                <c:pt idx="927">
                  <c:v>-3.2880000000000011</c:v>
                </c:pt>
                <c:pt idx="928">
                  <c:v>-3.403</c:v>
                </c:pt>
                <c:pt idx="929">
                  <c:v>-3.4139999999999997</c:v>
                </c:pt>
                <c:pt idx="930">
                  <c:v>-3.5870000000000002</c:v>
                </c:pt>
                <c:pt idx="931">
                  <c:v>-3.645</c:v>
                </c:pt>
                <c:pt idx="932">
                  <c:v>-3.7869999999999999</c:v>
                </c:pt>
                <c:pt idx="933">
                  <c:v>-3.907</c:v>
                </c:pt>
                <c:pt idx="934">
                  <c:v>-4.0639999999999965</c:v>
                </c:pt>
                <c:pt idx="935">
                  <c:v>-4.2290000000000001</c:v>
                </c:pt>
                <c:pt idx="936">
                  <c:v>-4.335</c:v>
                </c:pt>
                <c:pt idx="937">
                  <c:v>-4.4459999999999997</c:v>
                </c:pt>
                <c:pt idx="938">
                  <c:v>-4.5529999999999955</c:v>
                </c:pt>
                <c:pt idx="939">
                  <c:v>-4.5269999999999975</c:v>
                </c:pt>
                <c:pt idx="940">
                  <c:v>-4.5419999999999998</c:v>
                </c:pt>
                <c:pt idx="941">
                  <c:v>-4.5049999999999955</c:v>
                </c:pt>
                <c:pt idx="942">
                  <c:v>-4.5309999999999997</c:v>
                </c:pt>
                <c:pt idx="943">
                  <c:v>-4.5269999999999975</c:v>
                </c:pt>
                <c:pt idx="944">
                  <c:v>-4.5269999999999975</c:v>
                </c:pt>
                <c:pt idx="945">
                  <c:v>-4.4829999999999997</c:v>
                </c:pt>
                <c:pt idx="946">
                  <c:v>-4.516</c:v>
                </c:pt>
                <c:pt idx="947">
                  <c:v>-4.5569999999999995</c:v>
                </c:pt>
                <c:pt idx="948">
                  <c:v>-4.601</c:v>
                </c:pt>
                <c:pt idx="949">
                  <c:v>-4.6459999999999955</c:v>
                </c:pt>
                <c:pt idx="950">
                  <c:v>-4.7309999999999999</c:v>
                </c:pt>
                <c:pt idx="951">
                  <c:v>-4.8169999999999975</c:v>
                </c:pt>
                <c:pt idx="952">
                  <c:v>-4.9969999999999999</c:v>
                </c:pt>
                <c:pt idx="953">
                  <c:v>-5.2030000000000003</c:v>
                </c:pt>
                <c:pt idx="954">
                  <c:v>-5.2789999999999999</c:v>
                </c:pt>
                <c:pt idx="955">
                  <c:v>-5.3129999999999891</c:v>
                </c:pt>
                <c:pt idx="956">
                  <c:v>-5.35</c:v>
                </c:pt>
                <c:pt idx="957">
                  <c:v>-5.282</c:v>
                </c:pt>
                <c:pt idx="958">
                  <c:v>-5.218</c:v>
                </c:pt>
                <c:pt idx="959">
                  <c:v>-5.1390000000000002</c:v>
                </c:pt>
                <c:pt idx="960">
                  <c:v>-5.127999999999985</c:v>
                </c:pt>
                <c:pt idx="961">
                  <c:v>-5.1169999999999956</c:v>
                </c:pt>
                <c:pt idx="962">
                  <c:v>-5.0830000000000002</c:v>
                </c:pt>
                <c:pt idx="963">
                  <c:v>-4.9480000000000004</c:v>
                </c:pt>
                <c:pt idx="964">
                  <c:v>-5.008</c:v>
                </c:pt>
                <c:pt idx="965">
                  <c:v>-4.899</c:v>
                </c:pt>
                <c:pt idx="966">
                  <c:v>-4.9400000000000004</c:v>
                </c:pt>
                <c:pt idx="967">
                  <c:v>-4.8769999999999998</c:v>
                </c:pt>
                <c:pt idx="968">
                  <c:v>-4.8810000000000002</c:v>
                </c:pt>
                <c:pt idx="969">
                  <c:v>-4.8959999999999955</c:v>
                </c:pt>
                <c:pt idx="970">
                  <c:v>-4.8390000000000004</c:v>
                </c:pt>
                <c:pt idx="971">
                  <c:v>-4.9589999999999996</c:v>
                </c:pt>
                <c:pt idx="972">
                  <c:v>-4.8810000000000002</c:v>
                </c:pt>
                <c:pt idx="973">
                  <c:v>-4.8959999999999955</c:v>
                </c:pt>
                <c:pt idx="974">
                  <c:v>-4.899</c:v>
                </c:pt>
                <c:pt idx="975">
                  <c:v>-4.8689999999999891</c:v>
                </c:pt>
                <c:pt idx="976">
                  <c:v>-4.91</c:v>
                </c:pt>
                <c:pt idx="977">
                  <c:v>-4.899</c:v>
                </c:pt>
                <c:pt idx="978">
                  <c:v>-4.8099999999999996</c:v>
                </c:pt>
                <c:pt idx="979">
                  <c:v>-4.8249999999999869</c:v>
                </c:pt>
                <c:pt idx="980">
                  <c:v>-4.8209999999999891</c:v>
                </c:pt>
                <c:pt idx="981">
                  <c:v>-4.7539999999999996</c:v>
                </c:pt>
                <c:pt idx="982">
                  <c:v>-4.7239999999999975</c:v>
                </c:pt>
                <c:pt idx="983">
                  <c:v>-4.7050000000000001</c:v>
                </c:pt>
                <c:pt idx="984">
                  <c:v>-4.6459999999999955</c:v>
                </c:pt>
                <c:pt idx="985">
                  <c:v>-4.6899999999999995</c:v>
                </c:pt>
                <c:pt idx="986">
                  <c:v>-4.6119999999999965</c:v>
                </c:pt>
                <c:pt idx="987">
                  <c:v>-4.5939999999999985</c:v>
                </c:pt>
                <c:pt idx="988">
                  <c:v>-4.5869999999999997</c:v>
                </c:pt>
                <c:pt idx="989">
                  <c:v>-4.5679999999999881</c:v>
                </c:pt>
                <c:pt idx="990">
                  <c:v>-4.5010000000000003</c:v>
                </c:pt>
                <c:pt idx="991">
                  <c:v>-4.5679999999999881</c:v>
                </c:pt>
                <c:pt idx="992">
                  <c:v>-4.49</c:v>
                </c:pt>
                <c:pt idx="993">
                  <c:v>-4.4610000000000003</c:v>
                </c:pt>
                <c:pt idx="994">
                  <c:v>-4.468</c:v>
                </c:pt>
                <c:pt idx="995">
                  <c:v>-4.397999999999989</c:v>
                </c:pt>
                <c:pt idx="996">
                  <c:v>-4.3760000000000003</c:v>
                </c:pt>
                <c:pt idx="997">
                  <c:v>-4.3019999999999996</c:v>
                </c:pt>
                <c:pt idx="998">
                  <c:v>-4.2839999999999998</c:v>
                </c:pt>
                <c:pt idx="999">
                  <c:v>-4.28</c:v>
                </c:pt>
                <c:pt idx="1000">
                  <c:v>-4.2430000000000003</c:v>
                </c:pt>
                <c:pt idx="1001">
                  <c:v>-4.1919999999999975</c:v>
                </c:pt>
                <c:pt idx="1002">
                  <c:v>-4.1369999999999996</c:v>
                </c:pt>
                <c:pt idx="1003">
                  <c:v>-4.093</c:v>
                </c:pt>
                <c:pt idx="1004">
                  <c:v>-4.0599999999999996</c:v>
                </c:pt>
                <c:pt idx="1005">
                  <c:v>-4.022999999999989</c:v>
                </c:pt>
                <c:pt idx="1006">
                  <c:v>-4.0049999999999955</c:v>
                </c:pt>
                <c:pt idx="1007">
                  <c:v>-3.9249999999999998</c:v>
                </c:pt>
                <c:pt idx="1008">
                  <c:v>-3.8919999999999977</c:v>
                </c:pt>
                <c:pt idx="1009">
                  <c:v>-3.8769999999999967</c:v>
                </c:pt>
                <c:pt idx="1010">
                  <c:v>-3.8519999999999968</c:v>
                </c:pt>
                <c:pt idx="1011">
                  <c:v>-3.7970000000000002</c:v>
                </c:pt>
                <c:pt idx="1012">
                  <c:v>-3.7789999999999999</c:v>
                </c:pt>
                <c:pt idx="1013">
                  <c:v>-3.714</c:v>
                </c:pt>
                <c:pt idx="1014">
                  <c:v>-3.7029999999999998</c:v>
                </c:pt>
                <c:pt idx="1015">
                  <c:v>-3.7029999999999998</c:v>
                </c:pt>
                <c:pt idx="1016">
                  <c:v>-3.6269999999999998</c:v>
                </c:pt>
                <c:pt idx="1017">
                  <c:v>-3.5759999999999987</c:v>
                </c:pt>
                <c:pt idx="1018">
                  <c:v>-3.5289999999999999</c:v>
                </c:pt>
                <c:pt idx="1019">
                  <c:v>-3.5109999999999997</c:v>
                </c:pt>
                <c:pt idx="1020">
                  <c:v>-3.4789999999999988</c:v>
                </c:pt>
                <c:pt idx="1021">
                  <c:v>-3.4499999999999997</c:v>
                </c:pt>
                <c:pt idx="1022">
                  <c:v>-3.3819999999999997</c:v>
                </c:pt>
                <c:pt idx="1023">
                  <c:v>-3.3889999999999998</c:v>
                </c:pt>
                <c:pt idx="1024">
                  <c:v>-3.3349999999999977</c:v>
                </c:pt>
                <c:pt idx="1025">
                  <c:v>-3.3129999999999948</c:v>
                </c:pt>
                <c:pt idx="1026">
                  <c:v>-3.2490000000000001</c:v>
                </c:pt>
                <c:pt idx="1027">
                  <c:v>-3.2130000000000001</c:v>
                </c:pt>
                <c:pt idx="1028">
                  <c:v>-3.1840000000000002</c:v>
                </c:pt>
                <c:pt idx="1029">
                  <c:v>-3.1269999999999998</c:v>
                </c:pt>
                <c:pt idx="1030">
                  <c:v>-3.1019999999999999</c:v>
                </c:pt>
                <c:pt idx="1031">
                  <c:v>-3.0949999999999998</c:v>
                </c:pt>
                <c:pt idx="1032">
                  <c:v>-3.0659999999999998</c:v>
                </c:pt>
                <c:pt idx="1033">
                  <c:v>-2.9909999999999997</c:v>
                </c:pt>
                <c:pt idx="1034">
                  <c:v>-2.9630000000000001</c:v>
                </c:pt>
                <c:pt idx="1035">
                  <c:v>-2.8879999999999999</c:v>
                </c:pt>
                <c:pt idx="1036">
                  <c:v>-2.9379999999999997</c:v>
                </c:pt>
                <c:pt idx="1037">
                  <c:v>-2.8169999999999948</c:v>
                </c:pt>
                <c:pt idx="1038">
                  <c:v>-2.8699999999999997</c:v>
                </c:pt>
                <c:pt idx="1039">
                  <c:v>-2.7749999999999999</c:v>
                </c:pt>
                <c:pt idx="1040">
                  <c:v>-2.7429999999999999</c:v>
                </c:pt>
                <c:pt idx="1041">
                  <c:v>-2.746</c:v>
                </c:pt>
                <c:pt idx="1042">
                  <c:v>-2.6970000000000001</c:v>
                </c:pt>
                <c:pt idx="1043">
                  <c:v>-2.6829999999999998</c:v>
                </c:pt>
                <c:pt idx="1044">
                  <c:v>-2.6680000000000001</c:v>
                </c:pt>
                <c:pt idx="1045">
                  <c:v>-2.601</c:v>
                </c:pt>
                <c:pt idx="1046">
                  <c:v>-2.573</c:v>
                </c:pt>
                <c:pt idx="1047">
                  <c:v>-2.577</c:v>
                </c:pt>
                <c:pt idx="1048">
                  <c:v>-2.5840000000000001</c:v>
                </c:pt>
                <c:pt idx="1049">
                  <c:v>-2.5270000000000001</c:v>
                </c:pt>
                <c:pt idx="1050">
                  <c:v>-2.5059999999999998</c:v>
                </c:pt>
                <c:pt idx="1051">
                  <c:v>-2.5030000000000001</c:v>
                </c:pt>
                <c:pt idx="1052">
                  <c:v>-2.4959999999999987</c:v>
                </c:pt>
                <c:pt idx="1053">
                  <c:v>-2.4499999999999997</c:v>
                </c:pt>
                <c:pt idx="1054">
                  <c:v>-2.4289999999999998</c:v>
                </c:pt>
                <c:pt idx="1055">
                  <c:v>-2.4149999999999987</c:v>
                </c:pt>
                <c:pt idx="1056">
                  <c:v>-2.4219999999999997</c:v>
                </c:pt>
                <c:pt idx="1057">
                  <c:v>-2.3969999999999967</c:v>
                </c:pt>
                <c:pt idx="1058">
                  <c:v>-2.3659999999999997</c:v>
                </c:pt>
                <c:pt idx="1059">
                  <c:v>-2.387</c:v>
                </c:pt>
                <c:pt idx="1060">
                  <c:v>-2.387</c:v>
                </c:pt>
                <c:pt idx="1061">
                  <c:v>-2.3439999999999999</c:v>
                </c:pt>
                <c:pt idx="1062">
                  <c:v>-2.383</c:v>
                </c:pt>
                <c:pt idx="1063">
                  <c:v>-2.2989999999999999</c:v>
                </c:pt>
                <c:pt idx="1064">
                  <c:v>-2.3369999999999949</c:v>
                </c:pt>
                <c:pt idx="1065">
                  <c:v>-2.2919999999999998</c:v>
                </c:pt>
                <c:pt idx="1066">
                  <c:v>-2.3199999999999967</c:v>
                </c:pt>
                <c:pt idx="1067">
                  <c:v>-2.278</c:v>
                </c:pt>
                <c:pt idx="1068">
                  <c:v>-2.2669999999999999</c:v>
                </c:pt>
                <c:pt idx="1069">
                  <c:v>-2.274</c:v>
                </c:pt>
                <c:pt idx="1070">
                  <c:v>-2.2570000000000001</c:v>
                </c:pt>
                <c:pt idx="1071">
                  <c:v>-2.278</c:v>
                </c:pt>
                <c:pt idx="1072">
                  <c:v>-2.2389999999999999</c:v>
                </c:pt>
                <c:pt idx="1073">
                  <c:v>-2.2109999999999999</c:v>
                </c:pt>
                <c:pt idx="1074">
                  <c:v>-2.2530000000000001</c:v>
                </c:pt>
                <c:pt idx="1075">
                  <c:v>-2.2290000000000001</c:v>
                </c:pt>
                <c:pt idx="1076">
                  <c:v>-2.2319999999999998</c:v>
                </c:pt>
                <c:pt idx="1077">
                  <c:v>-2.1970000000000001</c:v>
                </c:pt>
                <c:pt idx="1078">
                  <c:v>-2.2040000000000002</c:v>
                </c:pt>
                <c:pt idx="1079">
                  <c:v>-2.1829999999999998</c:v>
                </c:pt>
                <c:pt idx="1080">
                  <c:v>-2.1800000000000002</c:v>
                </c:pt>
                <c:pt idx="1081">
                  <c:v>-2.2359999999999998</c:v>
                </c:pt>
                <c:pt idx="1082">
                  <c:v>-2.2040000000000002</c:v>
                </c:pt>
                <c:pt idx="1083">
                  <c:v>-2.2570000000000001</c:v>
                </c:pt>
                <c:pt idx="1084">
                  <c:v>-2.169</c:v>
                </c:pt>
                <c:pt idx="1085">
                  <c:v>-2.1549999999999998</c:v>
                </c:pt>
                <c:pt idx="1086">
                  <c:v>-2.145</c:v>
                </c:pt>
                <c:pt idx="1087">
                  <c:v>-2.1549999999999998</c:v>
                </c:pt>
                <c:pt idx="1088">
                  <c:v>-2.1829999999999998</c:v>
                </c:pt>
                <c:pt idx="1089">
                  <c:v>-2.0819999999999999</c:v>
                </c:pt>
                <c:pt idx="1090">
                  <c:v>-2.1659999999999999</c:v>
                </c:pt>
                <c:pt idx="1091">
                  <c:v>-2.194</c:v>
                </c:pt>
                <c:pt idx="1092">
                  <c:v>-2.2040000000000002</c:v>
                </c:pt>
                <c:pt idx="1093">
                  <c:v>-2.1970000000000001</c:v>
                </c:pt>
                <c:pt idx="1094">
                  <c:v>-2.2109999999999999</c:v>
                </c:pt>
                <c:pt idx="1095">
                  <c:v>-2.2109999999999999</c:v>
                </c:pt>
                <c:pt idx="1096">
                  <c:v>-2.278</c:v>
                </c:pt>
                <c:pt idx="1097">
                  <c:v>-2.2040000000000002</c:v>
                </c:pt>
                <c:pt idx="1098">
                  <c:v>-2.2429999999999999</c:v>
                </c:pt>
                <c:pt idx="1099">
                  <c:v>-2.2290000000000001</c:v>
                </c:pt>
                <c:pt idx="1100">
                  <c:v>-2.2530000000000001</c:v>
                </c:pt>
                <c:pt idx="1101">
                  <c:v>-2.2949999999999999</c:v>
                </c:pt>
                <c:pt idx="1102">
                  <c:v>-2.274</c:v>
                </c:pt>
                <c:pt idx="1103">
                  <c:v>-2.3369999999999949</c:v>
                </c:pt>
                <c:pt idx="1104">
                  <c:v>-2.3439999999999999</c:v>
                </c:pt>
                <c:pt idx="1105">
                  <c:v>-2.3689999999999998</c:v>
                </c:pt>
                <c:pt idx="1106">
                  <c:v>-2.3509999999999978</c:v>
                </c:pt>
                <c:pt idx="1107">
                  <c:v>-2.3969999999999967</c:v>
                </c:pt>
                <c:pt idx="1108">
                  <c:v>-2.3619999999999997</c:v>
                </c:pt>
                <c:pt idx="1109">
                  <c:v>-2.4179999999999997</c:v>
                </c:pt>
                <c:pt idx="1110">
                  <c:v>-2.464</c:v>
                </c:pt>
                <c:pt idx="1111">
                  <c:v>-2.383</c:v>
                </c:pt>
                <c:pt idx="1112">
                  <c:v>-2.4459999999999997</c:v>
                </c:pt>
                <c:pt idx="1113">
                  <c:v>-2.4959999999999987</c:v>
                </c:pt>
                <c:pt idx="1114">
                  <c:v>-2.5379999999999998</c:v>
                </c:pt>
                <c:pt idx="1115">
                  <c:v>-2.5519999999999987</c:v>
                </c:pt>
                <c:pt idx="1116">
                  <c:v>-2.573</c:v>
                </c:pt>
                <c:pt idx="1117">
                  <c:v>-2.5379999999999998</c:v>
                </c:pt>
                <c:pt idx="1118">
                  <c:v>-2.6259999999999999</c:v>
                </c:pt>
                <c:pt idx="1119">
                  <c:v>-2.637</c:v>
                </c:pt>
                <c:pt idx="1120">
                  <c:v>-2.6509999999999998</c:v>
                </c:pt>
                <c:pt idx="1121">
                  <c:v>-2.69</c:v>
                </c:pt>
                <c:pt idx="1122">
                  <c:v>-2.6930000000000001</c:v>
                </c:pt>
                <c:pt idx="1123">
                  <c:v>-2.6719999999999997</c:v>
                </c:pt>
                <c:pt idx="1124">
                  <c:v>-2.6930000000000001</c:v>
                </c:pt>
                <c:pt idx="1125">
                  <c:v>-2.7319999999999998</c:v>
                </c:pt>
                <c:pt idx="1126">
                  <c:v>-2.75</c:v>
                </c:pt>
                <c:pt idx="1127">
                  <c:v>-2.7610000000000001</c:v>
                </c:pt>
                <c:pt idx="1128">
                  <c:v>-2.8169999999999948</c:v>
                </c:pt>
                <c:pt idx="1129">
                  <c:v>-2.782</c:v>
                </c:pt>
                <c:pt idx="1130">
                  <c:v>-2.8139999999999987</c:v>
                </c:pt>
                <c:pt idx="1131">
                  <c:v>-2.863</c:v>
                </c:pt>
                <c:pt idx="1132">
                  <c:v>-2.867</c:v>
                </c:pt>
                <c:pt idx="1133">
                  <c:v>-2.8949999999999987</c:v>
                </c:pt>
                <c:pt idx="1134">
                  <c:v>-2.8739999999999997</c:v>
                </c:pt>
                <c:pt idx="1135">
                  <c:v>-2.8989999999999987</c:v>
                </c:pt>
                <c:pt idx="1136">
                  <c:v>-2.8739999999999997</c:v>
                </c:pt>
                <c:pt idx="1137">
                  <c:v>-2.8849999999999998</c:v>
                </c:pt>
                <c:pt idx="1138">
                  <c:v>-2.9239999999999999</c:v>
                </c:pt>
                <c:pt idx="1139">
                  <c:v>-2.8879999999999999</c:v>
                </c:pt>
                <c:pt idx="1140">
                  <c:v>-2.9099999999999997</c:v>
                </c:pt>
                <c:pt idx="1141">
                  <c:v>-2.927</c:v>
                </c:pt>
                <c:pt idx="1142">
                  <c:v>-2.9489999999999998</c:v>
                </c:pt>
                <c:pt idx="1143">
                  <c:v>-2.9449999999999998</c:v>
                </c:pt>
                <c:pt idx="1144">
                  <c:v>-2.9769999999999968</c:v>
                </c:pt>
                <c:pt idx="1145">
                  <c:v>-2.9519999999999977</c:v>
                </c:pt>
                <c:pt idx="1146">
                  <c:v>-3.0379999999999998</c:v>
                </c:pt>
                <c:pt idx="1147">
                  <c:v>-2.9449999999999998</c:v>
                </c:pt>
                <c:pt idx="1148">
                  <c:v>-2.9379999999999997</c:v>
                </c:pt>
                <c:pt idx="1149">
                  <c:v>-2.9699999999999998</c:v>
                </c:pt>
                <c:pt idx="1150">
                  <c:v>-2.9099999999999997</c:v>
                </c:pt>
                <c:pt idx="1151">
                  <c:v>-2.9129999999999967</c:v>
                </c:pt>
                <c:pt idx="1152">
                  <c:v>-2.927</c:v>
                </c:pt>
                <c:pt idx="1153">
                  <c:v>-2.9239999999999999</c:v>
                </c:pt>
                <c:pt idx="1154">
                  <c:v>-2.9449999999999998</c:v>
                </c:pt>
                <c:pt idx="1155">
                  <c:v>-2.9519999999999977</c:v>
                </c:pt>
                <c:pt idx="1156">
                  <c:v>-2.92</c:v>
                </c:pt>
                <c:pt idx="1157">
                  <c:v>-2.8809999999999998</c:v>
                </c:pt>
                <c:pt idx="1158">
                  <c:v>-2.8309999999999977</c:v>
                </c:pt>
                <c:pt idx="1159">
                  <c:v>-2.8279999999999998</c:v>
                </c:pt>
                <c:pt idx="1160">
                  <c:v>-2.8699999999999997</c:v>
                </c:pt>
                <c:pt idx="1161">
                  <c:v>-2.7640000000000002</c:v>
                </c:pt>
                <c:pt idx="1162">
                  <c:v>-2.778</c:v>
                </c:pt>
                <c:pt idx="1163">
                  <c:v>-2.8459999999999988</c:v>
                </c:pt>
                <c:pt idx="1164">
                  <c:v>-2.867</c:v>
                </c:pt>
                <c:pt idx="1165">
                  <c:v>-2.8739999999999997</c:v>
                </c:pt>
                <c:pt idx="1166">
                  <c:v>-2.9019999999999997</c:v>
                </c:pt>
                <c:pt idx="1167">
                  <c:v>-3.0129999999999977</c:v>
                </c:pt>
                <c:pt idx="1168">
                  <c:v>-2.9699999999999998</c:v>
                </c:pt>
                <c:pt idx="1169">
                  <c:v>-2.9419999999999997</c:v>
                </c:pt>
                <c:pt idx="1170">
                  <c:v>-3.02</c:v>
                </c:pt>
                <c:pt idx="1171">
                  <c:v>-3.0159999999999987</c:v>
                </c:pt>
                <c:pt idx="1172">
                  <c:v>-3.0089999999999999</c:v>
                </c:pt>
                <c:pt idx="1173">
                  <c:v>-3.0449999999999999</c:v>
                </c:pt>
                <c:pt idx="1174">
                  <c:v>-3.0379999999999998</c:v>
                </c:pt>
                <c:pt idx="1175">
                  <c:v>-3.0559999999999987</c:v>
                </c:pt>
                <c:pt idx="1176">
                  <c:v>-3.0089999999999999</c:v>
                </c:pt>
                <c:pt idx="1177">
                  <c:v>-3.0270000000000001</c:v>
                </c:pt>
                <c:pt idx="1178">
                  <c:v>-3.0409999999999999</c:v>
                </c:pt>
                <c:pt idx="1179">
                  <c:v>-3.0630000000000002</c:v>
                </c:pt>
                <c:pt idx="1180">
                  <c:v>-3.081</c:v>
                </c:pt>
                <c:pt idx="1181">
                  <c:v>-3.1269999999999998</c:v>
                </c:pt>
                <c:pt idx="1182">
                  <c:v>-3.1269999999999998</c:v>
                </c:pt>
                <c:pt idx="1183">
                  <c:v>-3.109</c:v>
                </c:pt>
                <c:pt idx="1184">
                  <c:v>-3.1019999999999999</c:v>
                </c:pt>
                <c:pt idx="1185">
                  <c:v>-3.0909999999999997</c:v>
                </c:pt>
                <c:pt idx="1186">
                  <c:v>-3.12</c:v>
                </c:pt>
                <c:pt idx="1187">
                  <c:v>-3.0949999999999998</c:v>
                </c:pt>
                <c:pt idx="1188">
                  <c:v>-3.145</c:v>
                </c:pt>
                <c:pt idx="1189">
                  <c:v>-3.0909999999999997</c:v>
                </c:pt>
                <c:pt idx="1190">
                  <c:v>-3.113</c:v>
                </c:pt>
                <c:pt idx="1191">
                  <c:v>-3.0979999999999999</c:v>
                </c:pt>
                <c:pt idx="1192">
                  <c:v>-3.0840000000000001</c:v>
                </c:pt>
                <c:pt idx="1193">
                  <c:v>-3.0659999999999998</c:v>
                </c:pt>
                <c:pt idx="1194">
                  <c:v>-3.1230000000000002</c:v>
                </c:pt>
                <c:pt idx="1195">
                  <c:v>-3.0559999999999987</c:v>
                </c:pt>
                <c:pt idx="1196">
                  <c:v>-3.0659999999999998</c:v>
                </c:pt>
                <c:pt idx="1197">
                  <c:v>-3.0270000000000001</c:v>
                </c:pt>
                <c:pt idx="1198">
                  <c:v>-3.02</c:v>
                </c:pt>
                <c:pt idx="1199">
                  <c:v>-2.988</c:v>
                </c:pt>
                <c:pt idx="1200">
                  <c:v>-3.0979999999999999</c:v>
                </c:pt>
                <c:pt idx="1201">
                  <c:v>-2.984</c:v>
                </c:pt>
                <c:pt idx="1202">
                  <c:v>-2.984</c:v>
                </c:pt>
                <c:pt idx="1203">
                  <c:v>-2.9739999999999998</c:v>
                </c:pt>
                <c:pt idx="1204">
                  <c:v>-2.984</c:v>
                </c:pt>
                <c:pt idx="1205">
                  <c:v>-2.9339999999999997</c:v>
                </c:pt>
                <c:pt idx="1206">
                  <c:v>-2.9129999999999967</c:v>
                </c:pt>
                <c:pt idx="1207">
                  <c:v>-2.9239999999999999</c:v>
                </c:pt>
                <c:pt idx="1208">
                  <c:v>-2.8779999999999997</c:v>
                </c:pt>
                <c:pt idx="1209">
                  <c:v>-2.9059999999999997</c:v>
                </c:pt>
                <c:pt idx="1210">
                  <c:v>-2.8919999999999977</c:v>
                </c:pt>
                <c:pt idx="1211">
                  <c:v>-2.8209999999999997</c:v>
                </c:pt>
                <c:pt idx="1212">
                  <c:v>-2.8029999999999977</c:v>
                </c:pt>
                <c:pt idx="1213">
                  <c:v>-2.7570000000000001</c:v>
                </c:pt>
                <c:pt idx="1214">
                  <c:v>-2.7319999999999998</c:v>
                </c:pt>
                <c:pt idx="1215">
                  <c:v>-2.7069999999999999</c:v>
                </c:pt>
                <c:pt idx="1216">
                  <c:v>-2.6080000000000001</c:v>
                </c:pt>
                <c:pt idx="1217">
                  <c:v>-2.6719999999999997</c:v>
                </c:pt>
                <c:pt idx="1218">
                  <c:v>-2.6189999999999998</c:v>
                </c:pt>
                <c:pt idx="1219">
                  <c:v>-2.5659999999999998</c:v>
                </c:pt>
                <c:pt idx="1220">
                  <c:v>-2.548</c:v>
                </c:pt>
                <c:pt idx="1221">
                  <c:v>-2.4919999999999987</c:v>
                </c:pt>
                <c:pt idx="1222">
                  <c:v>-2.4359999999999977</c:v>
                </c:pt>
                <c:pt idx="1223">
                  <c:v>-2.3479999999999999</c:v>
                </c:pt>
                <c:pt idx="1224">
                  <c:v>-2.3729999999999967</c:v>
                </c:pt>
                <c:pt idx="1225">
                  <c:v>-2.3369999999999949</c:v>
                </c:pt>
                <c:pt idx="1226">
                  <c:v>-2.2880000000000011</c:v>
                </c:pt>
                <c:pt idx="1227">
                  <c:v>-2.2669999999999999</c:v>
                </c:pt>
                <c:pt idx="1228">
                  <c:v>-2.194</c:v>
                </c:pt>
                <c:pt idx="1229">
                  <c:v>-2.173</c:v>
                </c:pt>
                <c:pt idx="1230">
                  <c:v>-2.145</c:v>
                </c:pt>
                <c:pt idx="1231">
                  <c:v>-2.1030000000000002</c:v>
                </c:pt>
                <c:pt idx="1232">
                  <c:v>-2.0789999999999997</c:v>
                </c:pt>
                <c:pt idx="1233">
                  <c:v>-2.0329999999999977</c:v>
                </c:pt>
                <c:pt idx="1234">
                  <c:v>-1.9880000000000029</c:v>
                </c:pt>
                <c:pt idx="1235">
                  <c:v>-1.9219999999999973</c:v>
                </c:pt>
                <c:pt idx="1236">
                  <c:v>-1.859</c:v>
                </c:pt>
                <c:pt idx="1237">
                  <c:v>-1.835</c:v>
                </c:pt>
                <c:pt idx="1238">
                  <c:v>-1.772999999999997</c:v>
                </c:pt>
                <c:pt idx="1239">
                  <c:v>-1.782999999999997</c:v>
                </c:pt>
                <c:pt idx="1240">
                  <c:v>-1.6759999999999973</c:v>
                </c:pt>
                <c:pt idx="1241">
                  <c:v>-1.661999999999997</c:v>
                </c:pt>
                <c:pt idx="1242">
                  <c:v>-1.607</c:v>
                </c:pt>
                <c:pt idx="1243">
                  <c:v>-1.5760000000000001</c:v>
                </c:pt>
                <c:pt idx="1244">
                  <c:v>-1.538</c:v>
                </c:pt>
                <c:pt idx="1245">
                  <c:v>-1.478999999999997</c:v>
                </c:pt>
                <c:pt idx="1246">
                  <c:v>-1.482999999999997</c:v>
                </c:pt>
                <c:pt idx="1247">
                  <c:v>-1.452</c:v>
                </c:pt>
                <c:pt idx="1248">
                  <c:v>-1.458999999999997</c:v>
                </c:pt>
                <c:pt idx="1249">
                  <c:v>-1.4039999999999941</c:v>
                </c:pt>
                <c:pt idx="1250">
                  <c:v>-1.3660000000000001</c:v>
                </c:pt>
                <c:pt idx="1251">
                  <c:v>-1.3560000000000001</c:v>
                </c:pt>
                <c:pt idx="1252">
                  <c:v>-1.3149999999999973</c:v>
                </c:pt>
                <c:pt idx="1253">
                  <c:v>-1.3180000000000001</c:v>
                </c:pt>
                <c:pt idx="1254">
                  <c:v>-1.325</c:v>
                </c:pt>
                <c:pt idx="1255">
                  <c:v>-1.2429999999999972</c:v>
                </c:pt>
                <c:pt idx="1256">
                  <c:v>-1.28</c:v>
                </c:pt>
                <c:pt idx="1257">
                  <c:v>-1.284</c:v>
                </c:pt>
                <c:pt idx="1258">
                  <c:v>-1.236</c:v>
                </c:pt>
                <c:pt idx="1259">
                  <c:v>-1.214999999999997</c:v>
                </c:pt>
                <c:pt idx="1260">
                  <c:v>-1.232</c:v>
                </c:pt>
                <c:pt idx="1261">
                  <c:v>-1.1879999999999973</c:v>
                </c:pt>
                <c:pt idx="1262">
                  <c:v>-1.1200000000000001</c:v>
                </c:pt>
                <c:pt idx="1263">
                  <c:v>-1.157</c:v>
                </c:pt>
                <c:pt idx="1264">
                  <c:v>-1.1950000000000001</c:v>
                </c:pt>
                <c:pt idx="1265">
                  <c:v>-1.143999999999997</c:v>
                </c:pt>
                <c:pt idx="1266">
                  <c:v>-1.137</c:v>
                </c:pt>
                <c:pt idx="1267">
                  <c:v>-1.127</c:v>
                </c:pt>
                <c:pt idx="1268">
                  <c:v>-1.1060000000000001</c:v>
                </c:pt>
                <c:pt idx="1269">
                  <c:v>-1.0960000000000001</c:v>
                </c:pt>
                <c:pt idx="1270">
                  <c:v>-1.0720000000000001</c:v>
                </c:pt>
                <c:pt idx="1271">
                  <c:v>-1.010999999999997</c:v>
                </c:pt>
                <c:pt idx="1272">
                  <c:v>-1.0649999999999973</c:v>
                </c:pt>
                <c:pt idx="1273">
                  <c:v>-1.028</c:v>
                </c:pt>
                <c:pt idx="1274">
                  <c:v>-1.004</c:v>
                </c:pt>
                <c:pt idx="1275">
                  <c:v>-0.98699999999999999</c:v>
                </c:pt>
                <c:pt idx="1276">
                  <c:v>-0.98299999999999998</c:v>
                </c:pt>
                <c:pt idx="1277">
                  <c:v>-1.016999999999997</c:v>
                </c:pt>
                <c:pt idx="1278">
                  <c:v>-1.004</c:v>
                </c:pt>
                <c:pt idx="1279">
                  <c:v>-0.94299999999999995</c:v>
                </c:pt>
                <c:pt idx="1280">
                  <c:v>-0.98699999999999999</c:v>
                </c:pt>
                <c:pt idx="1281">
                  <c:v>-0.91500000000000004</c:v>
                </c:pt>
                <c:pt idx="1282">
                  <c:v>-0.97300000000000064</c:v>
                </c:pt>
                <c:pt idx="1283">
                  <c:v>-0.90900000000000003</c:v>
                </c:pt>
                <c:pt idx="1284">
                  <c:v>-0.92900000000000005</c:v>
                </c:pt>
                <c:pt idx="1285">
                  <c:v>-0.90900000000000003</c:v>
                </c:pt>
                <c:pt idx="1286">
                  <c:v>-0.92900000000000005</c:v>
                </c:pt>
                <c:pt idx="1287">
                  <c:v>-0.91200000000000003</c:v>
                </c:pt>
                <c:pt idx="1288">
                  <c:v>-0.84800000000000064</c:v>
                </c:pt>
                <c:pt idx="1289">
                  <c:v>-0.96600000000000064</c:v>
                </c:pt>
                <c:pt idx="1290">
                  <c:v>-0.90500000000000003</c:v>
                </c:pt>
                <c:pt idx="1291">
                  <c:v>-0.89500000000000002</c:v>
                </c:pt>
                <c:pt idx="1292">
                  <c:v>-0.85400000000000065</c:v>
                </c:pt>
                <c:pt idx="1293">
                  <c:v>-0.81</c:v>
                </c:pt>
                <c:pt idx="1294">
                  <c:v>-0.7760000000000018</c:v>
                </c:pt>
                <c:pt idx="1295">
                  <c:v>-0.7760000000000018</c:v>
                </c:pt>
                <c:pt idx="1296">
                  <c:v>-0.82700000000000062</c:v>
                </c:pt>
                <c:pt idx="1297">
                  <c:v>-0.75600000000000145</c:v>
                </c:pt>
                <c:pt idx="1298">
                  <c:v>-0.75600000000000145</c:v>
                </c:pt>
                <c:pt idx="1299">
                  <c:v>-0.72600000000000064</c:v>
                </c:pt>
                <c:pt idx="1300">
                  <c:v>-0.72200000000000064</c:v>
                </c:pt>
                <c:pt idx="1301">
                  <c:v>-0.75900000000000145</c:v>
                </c:pt>
                <c:pt idx="1302">
                  <c:v>-0.76300000000000145</c:v>
                </c:pt>
                <c:pt idx="1303">
                  <c:v>-0.69499999999999995</c:v>
                </c:pt>
                <c:pt idx="1304">
                  <c:v>-0.79</c:v>
                </c:pt>
                <c:pt idx="1305">
                  <c:v>-0.68500000000000005</c:v>
                </c:pt>
                <c:pt idx="1306">
                  <c:v>-0.74900000000000133</c:v>
                </c:pt>
                <c:pt idx="1307">
                  <c:v>-0.73900000000000132</c:v>
                </c:pt>
                <c:pt idx="1308">
                  <c:v>-0.74900000000000133</c:v>
                </c:pt>
                <c:pt idx="1309">
                  <c:v>-0.71500000000000064</c:v>
                </c:pt>
                <c:pt idx="1310">
                  <c:v>-0.79700000000000004</c:v>
                </c:pt>
                <c:pt idx="1311">
                  <c:v>-0.74600000000000133</c:v>
                </c:pt>
                <c:pt idx="1312">
                  <c:v>-0.73200000000000065</c:v>
                </c:pt>
                <c:pt idx="1313">
                  <c:v>-0.75600000000000145</c:v>
                </c:pt>
                <c:pt idx="1314">
                  <c:v>-0.72900000000000065</c:v>
                </c:pt>
                <c:pt idx="1315">
                  <c:v>-0.74300000000000133</c:v>
                </c:pt>
                <c:pt idx="1316">
                  <c:v>-0.72200000000000064</c:v>
                </c:pt>
                <c:pt idx="1317">
                  <c:v>-0.64100000000000146</c:v>
                </c:pt>
                <c:pt idx="1318">
                  <c:v>-0.61400000000000132</c:v>
                </c:pt>
                <c:pt idx="1319">
                  <c:v>-0.61700000000000133</c:v>
                </c:pt>
                <c:pt idx="1320">
                  <c:v>-0.62800000000000145</c:v>
                </c:pt>
                <c:pt idx="1321">
                  <c:v>-0.61100000000000065</c:v>
                </c:pt>
                <c:pt idx="1322">
                  <c:v>-0.64100000000000146</c:v>
                </c:pt>
                <c:pt idx="1323">
                  <c:v>-0.64400000000000146</c:v>
                </c:pt>
                <c:pt idx="1324">
                  <c:v>-0.64400000000000146</c:v>
                </c:pt>
                <c:pt idx="1325">
                  <c:v>-0.56000000000000005</c:v>
                </c:pt>
                <c:pt idx="1326">
                  <c:v>-0.59699999999999998</c:v>
                </c:pt>
                <c:pt idx="1327">
                  <c:v>-0.63800000000000145</c:v>
                </c:pt>
                <c:pt idx="1328">
                  <c:v>-0.64400000000000146</c:v>
                </c:pt>
                <c:pt idx="1329">
                  <c:v>-0.53</c:v>
                </c:pt>
                <c:pt idx="1330">
                  <c:v>-0.60100000000000064</c:v>
                </c:pt>
                <c:pt idx="1331">
                  <c:v>-0.57700000000000062</c:v>
                </c:pt>
                <c:pt idx="1332">
                  <c:v>-0.55000000000000004</c:v>
                </c:pt>
                <c:pt idx="1333">
                  <c:v>-0.60100000000000064</c:v>
                </c:pt>
                <c:pt idx="1334">
                  <c:v>-0.55000000000000004</c:v>
                </c:pt>
                <c:pt idx="1335">
                  <c:v>-0.503</c:v>
                </c:pt>
                <c:pt idx="1336">
                  <c:v>-0.54300000000000004</c:v>
                </c:pt>
                <c:pt idx="1337">
                  <c:v>-0.48300000000000032</c:v>
                </c:pt>
                <c:pt idx="1338">
                  <c:v>-0.52</c:v>
                </c:pt>
                <c:pt idx="1339">
                  <c:v>-0.442</c:v>
                </c:pt>
                <c:pt idx="1340">
                  <c:v>-0.45600000000000002</c:v>
                </c:pt>
                <c:pt idx="1341">
                  <c:v>-0.35800000000000032</c:v>
                </c:pt>
                <c:pt idx="1342">
                  <c:v>-0.35500000000000032</c:v>
                </c:pt>
                <c:pt idx="1343">
                  <c:v>-0.38200000000000073</c:v>
                </c:pt>
                <c:pt idx="1344">
                  <c:v>-0.37500000000000067</c:v>
                </c:pt>
                <c:pt idx="1345">
                  <c:v>-0.32800000000000074</c:v>
                </c:pt>
                <c:pt idx="1346">
                  <c:v>-0.34200000000000008</c:v>
                </c:pt>
                <c:pt idx="1347">
                  <c:v>-0.33800000000000091</c:v>
                </c:pt>
                <c:pt idx="1348">
                  <c:v>-0.35800000000000032</c:v>
                </c:pt>
                <c:pt idx="1349">
                  <c:v>-0.32500000000000073</c:v>
                </c:pt>
                <c:pt idx="1350">
                  <c:v>-0.36200000000000032</c:v>
                </c:pt>
                <c:pt idx="1351">
                  <c:v>-0.34200000000000008</c:v>
                </c:pt>
                <c:pt idx="1352">
                  <c:v>-0.34200000000000008</c:v>
                </c:pt>
                <c:pt idx="1353">
                  <c:v>-0.32800000000000074</c:v>
                </c:pt>
                <c:pt idx="1354">
                  <c:v>-0.33500000000000091</c:v>
                </c:pt>
                <c:pt idx="1355">
                  <c:v>-0.34500000000000008</c:v>
                </c:pt>
                <c:pt idx="1356">
                  <c:v>-0.32100000000000073</c:v>
                </c:pt>
                <c:pt idx="1357">
                  <c:v>-0.37200000000000066</c:v>
                </c:pt>
                <c:pt idx="1358">
                  <c:v>-0.41200000000000031</c:v>
                </c:pt>
                <c:pt idx="1359">
                  <c:v>-0.39900000000000091</c:v>
                </c:pt>
                <c:pt idx="1360">
                  <c:v>-0.40900000000000031</c:v>
                </c:pt>
                <c:pt idx="1361">
                  <c:v>-0.3310000000000009</c:v>
                </c:pt>
                <c:pt idx="1362">
                  <c:v>-0.38900000000000073</c:v>
                </c:pt>
                <c:pt idx="1363">
                  <c:v>-0.30500000000000038</c:v>
                </c:pt>
                <c:pt idx="1364">
                  <c:v>-0.26800000000000002</c:v>
                </c:pt>
                <c:pt idx="1365">
                  <c:v>-0.28800000000000031</c:v>
                </c:pt>
                <c:pt idx="1366">
                  <c:v>-0.251</c:v>
                </c:pt>
                <c:pt idx="1367">
                  <c:v>-0.20100000000000001</c:v>
                </c:pt>
                <c:pt idx="1368">
                  <c:v>-0.21400000000000033</c:v>
                </c:pt>
                <c:pt idx="1369">
                  <c:v>-0.16700000000000001</c:v>
                </c:pt>
                <c:pt idx="1370">
                  <c:v>-0.19400000000000001</c:v>
                </c:pt>
                <c:pt idx="1371">
                  <c:v>-0.17100000000000001</c:v>
                </c:pt>
                <c:pt idx="1372">
                  <c:v>-0.18700000000000036</c:v>
                </c:pt>
                <c:pt idx="1373">
                  <c:v>-0.15100000000000033</c:v>
                </c:pt>
                <c:pt idx="1374">
                  <c:v>-0.16400000000000001</c:v>
                </c:pt>
                <c:pt idx="1375">
                  <c:v>-0.114</c:v>
                </c:pt>
                <c:pt idx="1376">
                  <c:v>-0.12100000000000002</c:v>
                </c:pt>
                <c:pt idx="1377">
                  <c:v>-0.14100000000000001</c:v>
                </c:pt>
                <c:pt idx="1378">
                  <c:v>-0.13700000000000001</c:v>
                </c:pt>
                <c:pt idx="1379">
                  <c:v>-0.10700000000000012</c:v>
                </c:pt>
                <c:pt idx="1380">
                  <c:v>-0.10700000000000012</c:v>
                </c:pt>
                <c:pt idx="1381">
                  <c:v>-0.12100000000000002</c:v>
                </c:pt>
                <c:pt idx="1382">
                  <c:v>-6.7000000000000004E-2</c:v>
                </c:pt>
                <c:pt idx="1383">
                  <c:v>-4.3999999999999997E-2</c:v>
                </c:pt>
                <c:pt idx="1384">
                  <c:v>-0.11700000000000002</c:v>
                </c:pt>
                <c:pt idx="1385">
                  <c:v>-8.1000000000000003E-2</c:v>
                </c:pt>
                <c:pt idx="1386">
                  <c:v>-0.10100000000000002</c:v>
                </c:pt>
                <c:pt idx="1387">
                  <c:v>-9.1000000000000025E-2</c:v>
                </c:pt>
                <c:pt idx="1388">
                  <c:v>-5.1000000000000004E-2</c:v>
                </c:pt>
                <c:pt idx="1389">
                  <c:v>-4.3999999999999997E-2</c:v>
                </c:pt>
                <c:pt idx="1390">
                  <c:v>-1.7000000000000001E-2</c:v>
                </c:pt>
                <c:pt idx="1391">
                  <c:v>-7.3999999999999996E-2</c:v>
                </c:pt>
                <c:pt idx="1392">
                  <c:v>-3.4000000000000002E-2</c:v>
                </c:pt>
                <c:pt idx="1393">
                  <c:v>-2.0000000000000011E-2</c:v>
                </c:pt>
                <c:pt idx="1394">
                  <c:v>-1.4E-2</c:v>
                </c:pt>
                <c:pt idx="1395">
                  <c:v>-1.4E-2</c:v>
                </c:pt>
                <c:pt idx="1396">
                  <c:v>-7.0000000000000114E-3</c:v>
                </c:pt>
                <c:pt idx="1397">
                  <c:v>-7.0000000000000114E-3</c:v>
                </c:pt>
                <c:pt idx="1398">
                  <c:v>-1.4E-2</c:v>
                </c:pt>
                <c:pt idx="1399">
                  <c:v>-1.4E-2</c:v>
                </c:pt>
                <c:pt idx="1400">
                  <c:v>3.5999999999999997E-2</c:v>
                </c:pt>
                <c:pt idx="1401">
                  <c:v>-2.0000000000000011E-2</c:v>
                </c:pt>
                <c:pt idx="1402">
                  <c:v>2.5999999999999999E-2</c:v>
                </c:pt>
                <c:pt idx="1403">
                  <c:v>1.6000000000000021E-2</c:v>
                </c:pt>
                <c:pt idx="1404">
                  <c:v>-7.0000000000000114E-3</c:v>
                </c:pt>
                <c:pt idx="1405">
                  <c:v>3.5999999999999997E-2</c:v>
                </c:pt>
                <c:pt idx="1406">
                  <c:v>1.0000000000000005E-2</c:v>
                </c:pt>
                <c:pt idx="1407">
                  <c:v>2.3E-2</c:v>
                </c:pt>
                <c:pt idx="1408">
                  <c:v>5.3000000000000012E-2</c:v>
                </c:pt>
                <c:pt idx="1409">
                  <c:v>3.0000000000000057E-3</c:v>
                </c:pt>
                <c:pt idx="1410">
                  <c:v>6.0000000000000114E-3</c:v>
                </c:pt>
                <c:pt idx="1411">
                  <c:v>-3.6999999999999998E-2</c:v>
                </c:pt>
                <c:pt idx="1412">
                  <c:v>-3.4000000000000002E-2</c:v>
                </c:pt>
                <c:pt idx="1413">
                  <c:v>-1.0000000000000028E-3</c:v>
                </c:pt>
                <c:pt idx="1414">
                  <c:v>-1.0000000000000028E-3</c:v>
                </c:pt>
                <c:pt idx="1415">
                  <c:v>-1.0000000000000028E-3</c:v>
                </c:pt>
                <c:pt idx="1416">
                  <c:v>-4.0000000000000105E-3</c:v>
                </c:pt>
                <c:pt idx="1417">
                  <c:v>6.0000000000000114E-3</c:v>
                </c:pt>
                <c:pt idx="1418">
                  <c:v>2.5999999999999999E-2</c:v>
                </c:pt>
                <c:pt idx="1419">
                  <c:v>5.3000000000000012E-2</c:v>
                </c:pt>
                <c:pt idx="1420">
                  <c:v>-2.7000000000000059E-2</c:v>
                </c:pt>
                <c:pt idx="1421">
                  <c:v>-7.0000000000000114E-3</c:v>
                </c:pt>
                <c:pt idx="1422">
                  <c:v>3.0000000000000057E-3</c:v>
                </c:pt>
                <c:pt idx="1423">
                  <c:v>-1.0999999999999998E-2</c:v>
                </c:pt>
                <c:pt idx="1424">
                  <c:v>-1.0999999999999998E-2</c:v>
                </c:pt>
                <c:pt idx="1425">
                  <c:v>3.0000000000000057E-3</c:v>
                </c:pt>
                <c:pt idx="1426">
                  <c:v>3.0000000000000002E-2</c:v>
                </c:pt>
                <c:pt idx="1427">
                  <c:v>3.0000000000000002E-2</c:v>
                </c:pt>
                <c:pt idx="1428">
                  <c:v>3.0000000000000057E-3</c:v>
                </c:pt>
                <c:pt idx="1429">
                  <c:v>-3.4000000000000002E-2</c:v>
                </c:pt>
                <c:pt idx="1430">
                  <c:v>1.0000000000000005E-2</c:v>
                </c:pt>
                <c:pt idx="1431">
                  <c:v>1.2999999999999998E-2</c:v>
                </c:pt>
                <c:pt idx="1432">
                  <c:v>1.0000000000000005E-2</c:v>
                </c:pt>
                <c:pt idx="1433">
                  <c:v>3.0000000000000002E-2</c:v>
                </c:pt>
                <c:pt idx="1434">
                  <c:v>3.5999999999999997E-2</c:v>
                </c:pt>
                <c:pt idx="1435">
                  <c:v>1.0000000000000005E-2</c:v>
                </c:pt>
                <c:pt idx="1436">
                  <c:v>6.3E-2</c:v>
                </c:pt>
                <c:pt idx="1437">
                  <c:v>2.0000000000000011E-2</c:v>
                </c:pt>
                <c:pt idx="1438">
                  <c:v>4.3000000000000003E-2</c:v>
                </c:pt>
                <c:pt idx="1439">
                  <c:v>1.2999999999999998E-2</c:v>
                </c:pt>
                <c:pt idx="1440">
                  <c:v>1.6000000000000021E-2</c:v>
                </c:pt>
                <c:pt idx="1441">
                  <c:v>3.0000000000000057E-3</c:v>
                </c:pt>
                <c:pt idx="1442">
                  <c:v>2.0000000000000011E-2</c:v>
                </c:pt>
                <c:pt idx="1443">
                  <c:v>-4.0000000000000105E-3</c:v>
                </c:pt>
                <c:pt idx="1444">
                  <c:v>2.0000000000000011E-2</c:v>
                </c:pt>
                <c:pt idx="1445">
                  <c:v>-7.0000000000000114E-3</c:v>
                </c:pt>
                <c:pt idx="1446">
                  <c:v>3.0000000000000057E-3</c:v>
                </c:pt>
                <c:pt idx="1447">
                  <c:v>3.3000000000000002E-2</c:v>
                </c:pt>
                <c:pt idx="1448">
                  <c:v>4.0000000000000022E-2</c:v>
                </c:pt>
                <c:pt idx="1449">
                  <c:v>-4.3999999999999997E-2</c:v>
                </c:pt>
                <c:pt idx="1450">
                  <c:v>6.9000000000000034E-2</c:v>
                </c:pt>
                <c:pt idx="1451">
                  <c:v>3.3000000000000002E-2</c:v>
                </c:pt>
                <c:pt idx="1452">
                  <c:v>4.3000000000000003E-2</c:v>
                </c:pt>
                <c:pt idx="1453">
                  <c:v>1.2999999999999998E-2</c:v>
                </c:pt>
                <c:pt idx="1454">
                  <c:v>-1.0000000000000028E-3</c:v>
                </c:pt>
                <c:pt idx="1455">
                  <c:v>2.3E-2</c:v>
                </c:pt>
                <c:pt idx="1456">
                  <c:v>2.5999999999999999E-2</c:v>
                </c:pt>
                <c:pt idx="1457">
                  <c:v>4.0000000000000022E-2</c:v>
                </c:pt>
                <c:pt idx="1458">
                  <c:v>1.6000000000000021E-2</c:v>
                </c:pt>
                <c:pt idx="1459">
                  <c:v>6.9000000000000034E-2</c:v>
                </c:pt>
                <c:pt idx="1460">
                  <c:v>1.6000000000000021E-2</c:v>
                </c:pt>
                <c:pt idx="1461">
                  <c:v>3.5999999999999997E-2</c:v>
                </c:pt>
                <c:pt idx="1462">
                  <c:v>4.3000000000000003E-2</c:v>
                </c:pt>
                <c:pt idx="1463">
                  <c:v>4.0000000000000022E-2</c:v>
                </c:pt>
                <c:pt idx="1464">
                  <c:v>0.05</c:v>
                </c:pt>
                <c:pt idx="1465">
                  <c:v>1.0000000000000005E-2</c:v>
                </c:pt>
                <c:pt idx="1466">
                  <c:v>-1.7000000000000001E-2</c:v>
                </c:pt>
                <c:pt idx="1467">
                  <c:v>2.5999999999999999E-2</c:v>
                </c:pt>
                <c:pt idx="1468">
                  <c:v>3.3000000000000002E-2</c:v>
                </c:pt>
                <c:pt idx="1469">
                  <c:v>8.9000000000000065E-2</c:v>
                </c:pt>
                <c:pt idx="1470">
                  <c:v>7.3000000000000009E-2</c:v>
                </c:pt>
                <c:pt idx="1471">
                  <c:v>5.3000000000000012E-2</c:v>
                </c:pt>
                <c:pt idx="1472">
                  <c:v>3.5999999999999997E-2</c:v>
                </c:pt>
                <c:pt idx="1473">
                  <c:v>3.0000000000000057E-3</c:v>
                </c:pt>
                <c:pt idx="1474">
                  <c:v>6.0000000000000032E-2</c:v>
                </c:pt>
                <c:pt idx="1475">
                  <c:v>2.5999999999999999E-2</c:v>
                </c:pt>
                <c:pt idx="1476">
                  <c:v>1.0000000000000005E-2</c:v>
                </c:pt>
                <c:pt idx="1477">
                  <c:v>6.0000000000000032E-2</c:v>
                </c:pt>
                <c:pt idx="1478">
                  <c:v>1.6000000000000021E-2</c:v>
                </c:pt>
                <c:pt idx="1479">
                  <c:v>1.6000000000000021E-2</c:v>
                </c:pt>
                <c:pt idx="1480">
                  <c:v>3.5999999999999997E-2</c:v>
                </c:pt>
                <c:pt idx="1481">
                  <c:v>4.3000000000000003E-2</c:v>
                </c:pt>
                <c:pt idx="1482">
                  <c:v>6.3E-2</c:v>
                </c:pt>
                <c:pt idx="1483">
                  <c:v>9.3000000000000208E-2</c:v>
                </c:pt>
                <c:pt idx="1484">
                  <c:v>6.0000000000000032E-2</c:v>
                </c:pt>
                <c:pt idx="1485">
                  <c:v>6.0000000000000032E-2</c:v>
                </c:pt>
                <c:pt idx="1486">
                  <c:v>4.3000000000000003E-2</c:v>
                </c:pt>
                <c:pt idx="1487">
                  <c:v>3.5999999999999997E-2</c:v>
                </c:pt>
                <c:pt idx="1488">
                  <c:v>2.5999999999999999E-2</c:v>
                </c:pt>
                <c:pt idx="1489">
                  <c:v>5.3000000000000012E-2</c:v>
                </c:pt>
                <c:pt idx="1490">
                  <c:v>4.3000000000000003E-2</c:v>
                </c:pt>
                <c:pt idx="1491">
                  <c:v>-4.1000000000000002E-2</c:v>
                </c:pt>
                <c:pt idx="1492">
                  <c:v>-0.16700000000000001</c:v>
                </c:pt>
                <c:pt idx="1493">
                  <c:v>-0.52600000000000002</c:v>
                </c:pt>
                <c:pt idx="1494">
                  <c:v>-1.335</c:v>
                </c:pt>
                <c:pt idx="1495">
                  <c:v>-2.4149999999999987</c:v>
                </c:pt>
                <c:pt idx="1496">
                  <c:v>-2.6469999999999998</c:v>
                </c:pt>
                <c:pt idx="1497">
                  <c:v>-2.5169999999999977</c:v>
                </c:pt>
                <c:pt idx="1498">
                  <c:v>-2.2919999999999998</c:v>
                </c:pt>
                <c:pt idx="1499">
                  <c:v>-2.117</c:v>
                </c:pt>
                <c:pt idx="1500">
                  <c:v>-2.04</c:v>
                </c:pt>
                <c:pt idx="1501">
                  <c:v>-2.2010000000000001</c:v>
                </c:pt>
                <c:pt idx="1502">
                  <c:v>-2.5840000000000001</c:v>
                </c:pt>
                <c:pt idx="1503">
                  <c:v>-2.5519999999999987</c:v>
                </c:pt>
                <c:pt idx="1504">
                  <c:v>-2.2389999999999999</c:v>
                </c:pt>
                <c:pt idx="1505">
                  <c:v>-1.897999999999997</c:v>
                </c:pt>
                <c:pt idx="1506">
                  <c:v>-1.4209999999999965</c:v>
                </c:pt>
                <c:pt idx="1507">
                  <c:v>-0.85400000000000065</c:v>
                </c:pt>
                <c:pt idx="1508">
                  <c:v>-0.36200000000000032</c:v>
                </c:pt>
                <c:pt idx="1509">
                  <c:v>-8.4000000000000047E-2</c:v>
                </c:pt>
                <c:pt idx="1510">
                  <c:v>-3.1000000000000052E-2</c:v>
                </c:pt>
                <c:pt idx="1511">
                  <c:v>1.6000000000000021E-2</c:v>
                </c:pt>
                <c:pt idx="1512">
                  <c:v>-1.0999999999999998E-2</c:v>
                </c:pt>
                <c:pt idx="1513">
                  <c:v>1.0000000000000005E-2</c:v>
                </c:pt>
                <c:pt idx="1514">
                  <c:v>0.05</c:v>
                </c:pt>
                <c:pt idx="1515">
                  <c:v>8.3000000000000046E-2</c:v>
                </c:pt>
                <c:pt idx="1516">
                  <c:v>5.6000000000000001E-2</c:v>
                </c:pt>
                <c:pt idx="1517">
                  <c:v>4.0000000000000022E-2</c:v>
                </c:pt>
                <c:pt idx="1518">
                  <c:v>2.5999999999999999E-2</c:v>
                </c:pt>
                <c:pt idx="1519">
                  <c:v>6.3E-2</c:v>
                </c:pt>
                <c:pt idx="1520">
                  <c:v>6.6000000000000003E-2</c:v>
                </c:pt>
                <c:pt idx="1521">
                  <c:v>6.6000000000000003E-2</c:v>
                </c:pt>
                <c:pt idx="1522">
                  <c:v>3.5999999999999997E-2</c:v>
                </c:pt>
                <c:pt idx="1523">
                  <c:v>3.0000000000000002E-2</c:v>
                </c:pt>
                <c:pt idx="1524">
                  <c:v>6.3E-2</c:v>
                </c:pt>
                <c:pt idx="1525">
                  <c:v>6.0000000000000032E-2</c:v>
                </c:pt>
                <c:pt idx="1526">
                  <c:v>6.6000000000000003E-2</c:v>
                </c:pt>
                <c:pt idx="1527">
                  <c:v>3.0000000000000002E-2</c:v>
                </c:pt>
                <c:pt idx="1528">
                  <c:v>4.5999999999999999E-2</c:v>
                </c:pt>
                <c:pt idx="1529">
                  <c:v>0.129</c:v>
                </c:pt>
                <c:pt idx="1530">
                  <c:v>0.28500000000000031</c:v>
                </c:pt>
                <c:pt idx="1531">
                  <c:v>0.5</c:v>
                </c:pt>
                <c:pt idx="1532">
                  <c:v>0.68400000000000005</c:v>
                </c:pt>
                <c:pt idx="1533">
                  <c:v>0.87800000000000145</c:v>
                </c:pt>
                <c:pt idx="1534">
                  <c:v>1.4309999999999965</c:v>
                </c:pt>
                <c:pt idx="1535">
                  <c:v>2.0680000000000001</c:v>
                </c:pt>
                <c:pt idx="1536">
                  <c:v>2.3649999999999998</c:v>
                </c:pt>
                <c:pt idx="1537">
                  <c:v>1.905</c:v>
                </c:pt>
                <c:pt idx="1538">
                  <c:v>1.145</c:v>
                </c:pt>
                <c:pt idx="1539">
                  <c:v>0.87100000000000133</c:v>
                </c:pt>
                <c:pt idx="1540">
                  <c:v>0.999</c:v>
                </c:pt>
                <c:pt idx="1541">
                  <c:v>0.25900000000000001</c:v>
                </c:pt>
                <c:pt idx="1542">
                  <c:v>4.5999999999999999E-2</c:v>
                </c:pt>
                <c:pt idx="1543">
                  <c:v>-0.35200000000000031</c:v>
                </c:pt>
                <c:pt idx="1544">
                  <c:v>-0.67200000000000182</c:v>
                </c:pt>
                <c:pt idx="1545">
                  <c:v>-1.038</c:v>
                </c:pt>
                <c:pt idx="1546">
                  <c:v>-1.5620000000000001</c:v>
                </c:pt>
                <c:pt idx="1547">
                  <c:v>-1.528</c:v>
                </c:pt>
                <c:pt idx="1548">
                  <c:v>-2.044</c:v>
                </c:pt>
                <c:pt idx="1549">
                  <c:v>-2.5519999999999987</c:v>
                </c:pt>
                <c:pt idx="1550">
                  <c:v>-2.1619999999999999</c:v>
                </c:pt>
                <c:pt idx="1551">
                  <c:v>1.1060000000000001</c:v>
                </c:pt>
                <c:pt idx="1552">
                  <c:v>2.7640000000000002</c:v>
                </c:pt>
                <c:pt idx="1553">
                  <c:v>6.2370000000000001</c:v>
                </c:pt>
                <c:pt idx="1554">
                  <c:v>6.141</c:v>
                </c:pt>
                <c:pt idx="1555">
                  <c:v>8.5400000000000009</c:v>
                </c:pt>
                <c:pt idx="1556">
                  <c:v>8.41</c:v>
                </c:pt>
                <c:pt idx="1557">
                  <c:v>5.673</c:v>
                </c:pt>
                <c:pt idx="1558">
                  <c:v>5.42</c:v>
                </c:pt>
                <c:pt idx="1559">
                  <c:v>5.0529999999999955</c:v>
                </c:pt>
                <c:pt idx="1560">
                  <c:v>3.98</c:v>
                </c:pt>
                <c:pt idx="1561">
                  <c:v>2.202</c:v>
                </c:pt>
                <c:pt idx="1562">
                  <c:v>1.214</c:v>
                </c:pt>
                <c:pt idx="1563">
                  <c:v>-0.19400000000000001</c:v>
                </c:pt>
                <c:pt idx="1564">
                  <c:v>-0.79300000000000004</c:v>
                </c:pt>
                <c:pt idx="1565">
                  <c:v>-1.149999999999997</c:v>
                </c:pt>
                <c:pt idx="1566">
                  <c:v>-2.7359999999999998</c:v>
                </c:pt>
                <c:pt idx="1567">
                  <c:v>-3.7029999999999998</c:v>
                </c:pt>
                <c:pt idx="1568">
                  <c:v>-5.26</c:v>
                </c:pt>
                <c:pt idx="1569">
                  <c:v>-5.218</c:v>
                </c:pt>
                <c:pt idx="1570">
                  <c:v>-6.3039999999999985</c:v>
                </c:pt>
                <c:pt idx="1571">
                  <c:v>-6.894999999999988</c:v>
                </c:pt>
                <c:pt idx="1572">
                  <c:v>-7.4560000000000004</c:v>
                </c:pt>
                <c:pt idx="1573">
                  <c:v>-8.14</c:v>
                </c:pt>
                <c:pt idx="1574">
                  <c:v>-4.9180000000000001</c:v>
                </c:pt>
                <c:pt idx="1575">
                  <c:v>-0.40200000000000002</c:v>
                </c:pt>
                <c:pt idx="1576">
                  <c:v>3.7629999999999999</c:v>
                </c:pt>
                <c:pt idx="1577">
                  <c:v>3.669</c:v>
                </c:pt>
                <c:pt idx="1578">
                  <c:v>5.8959999999999955</c:v>
                </c:pt>
                <c:pt idx="1579">
                  <c:v>4.91</c:v>
                </c:pt>
                <c:pt idx="1580">
                  <c:v>3.3479999999999999</c:v>
                </c:pt>
                <c:pt idx="1581">
                  <c:v>0.45100000000000001</c:v>
                </c:pt>
                <c:pt idx="1582">
                  <c:v>2.5999999999999999E-2</c:v>
                </c:pt>
                <c:pt idx="1583">
                  <c:v>7.5999999999999998E-2</c:v>
                </c:pt>
                <c:pt idx="1584">
                  <c:v>2.5999999999999999E-2</c:v>
                </c:pt>
                <c:pt idx="1585">
                  <c:v>2.0000000000000011E-2</c:v>
                </c:pt>
                <c:pt idx="1586">
                  <c:v>3.3000000000000002E-2</c:v>
                </c:pt>
                <c:pt idx="1587">
                  <c:v>4.0000000000000022E-2</c:v>
                </c:pt>
                <c:pt idx="1588">
                  <c:v>4.3000000000000003E-2</c:v>
                </c:pt>
                <c:pt idx="1589">
                  <c:v>4.5999999999999999E-2</c:v>
                </c:pt>
                <c:pt idx="1590">
                  <c:v>9.3000000000000208E-2</c:v>
                </c:pt>
                <c:pt idx="1591">
                  <c:v>0.18200000000000024</c:v>
                </c:pt>
                <c:pt idx="1592">
                  <c:v>0.21900000000000036</c:v>
                </c:pt>
                <c:pt idx="1593">
                  <c:v>0.29500000000000032</c:v>
                </c:pt>
                <c:pt idx="1594">
                  <c:v>0.30500000000000038</c:v>
                </c:pt>
                <c:pt idx="1595">
                  <c:v>0.29200000000000031</c:v>
                </c:pt>
                <c:pt idx="1596">
                  <c:v>0.24200000000000021</c:v>
                </c:pt>
                <c:pt idx="1597">
                  <c:v>0.27500000000000002</c:v>
                </c:pt>
                <c:pt idx="1598">
                  <c:v>0.43100000000000038</c:v>
                </c:pt>
                <c:pt idx="1599">
                  <c:v>1.028</c:v>
                </c:pt>
                <c:pt idx="1600">
                  <c:v>2.7069999999999999</c:v>
                </c:pt>
                <c:pt idx="1601">
                  <c:v>4.0010000000000003</c:v>
                </c:pt>
                <c:pt idx="1602">
                  <c:v>5.2990000000000004</c:v>
                </c:pt>
                <c:pt idx="1603">
                  <c:v>7.1549999999999869</c:v>
                </c:pt>
                <c:pt idx="1604">
                  <c:v>7.8659999999999881</c:v>
                </c:pt>
                <c:pt idx="1605">
                  <c:v>11</c:v>
                </c:pt>
                <c:pt idx="1606">
                  <c:v>13.62</c:v>
                </c:pt>
                <c:pt idx="1607">
                  <c:v>12.24</c:v>
                </c:pt>
                <c:pt idx="1608">
                  <c:v>10.33</c:v>
                </c:pt>
                <c:pt idx="1609">
                  <c:v>9.07</c:v>
                </c:pt>
                <c:pt idx="1610">
                  <c:v>7.3929999999999945</c:v>
                </c:pt>
                <c:pt idx="1611">
                  <c:v>7.149</c:v>
                </c:pt>
                <c:pt idx="1612">
                  <c:v>7.1929999999999881</c:v>
                </c:pt>
                <c:pt idx="1613">
                  <c:v>6.1649999999999849</c:v>
                </c:pt>
                <c:pt idx="1614">
                  <c:v>7.5869999999999997</c:v>
                </c:pt>
                <c:pt idx="1615">
                  <c:v>7.5869999999999997</c:v>
                </c:pt>
                <c:pt idx="1616">
                  <c:v>6.8860000000000001</c:v>
                </c:pt>
                <c:pt idx="1617">
                  <c:v>7.4020000000000001</c:v>
                </c:pt>
                <c:pt idx="1618">
                  <c:v>7.4760000000000106</c:v>
                </c:pt>
                <c:pt idx="1619">
                  <c:v>7.42</c:v>
                </c:pt>
                <c:pt idx="1620">
                  <c:v>6.3</c:v>
                </c:pt>
                <c:pt idx="1621">
                  <c:v>6.8860000000000001</c:v>
                </c:pt>
                <c:pt idx="1622">
                  <c:v>8.15</c:v>
                </c:pt>
                <c:pt idx="1623">
                  <c:v>8.01</c:v>
                </c:pt>
                <c:pt idx="1624">
                  <c:v>9.6300000000000008</c:v>
                </c:pt>
                <c:pt idx="1625">
                  <c:v>10.75</c:v>
                </c:pt>
                <c:pt idx="1626">
                  <c:v>11.89</c:v>
                </c:pt>
                <c:pt idx="1627">
                  <c:v>11.22</c:v>
                </c:pt>
                <c:pt idx="1628">
                  <c:v>10.44</c:v>
                </c:pt>
                <c:pt idx="1629">
                  <c:v>10.52</c:v>
                </c:pt>
                <c:pt idx="1630">
                  <c:v>10.3</c:v>
                </c:pt>
                <c:pt idx="1631">
                  <c:v>10.210000000000001</c:v>
                </c:pt>
                <c:pt idx="1632">
                  <c:v>9.7800000000000011</c:v>
                </c:pt>
                <c:pt idx="1633">
                  <c:v>9.69</c:v>
                </c:pt>
                <c:pt idx="1634">
                  <c:v>9.61</c:v>
                </c:pt>
                <c:pt idx="1635">
                  <c:v>9.5</c:v>
                </c:pt>
                <c:pt idx="1636">
                  <c:v>9.0300000000000011</c:v>
                </c:pt>
                <c:pt idx="1637">
                  <c:v>8.59</c:v>
                </c:pt>
                <c:pt idx="1638">
                  <c:v>6.5709999999999997</c:v>
                </c:pt>
                <c:pt idx="1639">
                  <c:v>5.35</c:v>
                </c:pt>
                <c:pt idx="1640">
                  <c:v>2.944</c:v>
                </c:pt>
                <c:pt idx="1641">
                  <c:v>1.881999999999997</c:v>
                </c:pt>
                <c:pt idx="1642">
                  <c:v>0.14600000000000021</c:v>
                </c:pt>
                <c:pt idx="1643">
                  <c:v>4.5999999999999999E-2</c:v>
                </c:pt>
                <c:pt idx="1644">
                  <c:v>-0.43900000000000067</c:v>
                </c:pt>
                <c:pt idx="1645">
                  <c:v>-3.12</c:v>
                </c:pt>
                <c:pt idx="1646">
                  <c:v>-4.3760000000000003</c:v>
                </c:pt>
                <c:pt idx="1647">
                  <c:v>-5.8219999999999965</c:v>
                </c:pt>
                <c:pt idx="1648">
                  <c:v>-5.5439999999999996</c:v>
                </c:pt>
                <c:pt idx="1649">
                  <c:v>-4.6939999999999955</c:v>
                </c:pt>
                <c:pt idx="1650">
                  <c:v>-3.8959999999999977</c:v>
                </c:pt>
                <c:pt idx="1651">
                  <c:v>-2.637</c:v>
                </c:pt>
                <c:pt idx="1652">
                  <c:v>-2.927</c:v>
                </c:pt>
                <c:pt idx="1653">
                  <c:v>-0.3310000000000009</c:v>
                </c:pt>
                <c:pt idx="1654">
                  <c:v>0.14900000000000024</c:v>
                </c:pt>
                <c:pt idx="1655">
                  <c:v>-1.040999999999997</c:v>
                </c:pt>
                <c:pt idx="1656">
                  <c:v>-0.74600000000000133</c:v>
                </c:pt>
                <c:pt idx="1657">
                  <c:v>-1.454999999999997</c:v>
                </c:pt>
                <c:pt idx="1658">
                  <c:v>-3.6519999999999997</c:v>
                </c:pt>
                <c:pt idx="1659">
                  <c:v>-4.660999999999988</c:v>
                </c:pt>
                <c:pt idx="1660">
                  <c:v>-5.46</c:v>
                </c:pt>
                <c:pt idx="1661">
                  <c:v>-6.3390000000000004</c:v>
                </c:pt>
                <c:pt idx="1662">
                  <c:v>-8.6300000000000008</c:v>
                </c:pt>
                <c:pt idx="1663">
                  <c:v>-10.26</c:v>
                </c:pt>
                <c:pt idx="1664">
                  <c:v>-13.08</c:v>
                </c:pt>
                <c:pt idx="1665">
                  <c:v>-12.77</c:v>
                </c:pt>
                <c:pt idx="1666">
                  <c:v>-9.9700000000000006</c:v>
                </c:pt>
                <c:pt idx="1667">
                  <c:v>-12.4</c:v>
                </c:pt>
                <c:pt idx="1668">
                  <c:v>-12.24</c:v>
                </c:pt>
                <c:pt idx="1669">
                  <c:v>-12.42</c:v>
                </c:pt>
                <c:pt idx="1670">
                  <c:v>-9.34</c:v>
                </c:pt>
                <c:pt idx="1671">
                  <c:v>-4.8249999999999869</c:v>
                </c:pt>
                <c:pt idx="1672">
                  <c:v>1.927</c:v>
                </c:pt>
                <c:pt idx="1673">
                  <c:v>5.7910000000000004</c:v>
                </c:pt>
                <c:pt idx="1674">
                  <c:v>7.7430000000000003</c:v>
                </c:pt>
                <c:pt idx="1675">
                  <c:v>8.07</c:v>
                </c:pt>
                <c:pt idx="1676">
                  <c:v>8.77</c:v>
                </c:pt>
                <c:pt idx="1677">
                  <c:v>9.07</c:v>
                </c:pt>
                <c:pt idx="1678">
                  <c:v>8.99</c:v>
                </c:pt>
                <c:pt idx="1679">
                  <c:v>7.5869999999999997</c:v>
                </c:pt>
                <c:pt idx="1680">
                  <c:v>6.806</c:v>
                </c:pt>
                <c:pt idx="1681">
                  <c:v>4.6349999999999945</c:v>
                </c:pt>
                <c:pt idx="1682">
                  <c:v>1.627999999999997</c:v>
                </c:pt>
                <c:pt idx="1683">
                  <c:v>-0.63800000000000145</c:v>
                </c:pt>
                <c:pt idx="1684">
                  <c:v>-1.9850000000000001</c:v>
                </c:pt>
                <c:pt idx="1685">
                  <c:v>-3.7469999999999999</c:v>
                </c:pt>
                <c:pt idx="1686">
                  <c:v>-5.4109999999999996</c:v>
                </c:pt>
                <c:pt idx="1687">
                  <c:v>-4.2869999999999999</c:v>
                </c:pt>
                <c:pt idx="1688">
                  <c:v>-4.45</c:v>
                </c:pt>
                <c:pt idx="1689">
                  <c:v>-5.5739999999999998</c:v>
                </c:pt>
                <c:pt idx="1690">
                  <c:v>-5.3769999999999998</c:v>
                </c:pt>
                <c:pt idx="1691">
                  <c:v>-4.8249999999999869</c:v>
                </c:pt>
                <c:pt idx="1692">
                  <c:v>-4.609</c:v>
                </c:pt>
                <c:pt idx="1693">
                  <c:v>-4.2359999999999998</c:v>
                </c:pt>
                <c:pt idx="1694">
                  <c:v>-2.383</c:v>
                </c:pt>
                <c:pt idx="1695">
                  <c:v>0.37100000000000066</c:v>
                </c:pt>
                <c:pt idx="1696">
                  <c:v>3.3299999999999987</c:v>
                </c:pt>
                <c:pt idx="1697">
                  <c:v>5.6459999999999955</c:v>
                </c:pt>
                <c:pt idx="1698">
                  <c:v>6.7050000000000001</c:v>
                </c:pt>
                <c:pt idx="1699">
                  <c:v>7.6989999999999945</c:v>
                </c:pt>
                <c:pt idx="1700">
                  <c:v>9.620000000000001</c:v>
                </c:pt>
                <c:pt idx="1701">
                  <c:v>10.44</c:v>
                </c:pt>
                <c:pt idx="1702">
                  <c:v>11.08</c:v>
                </c:pt>
                <c:pt idx="1703">
                  <c:v>8.27</c:v>
                </c:pt>
                <c:pt idx="1704">
                  <c:v>7.9950000000000001</c:v>
                </c:pt>
                <c:pt idx="1705">
                  <c:v>6.6249999999999849</c:v>
                </c:pt>
                <c:pt idx="1706">
                  <c:v>4.8119999999999985</c:v>
                </c:pt>
                <c:pt idx="1707">
                  <c:v>3.9759999999999978</c:v>
                </c:pt>
                <c:pt idx="1708">
                  <c:v>3.504</c:v>
                </c:pt>
                <c:pt idx="1709">
                  <c:v>2.3039999999999998</c:v>
                </c:pt>
                <c:pt idx="1710">
                  <c:v>2.5009999999999999</c:v>
                </c:pt>
                <c:pt idx="1711">
                  <c:v>2.9369999999999967</c:v>
                </c:pt>
                <c:pt idx="1712">
                  <c:v>2.4509999999999987</c:v>
                </c:pt>
                <c:pt idx="1713">
                  <c:v>1.6759999999999973</c:v>
                </c:pt>
                <c:pt idx="1714">
                  <c:v>0.54900000000000004</c:v>
                </c:pt>
                <c:pt idx="1715">
                  <c:v>0.21600000000000033</c:v>
                </c:pt>
                <c:pt idx="1716">
                  <c:v>6.0000000000000032E-2</c:v>
                </c:pt>
                <c:pt idx="1717">
                  <c:v>-8.1000000000000003E-2</c:v>
                </c:pt>
                <c:pt idx="1718">
                  <c:v>0.42100000000000032</c:v>
                </c:pt>
                <c:pt idx="1719">
                  <c:v>1.165</c:v>
                </c:pt>
                <c:pt idx="1720">
                  <c:v>2.4630000000000001</c:v>
                </c:pt>
                <c:pt idx="1721">
                  <c:v>3.2080000000000002</c:v>
                </c:pt>
                <c:pt idx="1722">
                  <c:v>4.1739999999999995</c:v>
                </c:pt>
                <c:pt idx="1723">
                  <c:v>4.0569999999999995</c:v>
                </c:pt>
                <c:pt idx="1724">
                  <c:v>6.4669999999999996</c:v>
                </c:pt>
                <c:pt idx="1725">
                  <c:v>4.84</c:v>
                </c:pt>
                <c:pt idx="1726">
                  <c:v>6.117999999999987</c:v>
                </c:pt>
                <c:pt idx="1727">
                  <c:v>4.6469999999999985</c:v>
                </c:pt>
                <c:pt idx="1728">
                  <c:v>4.5609999999999955</c:v>
                </c:pt>
                <c:pt idx="1729">
                  <c:v>3.8589999999999987</c:v>
                </c:pt>
                <c:pt idx="1730">
                  <c:v>2.7130000000000001</c:v>
                </c:pt>
                <c:pt idx="1731">
                  <c:v>1.85</c:v>
                </c:pt>
                <c:pt idx="1732">
                  <c:v>1.524999999999997</c:v>
                </c:pt>
                <c:pt idx="1733">
                  <c:v>1.256</c:v>
                </c:pt>
                <c:pt idx="1734">
                  <c:v>1.141999999999997</c:v>
                </c:pt>
                <c:pt idx="1735">
                  <c:v>-0.47600000000000031</c:v>
                </c:pt>
                <c:pt idx="1736">
                  <c:v>-1.006999999999997</c:v>
                </c:pt>
                <c:pt idx="1737">
                  <c:v>-1.466</c:v>
                </c:pt>
                <c:pt idx="1738">
                  <c:v>-1.752</c:v>
                </c:pt>
                <c:pt idx="1739">
                  <c:v>-2.5409999999999999</c:v>
                </c:pt>
                <c:pt idx="1740">
                  <c:v>-3.3819999999999997</c:v>
                </c:pt>
                <c:pt idx="1741">
                  <c:v>-3.718</c:v>
                </c:pt>
                <c:pt idx="1742">
                  <c:v>-1.665999999999997</c:v>
                </c:pt>
                <c:pt idx="1743">
                  <c:v>0.96600000000000064</c:v>
                </c:pt>
                <c:pt idx="1744">
                  <c:v>2.7509999999999999</c:v>
                </c:pt>
                <c:pt idx="1745">
                  <c:v>3.8059999999999987</c:v>
                </c:pt>
                <c:pt idx="1746">
                  <c:v>5.9409999999999998</c:v>
                </c:pt>
                <c:pt idx="1747">
                  <c:v>7.6049999999999889</c:v>
                </c:pt>
                <c:pt idx="1748">
                  <c:v>10.41</c:v>
                </c:pt>
                <c:pt idx="1749">
                  <c:v>12.29</c:v>
                </c:pt>
                <c:pt idx="1750">
                  <c:v>11.860000000000021</c:v>
                </c:pt>
                <c:pt idx="1751">
                  <c:v>11.950000000000006</c:v>
                </c:pt>
                <c:pt idx="1752">
                  <c:v>9.74</c:v>
                </c:pt>
                <c:pt idx="1753">
                  <c:v>9.76</c:v>
                </c:pt>
                <c:pt idx="1754">
                  <c:v>6.13</c:v>
                </c:pt>
                <c:pt idx="1755">
                  <c:v>4.4690000000000003</c:v>
                </c:pt>
                <c:pt idx="1756">
                  <c:v>2.298</c:v>
                </c:pt>
                <c:pt idx="1757">
                  <c:v>2.8459999999999988</c:v>
                </c:pt>
                <c:pt idx="1758">
                  <c:v>2.444</c:v>
                </c:pt>
                <c:pt idx="1759">
                  <c:v>1.913999999999997</c:v>
                </c:pt>
                <c:pt idx="1760">
                  <c:v>2.5459999999999998</c:v>
                </c:pt>
                <c:pt idx="1761">
                  <c:v>3.2829999999999999</c:v>
                </c:pt>
                <c:pt idx="1762">
                  <c:v>2.9969999999999977</c:v>
                </c:pt>
                <c:pt idx="1763">
                  <c:v>2.7010000000000001</c:v>
                </c:pt>
                <c:pt idx="1764">
                  <c:v>2.4409999999999998</c:v>
                </c:pt>
                <c:pt idx="1765">
                  <c:v>2.3299999999999987</c:v>
                </c:pt>
                <c:pt idx="1766">
                  <c:v>2.5959999999999988</c:v>
                </c:pt>
                <c:pt idx="1767">
                  <c:v>3.3049999999999997</c:v>
                </c:pt>
                <c:pt idx="1768">
                  <c:v>3.5670000000000002</c:v>
                </c:pt>
                <c:pt idx="1769">
                  <c:v>3.9179999999999997</c:v>
                </c:pt>
                <c:pt idx="1770">
                  <c:v>4.7969999999999997</c:v>
                </c:pt>
                <c:pt idx="1771">
                  <c:v>9.06</c:v>
                </c:pt>
                <c:pt idx="1772">
                  <c:v>12.59</c:v>
                </c:pt>
                <c:pt idx="1773">
                  <c:v>14.94</c:v>
                </c:pt>
                <c:pt idx="1774">
                  <c:v>15.28</c:v>
                </c:pt>
                <c:pt idx="1775">
                  <c:v>15.34</c:v>
                </c:pt>
                <c:pt idx="1776">
                  <c:v>14.97</c:v>
                </c:pt>
                <c:pt idx="1777">
                  <c:v>15.05</c:v>
                </c:pt>
                <c:pt idx="1778">
                  <c:v>12.51</c:v>
                </c:pt>
                <c:pt idx="1779">
                  <c:v>9.5300000000000011</c:v>
                </c:pt>
                <c:pt idx="1780">
                  <c:v>6.7549999999999955</c:v>
                </c:pt>
                <c:pt idx="1781">
                  <c:v>3.8769999999999967</c:v>
                </c:pt>
                <c:pt idx="1782">
                  <c:v>5.194999999999987</c:v>
                </c:pt>
                <c:pt idx="1783">
                  <c:v>3.0319999999999987</c:v>
                </c:pt>
                <c:pt idx="1784">
                  <c:v>1.722</c:v>
                </c:pt>
                <c:pt idx="1785">
                  <c:v>1.9940000000000029</c:v>
                </c:pt>
                <c:pt idx="1786">
                  <c:v>1.853</c:v>
                </c:pt>
                <c:pt idx="1787">
                  <c:v>1.8120000000000001</c:v>
                </c:pt>
                <c:pt idx="1788">
                  <c:v>2.0519999999999987</c:v>
                </c:pt>
                <c:pt idx="1789">
                  <c:v>1.6180000000000001</c:v>
                </c:pt>
                <c:pt idx="1790">
                  <c:v>2.5549999999999997</c:v>
                </c:pt>
                <c:pt idx="1791">
                  <c:v>4.6199999999999966</c:v>
                </c:pt>
                <c:pt idx="1792">
                  <c:v>6.5709999999999997</c:v>
                </c:pt>
                <c:pt idx="1793">
                  <c:v>7.4700000000000024</c:v>
                </c:pt>
                <c:pt idx="1794">
                  <c:v>7.8890000000000002</c:v>
                </c:pt>
                <c:pt idx="1795">
                  <c:v>7.093</c:v>
                </c:pt>
                <c:pt idx="1796">
                  <c:v>8.15</c:v>
                </c:pt>
                <c:pt idx="1797">
                  <c:v>7.9160000000000004</c:v>
                </c:pt>
                <c:pt idx="1798">
                  <c:v>7.522999999999989</c:v>
                </c:pt>
                <c:pt idx="1799">
                  <c:v>7.766</c:v>
                </c:pt>
                <c:pt idx="1800">
                  <c:v>7.5169999999999995</c:v>
                </c:pt>
                <c:pt idx="1801">
                  <c:v>7.1079999999999881</c:v>
                </c:pt>
                <c:pt idx="1802">
                  <c:v>6.7939999999999996</c:v>
                </c:pt>
                <c:pt idx="1803">
                  <c:v>6.0519999999999996</c:v>
                </c:pt>
                <c:pt idx="1804">
                  <c:v>5.2169999999999996</c:v>
                </c:pt>
                <c:pt idx="1805">
                  <c:v>4.6749999999999945</c:v>
                </c:pt>
                <c:pt idx="1806">
                  <c:v>4.4880000000000004</c:v>
                </c:pt>
              </c:numCache>
            </c:numRef>
          </c:yVal>
          <c:smooth val="1"/>
        </c:ser>
        <c:ser>
          <c:idx val="3"/>
          <c:order val="3"/>
          <c:tx>
            <c:v>20 cm</c:v>
          </c:tx>
          <c:spPr>
            <a:ln w="158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'C:\Users\Jonathan\Dropbox\Jonathan_Tarendra\Thesis\Thesis 2014\Paper 5 WETNESS\[Wetness (working file).xlsx]Sheet1'!$A$4:$A$1810</c:f>
              <c:numCache>
                <c:formatCode>General</c:formatCode>
                <c:ptCount val="1807"/>
                <c:pt idx="0">
                  <c:v>41676.708333333336</c:v>
                </c:pt>
                <c:pt idx="1">
                  <c:v>41676.75</c:v>
                </c:pt>
                <c:pt idx="2">
                  <c:v>41676.791666666504</c:v>
                </c:pt>
                <c:pt idx="3">
                  <c:v>41676.833333333336</c:v>
                </c:pt>
                <c:pt idx="4">
                  <c:v>41676.875</c:v>
                </c:pt>
                <c:pt idx="5">
                  <c:v>41676.916666666664</c:v>
                </c:pt>
                <c:pt idx="6">
                  <c:v>41676.958333333343</c:v>
                </c:pt>
                <c:pt idx="7">
                  <c:v>41677</c:v>
                </c:pt>
                <c:pt idx="8">
                  <c:v>41677.041666666584</c:v>
                </c:pt>
                <c:pt idx="9">
                  <c:v>41677.083333333336</c:v>
                </c:pt>
                <c:pt idx="10">
                  <c:v>41677.124999999993</c:v>
                </c:pt>
                <c:pt idx="11">
                  <c:v>41677.166666666584</c:v>
                </c:pt>
                <c:pt idx="12">
                  <c:v>41677.208333333336</c:v>
                </c:pt>
                <c:pt idx="13">
                  <c:v>41677.25</c:v>
                </c:pt>
                <c:pt idx="14">
                  <c:v>41677.291666666504</c:v>
                </c:pt>
                <c:pt idx="15">
                  <c:v>41677.333333333336</c:v>
                </c:pt>
                <c:pt idx="16">
                  <c:v>41677.375</c:v>
                </c:pt>
                <c:pt idx="17">
                  <c:v>41677.416666666664</c:v>
                </c:pt>
                <c:pt idx="18">
                  <c:v>41677.458333333343</c:v>
                </c:pt>
                <c:pt idx="19">
                  <c:v>41677.5</c:v>
                </c:pt>
                <c:pt idx="20">
                  <c:v>41677.541666666584</c:v>
                </c:pt>
                <c:pt idx="21">
                  <c:v>41677.583333333336</c:v>
                </c:pt>
                <c:pt idx="22">
                  <c:v>41677.624999999993</c:v>
                </c:pt>
                <c:pt idx="23">
                  <c:v>41677.666666666584</c:v>
                </c:pt>
                <c:pt idx="24">
                  <c:v>41677.708333333336</c:v>
                </c:pt>
                <c:pt idx="25">
                  <c:v>41677.75</c:v>
                </c:pt>
                <c:pt idx="26">
                  <c:v>41677.791666666504</c:v>
                </c:pt>
                <c:pt idx="27">
                  <c:v>41677.833333333336</c:v>
                </c:pt>
                <c:pt idx="28">
                  <c:v>41677.875</c:v>
                </c:pt>
                <c:pt idx="29">
                  <c:v>41677.916666666664</c:v>
                </c:pt>
                <c:pt idx="30">
                  <c:v>41677.958333333343</c:v>
                </c:pt>
                <c:pt idx="31">
                  <c:v>41678</c:v>
                </c:pt>
                <c:pt idx="32">
                  <c:v>41678.041666666584</c:v>
                </c:pt>
                <c:pt idx="33">
                  <c:v>41678.083333333336</c:v>
                </c:pt>
                <c:pt idx="34">
                  <c:v>41678.124999999993</c:v>
                </c:pt>
                <c:pt idx="35">
                  <c:v>41678.166666666584</c:v>
                </c:pt>
                <c:pt idx="36">
                  <c:v>41678.208333333336</c:v>
                </c:pt>
                <c:pt idx="37">
                  <c:v>41678.25</c:v>
                </c:pt>
                <c:pt idx="38">
                  <c:v>41678.291666666504</c:v>
                </c:pt>
                <c:pt idx="39">
                  <c:v>41678.333333333336</c:v>
                </c:pt>
                <c:pt idx="40">
                  <c:v>41678.375</c:v>
                </c:pt>
                <c:pt idx="41">
                  <c:v>41678.416666666664</c:v>
                </c:pt>
                <c:pt idx="42">
                  <c:v>41678.458333333343</c:v>
                </c:pt>
                <c:pt idx="43">
                  <c:v>41678.5</c:v>
                </c:pt>
                <c:pt idx="44">
                  <c:v>41678.541666666584</c:v>
                </c:pt>
                <c:pt idx="45">
                  <c:v>41678.583333333336</c:v>
                </c:pt>
                <c:pt idx="46">
                  <c:v>41678.624999999993</c:v>
                </c:pt>
                <c:pt idx="47">
                  <c:v>41678.666666666584</c:v>
                </c:pt>
                <c:pt idx="48">
                  <c:v>41678.708333333336</c:v>
                </c:pt>
                <c:pt idx="49">
                  <c:v>41678.75</c:v>
                </c:pt>
                <c:pt idx="50">
                  <c:v>41678.791666666504</c:v>
                </c:pt>
                <c:pt idx="51">
                  <c:v>41678.833333333336</c:v>
                </c:pt>
                <c:pt idx="52">
                  <c:v>41678.875</c:v>
                </c:pt>
                <c:pt idx="53">
                  <c:v>41678.916666666664</c:v>
                </c:pt>
                <c:pt idx="54">
                  <c:v>41678.958333333343</c:v>
                </c:pt>
                <c:pt idx="55">
                  <c:v>41679</c:v>
                </c:pt>
                <c:pt idx="56">
                  <c:v>41679.041666666584</c:v>
                </c:pt>
                <c:pt idx="57">
                  <c:v>41679.083333333336</c:v>
                </c:pt>
                <c:pt idx="58">
                  <c:v>41679.124999999993</c:v>
                </c:pt>
                <c:pt idx="59">
                  <c:v>41679.166666666584</c:v>
                </c:pt>
                <c:pt idx="60">
                  <c:v>41679.208333333336</c:v>
                </c:pt>
                <c:pt idx="61">
                  <c:v>41679.25</c:v>
                </c:pt>
                <c:pt idx="62">
                  <c:v>41679.291666666504</c:v>
                </c:pt>
                <c:pt idx="63">
                  <c:v>41679.333333333336</c:v>
                </c:pt>
                <c:pt idx="64">
                  <c:v>41679.375</c:v>
                </c:pt>
                <c:pt idx="65">
                  <c:v>41679.416666666664</c:v>
                </c:pt>
                <c:pt idx="66">
                  <c:v>41679.458333333343</c:v>
                </c:pt>
                <c:pt idx="67">
                  <c:v>41679.5</c:v>
                </c:pt>
                <c:pt idx="68">
                  <c:v>41679.541666666584</c:v>
                </c:pt>
                <c:pt idx="69">
                  <c:v>41679.583333333336</c:v>
                </c:pt>
                <c:pt idx="70">
                  <c:v>41679.624999999993</c:v>
                </c:pt>
                <c:pt idx="71">
                  <c:v>41679.666666666584</c:v>
                </c:pt>
                <c:pt idx="72">
                  <c:v>41679.708333333336</c:v>
                </c:pt>
                <c:pt idx="73">
                  <c:v>41679.75</c:v>
                </c:pt>
                <c:pt idx="74">
                  <c:v>41679.791666666504</c:v>
                </c:pt>
                <c:pt idx="75">
                  <c:v>41679.833333333336</c:v>
                </c:pt>
                <c:pt idx="76">
                  <c:v>41679.875</c:v>
                </c:pt>
                <c:pt idx="77">
                  <c:v>41679.916666666664</c:v>
                </c:pt>
                <c:pt idx="78">
                  <c:v>41679.958333333343</c:v>
                </c:pt>
                <c:pt idx="79">
                  <c:v>41680</c:v>
                </c:pt>
                <c:pt idx="80">
                  <c:v>41680.041666666584</c:v>
                </c:pt>
                <c:pt idx="81">
                  <c:v>41680.083333333336</c:v>
                </c:pt>
                <c:pt idx="82">
                  <c:v>41680.124999999993</c:v>
                </c:pt>
                <c:pt idx="83">
                  <c:v>41680.166666666584</c:v>
                </c:pt>
                <c:pt idx="84">
                  <c:v>41680.208333333336</c:v>
                </c:pt>
                <c:pt idx="85">
                  <c:v>41680.25</c:v>
                </c:pt>
                <c:pt idx="86">
                  <c:v>41680.291666666504</c:v>
                </c:pt>
                <c:pt idx="87">
                  <c:v>41680.333333333336</c:v>
                </c:pt>
                <c:pt idx="88">
                  <c:v>41680.375</c:v>
                </c:pt>
                <c:pt idx="89">
                  <c:v>41680.416666666664</c:v>
                </c:pt>
                <c:pt idx="90">
                  <c:v>41680.458333333343</c:v>
                </c:pt>
                <c:pt idx="91">
                  <c:v>41680.5</c:v>
                </c:pt>
                <c:pt idx="92">
                  <c:v>41680.541666666584</c:v>
                </c:pt>
                <c:pt idx="93">
                  <c:v>41680.583333333336</c:v>
                </c:pt>
                <c:pt idx="94">
                  <c:v>41680.624999999993</c:v>
                </c:pt>
                <c:pt idx="95">
                  <c:v>41680.666666666584</c:v>
                </c:pt>
                <c:pt idx="96">
                  <c:v>41680.708333333336</c:v>
                </c:pt>
                <c:pt idx="97">
                  <c:v>41680.75</c:v>
                </c:pt>
                <c:pt idx="98">
                  <c:v>41680.791666666504</c:v>
                </c:pt>
                <c:pt idx="99">
                  <c:v>41680.833333333336</c:v>
                </c:pt>
                <c:pt idx="100">
                  <c:v>41680.875</c:v>
                </c:pt>
                <c:pt idx="101">
                  <c:v>41680.916666666664</c:v>
                </c:pt>
                <c:pt idx="102">
                  <c:v>41680.958333333343</c:v>
                </c:pt>
                <c:pt idx="103">
                  <c:v>41681</c:v>
                </c:pt>
                <c:pt idx="104">
                  <c:v>41681.041666666584</c:v>
                </c:pt>
                <c:pt idx="105">
                  <c:v>41681.083333333336</c:v>
                </c:pt>
                <c:pt idx="106">
                  <c:v>41681.124999999993</c:v>
                </c:pt>
                <c:pt idx="107">
                  <c:v>41681.166666666584</c:v>
                </c:pt>
                <c:pt idx="108">
                  <c:v>41681.208333333336</c:v>
                </c:pt>
                <c:pt idx="109">
                  <c:v>41681.25</c:v>
                </c:pt>
                <c:pt idx="110">
                  <c:v>41681.291666666504</c:v>
                </c:pt>
                <c:pt idx="111">
                  <c:v>41681.333333333336</c:v>
                </c:pt>
                <c:pt idx="112">
                  <c:v>41681.375</c:v>
                </c:pt>
                <c:pt idx="113">
                  <c:v>41681.416666666664</c:v>
                </c:pt>
                <c:pt idx="114">
                  <c:v>41681.458333333343</c:v>
                </c:pt>
                <c:pt idx="115">
                  <c:v>41681.5</c:v>
                </c:pt>
                <c:pt idx="116">
                  <c:v>41681.541666666584</c:v>
                </c:pt>
                <c:pt idx="117">
                  <c:v>41681.583333333336</c:v>
                </c:pt>
                <c:pt idx="118">
                  <c:v>41681.624999999993</c:v>
                </c:pt>
                <c:pt idx="119">
                  <c:v>41681.666666666584</c:v>
                </c:pt>
                <c:pt idx="120">
                  <c:v>41681.708333333336</c:v>
                </c:pt>
                <c:pt idx="121">
                  <c:v>41681.75</c:v>
                </c:pt>
                <c:pt idx="122">
                  <c:v>41681.791666666504</c:v>
                </c:pt>
                <c:pt idx="123">
                  <c:v>41681.833333333336</c:v>
                </c:pt>
                <c:pt idx="124">
                  <c:v>41681.875</c:v>
                </c:pt>
                <c:pt idx="125">
                  <c:v>41681.916666666664</c:v>
                </c:pt>
                <c:pt idx="126">
                  <c:v>41681.958333333343</c:v>
                </c:pt>
                <c:pt idx="127">
                  <c:v>41682</c:v>
                </c:pt>
                <c:pt idx="128">
                  <c:v>41682.041666666584</c:v>
                </c:pt>
                <c:pt idx="129">
                  <c:v>41682.083333333336</c:v>
                </c:pt>
                <c:pt idx="130">
                  <c:v>41682.124999999993</c:v>
                </c:pt>
                <c:pt idx="131">
                  <c:v>41682.166666666584</c:v>
                </c:pt>
                <c:pt idx="132">
                  <c:v>41682.208333333336</c:v>
                </c:pt>
                <c:pt idx="133">
                  <c:v>41682.25</c:v>
                </c:pt>
                <c:pt idx="134">
                  <c:v>41682.291666666504</c:v>
                </c:pt>
                <c:pt idx="135">
                  <c:v>41682.333333333336</c:v>
                </c:pt>
                <c:pt idx="136">
                  <c:v>41682.375</c:v>
                </c:pt>
                <c:pt idx="137">
                  <c:v>41682.416666666664</c:v>
                </c:pt>
                <c:pt idx="138">
                  <c:v>41682.458333333343</c:v>
                </c:pt>
                <c:pt idx="139">
                  <c:v>41682.5</c:v>
                </c:pt>
                <c:pt idx="140">
                  <c:v>41682.541666666584</c:v>
                </c:pt>
                <c:pt idx="141">
                  <c:v>41682.583333333336</c:v>
                </c:pt>
                <c:pt idx="142">
                  <c:v>41682.624999999993</c:v>
                </c:pt>
                <c:pt idx="143">
                  <c:v>41682.666666666584</c:v>
                </c:pt>
                <c:pt idx="144">
                  <c:v>41682.708333333336</c:v>
                </c:pt>
                <c:pt idx="145">
                  <c:v>41682.75</c:v>
                </c:pt>
                <c:pt idx="146">
                  <c:v>41682.791666666504</c:v>
                </c:pt>
                <c:pt idx="147">
                  <c:v>41682.833333333336</c:v>
                </c:pt>
                <c:pt idx="148">
                  <c:v>41682.875</c:v>
                </c:pt>
                <c:pt idx="149">
                  <c:v>41682.916666666664</c:v>
                </c:pt>
                <c:pt idx="150">
                  <c:v>41682.958333333343</c:v>
                </c:pt>
                <c:pt idx="151">
                  <c:v>41683</c:v>
                </c:pt>
                <c:pt idx="152">
                  <c:v>41683.041666666584</c:v>
                </c:pt>
                <c:pt idx="153">
                  <c:v>41683.083333333336</c:v>
                </c:pt>
                <c:pt idx="154">
                  <c:v>41683.124999999993</c:v>
                </c:pt>
                <c:pt idx="155">
                  <c:v>41683.166666666584</c:v>
                </c:pt>
                <c:pt idx="156">
                  <c:v>41683.208333333336</c:v>
                </c:pt>
                <c:pt idx="157">
                  <c:v>41683.25</c:v>
                </c:pt>
                <c:pt idx="158">
                  <c:v>41683.291666666504</c:v>
                </c:pt>
                <c:pt idx="159">
                  <c:v>41683.333333333336</c:v>
                </c:pt>
                <c:pt idx="160">
                  <c:v>41683.375</c:v>
                </c:pt>
                <c:pt idx="161">
                  <c:v>41683.416666666664</c:v>
                </c:pt>
                <c:pt idx="162">
                  <c:v>41683.458333333343</c:v>
                </c:pt>
                <c:pt idx="163">
                  <c:v>41683.5</c:v>
                </c:pt>
                <c:pt idx="164">
                  <c:v>41683.541666666584</c:v>
                </c:pt>
                <c:pt idx="165">
                  <c:v>41683.583333333336</c:v>
                </c:pt>
                <c:pt idx="166">
                  <c:v>41683.624999999993</c:v>
                </c:pt>
                <c:pt idx="167">
                  <c:v>41683.666666666584</c:v>
                </c:pt>
                <c:pt idx="168">
                  <c:v>41683.708333333336</c:v>
                </c:pt>
                <c:pt idx="169">
                  <c:v>41683.75</c:v>
                </c:pt>
                <c:pt idx="170">
                  <c:v>41683.791666666504</c:v>
                </c:pt>
                <c:pt idx="171">
                  <c:v>41683.833333333336</c:v>
                </c:pt>
                <c:pt idx="172">
                  <c:v>41683.875</c:v>
                </c:pt>
                <c:pt idx="173">
                  <c:v>41683.916666666664</c:v>
                </c:pt>
                <c:pt idx="174">
                  <c:v>41683.958333333343</c:v>
                </c:pt>
                <c:pt idx="175">
                  <c:v>41684</c:v>
                </c:pt>
                <c:pt idx="176">
                  <c:v>41684.041666666584</c:v>
                </c:pt>
                <c:pt idx="177">
                  <c:v>41684.083333333336</c:v>
                </c:pt>
                <c:pt idx="178">
                  <c:v>41684.124999999993</c:v>
                </c:pt>
                <c:pt idx="179">
                  <c:v>41684.166666666584</c:v>
                </c:pt>
                <c:pt idx="180">
                  <c:v>41684.208333333336</c:v>
                </c:pt>
                <c:pt idx="181">
                  <c:v>41684.25</c:v>
                </c:pt>
                <c:pt idx="182">
                  <c:v>41684.291666666504</c:v>
                </c:pt>
                <c:pt idx="183">
                  <c:v>41684.333333333336</c:v>
                </c:pt>
                <c:pt idx="184">
                  <c:v>41684.375</c:v>
                </c:pt>
                <c:pt idx="185">
                  <c:v>41684.416666666664</c:v>
                </c:pt>
                <c:pt idx="186">
                  <c:v>41684.458333333343</c:v>
                </c:pt>
                <c:pt idx="187">
                  <c:v>41684.5</c:v>
                </c:pt>
                <c:pt idx="188">
                  <c:v>41684.541666666584</c:v>
                </c:pt>
                <c:pt idx="189">
                  <c:v>41684.583333333336</c:v>
                </c:pt>
                <c:pt idx="190">
                  <c:v>41684.624999999993</c:v>
                </c:pt>
                <c:pt idx="191">
                  <c:v>41684.666666666584</c:v>
                </c:pt>
                <c:pt idx="192">
                  <c:v>41684.708333333336</c:v>
                </c:pt>
                <c:pt idx="193">
                  <c:v>41684.75</c:v>
                </c:pt>
                <c:pt idx="194">
                  <c:v>41684.791666666504</c:v>
                </c:pt>
                <c:pt idx="195">
                  <c:v>41684.833333333336</c:v>
                </c:pt>
                <c:pt idx="196">
                  <c:v>41684.875</c:v>
                </c:pt>
                <c:pt idx="197">
                  <c:v>41684.916666666664</c:v>
                </c:pt>
                <c:pt idx="198">
                  <c:v>41684.958333333343</c:v>
                </c:pt>
                <c:pt idx="199">
                  <c:v>41685</c:v>
                </c:pt>
                <c:pt idx="200">
                  <c:v>41685.041666666584</c:v>
                </c:pt>
                <c:pt idx="201">
                  <c:v>41685.083333333336</c:v>
                </c:pt>
                <c:pt idx="202">
                  <c:v>41685.124999999993</c:v>
                </c:pt>
                <c:pt idx="203">
                  <c:v>41685.166666666584</c:v>
                </c:pt>
                <c:pt idx="204">
                  <c:v>41685.208333333336</c:v>
                </c:pt>
                <c:pt idx="205">
                  <c:v>41685.25</c:v>
                </c:pt>
                <c:pt idx="206">
                  <c:v>41685.291666666504</c:v>
                </c:pt>
                <c:pt idx="207">
                  <c:v>41685.333333333336</c:v>
                </c:pt>
                <c:pt idx="208">
                  <c:v>41685.375</c:v>
                </c:pt>
                <c:pt idx="209">
                  <c:v>41685.416666666664</c:v>
                </c:pt>
                <c:pt idx="210">
                  <c:v>41685.458333333343</c:v>
                </c:pt>
                <c:pt idx="211">
                  <c:v>41685.5</c:v>
                </c:pt>
                <c:pt idx="212">
                  <c:v>41685.541666666584</c:v>
                </c:pt>
                <c:pt idx="213">
                  <c:v>41685.583333333336</c:v>
                </c:pt>
                <c:pt idx="214">
                  <c:v>41685.624999999993</c:v>
                </c:pt>
                <c:pt idx="215">
                  <c:v>41685.666666666584</c:v>
                </c:pt>
                <c:pt idx="216">
                  <c:v>41685.708333333336</c:v>
                </c:pt>
                <c:pt idx="217">
                  <c:v>41685.75</c:v>
                </c:pt>
                <c:pt idx="218">
                  <c:v>41685.791666666504</c:v>
                </c:pt>
                <c:pt idx="219">
                  <c:v>41685.833333333336</c:v>
                </c:pt>
                <c:pt idx="220">
                  <c:v>41685.875</c:v>
                </c:pt>
                <c:pt idx="221">
                  <c:v>41685.916666666664</c:v>
                </c:pt>
                <c:pt idx="222">
                  <c:v>41685.958333333343</c:v>
                </c:pt>
                <c:pt idx="223">
                  <c:v>41686</c:v>
                </c:pt>
                <c:pt idx="224">
                  <c:v>41686.041666666584</c:v>
                </c:pt>
                <c:pt idx="225">
                  <c:v>41686.083333333336</c:v>
                </c:pt>
                <c:pt idx="226">
                  <c:v>41686.124999999993</c:v>
                </c:pt>
                <c:pt idx="227">
                  <c:v>41686.166666666584</c:v>
                </c:pt>
                <c:pt idx="228">
                  <c:v>41686.208333333336</c:v>
                </c:pt>
                <c:pt idx="229">
                  <c:v>41686.25</c:v>
                </c:pt>
                <c:pt idx="230">
                  <c:v>41686.291666666504</c:v>
                </c:pt>
                <c:pt idx="231">
                  <c:v>41686.333333333336</c:v>
                </c:pt>
                <c:pt idx="232">
                  <c:v>41686.375</c:v>
                </c:pt>
                <c:pt idx="233">
                  <c:v>41686.416666666664</c:v>
                </c:pt>
                <c:pt idx="234">
                  <c:v>41686.458333333343</c:v>
                </c:pt>
                <c:pt idx="235">
                  <c:v>41686.5</c:v>
                </c:pt>
                <c:pt idx="236">
                  <c:v>41686.541666666584</c:v>
                </c:pt>
                <c:pt idx="237">
                  <c:v>41686.583333333336</c:v>
                </c:pt>
                <c:pt idx="238">
                  <c:v>41686.624999999993</c:v>
                </c:pt>
                <c:pt idx="239">
                  <c:v>41686.666666666584</c:v>
                </c:pt>
                <c:pt idx="240">
                  <c:v>41686.708333333336</c:v>
                </c:pt>
                <c:pt idx="241">
                  <c:v>41686.75</c:v>
                </c:pt>
                <c:pt idx="242">
                  <c:v>41686.791666666504</c:v>
                </c:pt>
                <c:pt idx="243">
                  <c:v>41686.833333333336</c:v>
                </c:pt>
                <c:pt idx="244">
                  <c:v>41686.875</c:v>
                </c:pt>
                <c:pt idx="245">
                  <c:v>41686.916666666664</c:v>
                </c:pt>
                <c:pt idx="246">
                  <c:v>41686.958333333343</c:v>
                </c:pt>
                <c:pt idx="247">
                  <c:v>41687</c:v>
                </c:pt>
                <c:pt idx="248">
                  <c:v>41687.041666666584</c:v>
                </c:pt>
                <c:pt idx="249">
                  <c:v>41687.083333333336</c:v>
                </c:pt>
                <c:pt idx="250">
                  <c:v>41687.124999999993</c:v>
                </c:pt>
                <c:pt idx="251">
                  <c:v>41687.166666666584</c:v>
                </c:pt>
                <c:pt idx="252">
                  <c:v>41687.208333333336</c:v>
                </c:pt>
                <c:pt idx="253">
                  <c:v>41687.25</c:v>
                </c:pt>
                <c:pt idx="254">
                  <c:v>41687.291666666504</c:v>
                </c:pt>
                <c:pt idx="255">
                  <c:v>41687.333333333336</c:v>
                </c:pt>
                <c:pt idx="256">
                  <c:v>41687.375</c:v>
                </c:pt>
                <c:pt idx="257">
                  <c:v>41687.416666666664</c:v>
                </c:pt>
                <c:pt idx="258">
                  <c:v>41687.458333333343</c:v>
                </c:pt>
                <c:pt idx="259">
                  <c:v>41687.5</c:v>
                </c:pt>
                <c:pt idx="260">
                  <c:v>41687.541666666584</c:v>
                </c:pt>
                <c:pt idx="261">
                  <c:v>41687.583333333336</c:v>
                </c:pt>
                <c:pt idx="262">
                  <c:v>41687.624999999993</c:v>
                </c:pt>
                <c:pt idx="263">
                  <c:v>41687.666666666584</c:v>
                </c:pt>
                <c:pt idx="264">
                  <c:v>41687.708333333336</c:v>
                </c:pt>
                <c:pt idx="265">
                  <c:v>41687.75</c:v>
                </c:pt>
                <c:pt idx="266">
                  <c:v>41687.791666666504</c:v>
                </c:pt>
                <c:pt idx="267">
                  <c:v>41687.833333333336</c:v>
                </c:pt>
                <c:pt idx="268">
                  <c:v>41687.875</c:v>
                </c:pt>
                <c:pt idx="269">
                  <c:v>41687.916666666664</c:v>
                </c:pt>
                <c:pt idx="270">
                  <c:v>41687.958333333343</c:v>
                </c:pt>
                <c:pt idx="271">
                  <c:v>41688</c:v>
                </c:pt>
                <c:pt idx="272">
                  <c:v>41688.041666666584</c:v>
                </c:pt>
                <c:pt idx="273">
                  <c:v>41688.083333333336</c:v>
                </c:pt>
                <c:pt idx="274">
                  <c:v>41688.124999999993</c:v>
                </c:pt>
                <c:pt idx="275">
                  <c:v>41688.166666666584</c:v>
                </c:pt>
                <c:pt idx="276">
                  <c:v>41688.208333333336</c:v>
                </c:pt>
                <c:pt idx="277">
                  <c:v>41688.25</c:v>
                </c:pt>
                <c:pt idx="278">
                  <c:v>41688.291666666504</c:v>
                </c:pt>
                <c:pt idx="279">
                  <c:v>41688.333333333336</c:v>
                </c:pt>
                <c:pt idx="280">
                  <c:v>41688.375</c:v>
                </c:pt>
                <c:pt idx="281">
                  <c:v>41688.416666666664</c:v>
                </c:pt>
                <c:pt idx="282">
                  <c:v>41688.458333333343</c:v>
                </c:pt>
                <c:pt idx="283">
                  <c:v>41688.5</c:v>
                </c:pt>
                <c:pt idx="284">
                  <c:v>41688.541666666584</c:v>
                </c:pt>
                <c:pt idx="285">
                  <c:v>41688.583333333336</c:v>
                </c:pt>
                <c:pt idx="286">
                  <c:v>41688.624999999993</c:v>
                </c:pt>
                <c:pt idx="287">
                  <c:v>41688.666666666584</c:v>
                </c:pt>
                <c:pt idx="288">
                  <c:v>41688.708333333336</c:v>
                </c:pt>
                <c:pt idx="289">
                  <c:v>41688.75</c:v>
                </c:pt>
                <c:pt idx="290">
                  <c:v>41688.791666666504</c:v>
                </c:pt>
                <c:pt idx="291">
                  <c:v>41688.833333333336</c:v>
                </c:pt>
                <c:pt idx="292">
                  <c:v>41688.875</c:v>
                </c:pt>
                <c:pt idx="293">
                  <c:v>41688.916666666664</c:v>
                </c:pt>
                <c:pt idx="294">
                  <c:v>41688.958333333343</c:v>
                </c:pt>
                <c:pt idx="295">
                  <c:v>41689</c:v>
                </c:pt>
                <c:pt idx="296">
                  <c:v>41689.041666666584</c:v>
                </c:pt>
                <c:pt idx="297">
                  <c:v>41689.083333333336</c:v>
                </c:pt>
                <c:pt idx="298">
                  <c:v>41689.124999999993</c:v>
                </c:pt>
                <c:pt idx="299">
                  <c:v>41689.166666666584</c:v>
                </c:pt>
                <c:pt idx="300">
                  <c:v>41689.208333333336</c:v>
                </c:pt>
                <c:pt idx="301">
                  <c:v>41689.25</c:v>
                </c:pt>
                <c:pt idx="302">
                  <c:v>41689.291666666504</c:v>
                </c:pt>
                <c:pt idx="303">
                  <c:v>41689.333333333336</c:v>
                </c:pt>
                <c:pt idx="304">
                  <c:v>41689.375</c:v>
                </c:pt>
                <c:pt idx="305">
                  <c:v>41689.416666666664</c:v>
                </c:pt>
                <c:pt idx="306">
                  <c:v>41689.458333333343</c:v>
                </c:pt>
                <c:pt idx="307">
                  <c:v>41689.5</c:v>
                </c:pt>
                <c:pt idx="308">
                  <c:v>41689.541666666584</c:v>
                </c:pt>
                <c:pt idx="309">
                  <c:v>41689.583333333336</c:v>
                </c:pt>
                <c:pt idx="310">
                  <c:v>41689.624999999993</c:v>
                </c:pt>
                <c:pt idx="311">
                  <c:v>41689.666666666584</c:v>
                </c:pt>
                <c:pt idx="312">
                  <c:v>41689.708333333336</c:v>
                </c:pt>
                <c:pt idx="313">
                  <c:v>41689.75</c:v>
                </c:pt>
                <c:pt idx="314">
                  <c:v>41689.791666666504</c:v>
                </c:pt>
                <c:pt idx="315">
                  <c:v>41689.833333333336</c:v>
                </c:pt>
                <c:pt idx="316">
                  <c:v>41689.875</c:v>
                </c:pt>
                <c:pt idx="317">
                  <c:v>41689.916666666664</c:v>
                </c:pt>
                <c:pt idx="318">
                  <c:v>41689.958333333343</c:v>
                </c:pt>
                <c:pt idx="319">
                  <c:v>41690</c:v>
                </c:pt>
                <c:pt idx="320">
                  <c:v>41690.041666666584</c:v>
                </c:pt>
                <c:pt idx="321">
                  <c:v>41690.083333333336</c:v>
                </c:pt>
                <c:pt idx="322">
                  <c:v>41690.124999999993</c:v>
                </c:pt>
                <c:pt idx="323">
                  <c:v>41690.166666666584</c:v>
                </c:pt>
                <c:pt idx="324">
                  <c:v>41690.208333333336</c:v>
                </c:pt>
                <c:pt idx="325">
                  <c:v>41690.25</c:v>
                </c:pt>
                <c:pt idx="326">
                  <c:v>41690.291666666504</c:v>
                </c:pt>
                <c:pt idx="327">
                  <c:v>41690.333333333336</c:v>
                </c:pt>
                <c:pt idx="328">
                  <c:v>41690.375</c:v>
                </c:pt>
                <c:pt idx="329">
                  <c:v>41690.416666666664</c:v>
                </c:pt>
                <c:pt idx="330">
                  <c:v>41690.458333333343</c:v>
                </c:pt>
                <c:pt idx="331">
                  <c:v>41690.5</c:v>
                </c:pt>
                <c:pt idx="332">
                  <c:v>41690.541666666584</c:v>
                </c:pt>
                <c:pt idx="333">
                  <c:v>41690.583333333336</c:v>
                </c:pt>
                <c:pt idx="334">
                  <c:v>41690.624999999993</c:v>
                </c:pt>
                <c:pt idx="335">
                  <c:v>41690.666666666584</c:v>
                </c:pt>
                <c:pt idx="336">
                  <c:v>41690.708333333336</c:v>
                </c:pt>
                <c:pt idx="337">
                  <c:v>41690.75</c:v>
                </c:pt>
                <c:pt idx="338">
                  <c:v>41690.791666666504</c:v>
                </c:pt>
                <c:pt idx="339">
                  <c:v>41690.833333333336</c:v>
                </c:pt>
                <c:pt idx="340">
                  <c:v>41690.875</c:v>
                </c:pt>
                <c:pt idx="341">
                  <c:v>41690.916666666664</c:v>
                </c:pt>
                <c:pt idx="342">
                  <c:v>41690.958333333343</c:v>
                </c:pt>
                <c:pt idx="343">
                  <c:v>41691</c:v>
                </c:pt>
                <c:pt idx="344">
                  <c:v>41691.041666666584</c:v>
                </c:pt>
                <c:pt idx="345">
                  <c:v>41691.083333333336</c:v>
                </c:pt>
                <c:pt idx="346">
                  <c:v>41691.124999999993</c:v>
                </c:pt>
                <c:pt idx="347">
                  <c:v>41691.166666666584</c:v>
                </c:pt>
                <c:pt idx="348">
                  <c:v>41691.208333333336</c:v>
                </c:pt>
                <c:pt idx="349">
                  <c:v>41691.25</c:v>
                </c:pt>
                <c:pt idx="350">
                  <c:v>41691.291666666504</c:v>
                </c:pt>
                <c:pt idx="351">
                  <c:v>41691.333333333336</c:v>
                </c:pt>
                <c:pt idx="352">
                  <c:v>41691.375</c:v>
                </c:pt>
                <c:pt idx="353">
                  <c:v>41691.416666666664</c:v>
                </c:pt>
                <c:pt idx="354">
                  <c:v>41691.458333333343</c:v>
                </c:pt>
                <c:pt idx="355">
                  <c:v>41691.5</c:v>
                </c:pt>
                <c:pt idx="356">
                  <c:v>41691.541666666584</c:v>
                </c:pt>
                <c:pt idx="357">
                  <c:v>41691.583333333336</c:v>
                </c:pt>
                <c:pt idx="358">
                  <c:v>41691.624999999993</c:v>
                </c:pt>
                <c:pt idx="359">
                  <c:v>41691.666666666584</c:v>
                </c:pt>
                <c:pt idx="360">
                  <c:v>41691.708333333336</c:v>
                </c:pt>
                <c:pt idx="361">
                  <c:v>41691.75</c:v>
                </c:pt>
                <c:pt idx="362">
                  <c:v>41691.791666666504</c:v>
                </c:pt>
                <c:pt idx="363">
                  <c:v>41691.833333333336</c:v>
                </c:pt>
                <c:pt idx="364">
                  <c:v>41691.875</c:v>
                </c:pt>
                <c:pt idx="365">
                  <c:v>41691.916666666664</c:v>
                </c:pt>
                <c:pt idx="366">
                  <c:v>41691.958333333343</c:v>
                </c:pt>
                <c:pt idx="367">
                  <c:v>41692</c:v>
                </c:pt>
                <c:pt idx="368">
                  <c:v>41692.041666666584</c:v>
                </c:pt>
                <c:pt idx="369">
                  <c:v>41692.083333333336</c:v>
                </c:pt>
                <c:pt idx="370">
                  <c:v>41692.124999999993</c:v>
                </c:pt>
                <c:pt idx="371">
                  <c:v>41692.166666666584</c:v>
                </c:pt>
                <c:pt idx="372">
                  <c:v>41692.208333333336</c:v>
                </c:pt>
                <c:pt idx="373">
                  <c:v>41692.25</c:v>
                </c:pt>
                <c:pt idx="374">
                  <c:v>41692.291666666504</c:v>
                </c:pt>
                <c:pt idx="375">
                  <c:v>41692.333333333336</c:v>
                </c:pt>
                <c:pt idx="376">
                  <c:v>41692.375</c:v>
                </c:pt>
                <c:pt idx="377">
                  <c:v>41692.416666666664</c:v>
                </c:pt>
                <c:pt idx="378">
                  <c:v>41692.458333333343</c:v>
                </c:pt>
                <c:pt idx="379">
                  <c:v>41692.5</c:v>
                </c:pt>
                <c:pt idx="380">
                  <c:v>41692.541666666584</c:v>
                </c:pt>
                <c:pt idx="381">
                  <c:v>41692.583333333336</c:v>
                </c:pt>
                <c:pt idx="382">
                  <c:v>41692.624999999993</c:v>
                </c:pt>
                <c:pt idx="383">
                  <c:v>41692.666666666584</c:v>
                </c:pt>
                <c:pt idx="384">
                  <c:v>41692.708333333336</c:v>
                </c:pt>
                <c:pt idx="385">
                  <c:v>41692.75</c:v>
                </c:pt>
                <c:pt idx="386">
                  <c:v>41692.791666666504</c:v>
                </c:pt>
                <c:pt idx="387">
                  <c:v>41692.833333333336</c:v>
                </c:pt>
                <c:pt idx="388">
                  <c:v>41692.875</c:v>
                </c:pt>
                <c:pt idx="389">
                  <c:v>41692.916666666664</c:v>
                </c:pt>
                <c:pt idx="390">
                  <c:v>41692.958333333343</c:v>
                </c:pt>
                <c:pt idx="391">
                  <c:v>41693</c:v>
                </c:pt>
                <c:pt idx="392">
                  <c:v>41693.041666666584</c:v>
                </c:pt>
                <c:pt idx="393">
                  <c:v>41693.083333333336</c:v>
                </c:pt>
                <c:pt idx="394">
                  <c:v>41693.124999999993</c:v>
                </c:pt>
                <c:pt idx="395">
                  <c:v>41693.166666666584</c:v>
                </c:pt>
                <c:pt idx="396">
                  <c:v>41693.208333333336</c:v>
                </c:pt>
                <c:pt idx="397">
                  <c:v>41693.25</c:v>
                </c:pt>
                <c:pt idx="398">
                  <c:v>41693.291666666504</c:v>
                </c:pt>
                <c:pt idx="399">
                  <c:v>41693.333333333336</c:v>
                </c:pt>
                <c:pt idx="400">
                  <c:v>41693.375</c:v>
                </c:pt>
                <c:pt idx="401">
                  <c:v>41693.416666666664</c:v>
                </c:pt>
                <c:pt idx="402">
                  <c:v>41693.458333333343</c:v>
                </c:pt>
                <c:pt idx="403">
                  <c:v>41693.5</c:v>
                </c:pt>
                <c:pt idx="404">
                  <c:v>41693.541666666584</c:v>
                </c:pt>
                <c:pt idx="405">
                  <c:v>41693.583333333336</c:v>
                </c:pt>
                <c:pt idx="406">
                  <c:v>41693.624999999993</c:v>
                </c:pt>
                <c:pt idx="407">
                  <c:v>41693.666666666584</c:v>
                </c:pt>
                <c:pt idx="408">
                  <c:v>41693.708333333336</c:v>
                </c:pt>
                <c:pt idx="409">
                  <c:v>41693.75</c:v>
                </c:pt>
                <c:pt idx="410">
                  <c:v>41693.791666666504</c:v>
                </c:pt>
                <c:pt idx="411">
                  <c:v>41693.833333333336</c:v>
                </c:pt>
                <c:pt idx="412">
                  <c:v>41693.875</c:v>
                </c:pt>
                <c:pt idx="413">
                  <c:v>41693.916666666664</c:v>
                </c:pt>
                <c:pt idx="414">
                  <c:v>41693.958333333343</c:v>
                </c:pt>
                <c:pt idx="415">
                  <c:v>41694</c:v>
                </c:pt>
                <c:pt idx="416">
                  <c:v>41694.041666666584</c:v>
                </c:pt>
                <c:pt idx="417">
                  <c:v>41694.083333333336</c:v>
                </c:pt>
                <c:pt idx="418">
                  <c:v>41694.124999999993</c:v>
                </c:pt>
                <c:pt idx="419">
                  <c:v>41694.166666666584</c:v>
                </c:pt>
                <c:pt idx="420">
                  <c:v>41694.208333333336</c:v>
                </c:pt>
                <c:pt idx="421">
                  <c:v>41694.25</c:v>
                </c:pt>
                <c:pt idx="422">
                  <c:v>41694.291666666504</c:v>
                </c:pt>
                <c:pt idx="423">
                  <c:v>41694.333333333336</c:v>
                </c:pt>
                <c:pt idx="424">
                  <c:v>41694.375</c:v>
                </c:pt>
                <c:pt idx="425">
                  <c:v>41694.416666666664</c:v>
                </c:pt>
                <c:pt idx="426">
                  <c:v>41694.458333333343</c:v>
                </c:pt>
                <c:pt idx="427">
                  <c:v>41694.5</c:v>
                </c:pt>
                <c:pt idx="428">
                  <c:v>41694.541666666584</c:v>
                </c:pt>
                <c:pt idx="429">
                  <c:v>41694.583333333336</c:v>
                </c:pt>
                <c:pt idx="430">
                  <c:v>41694.624999999993</c:v>
                </c:pt>
                <c:pt idx="431">
                  <c:v>41694.666666666584</c:v>
                </c:pt>
                <c:pt idx="432">
                  <c:v>41694.708333333336</c:v>
                </c:pt>
                <c:pt idx="433">
                  <c:v>41694.75</c:v>
                </c:pt>
                <c:pt idx="434">
                  <c:v>41694.791666666504</c:v>
                </c:pt>
                <c:pt idx="435">
                  <c:v>41694.833333333336</c:v>
                </c:pt>
                <c:pt idx="436">
                  <c:v>41694.875</c:v>
                </c:pt>
                <c:pt idx="437">
                  <c:v>41694.916666666664</c:v>
                </c:pt>
                <c:pt idx="438">
                  <c:v>41694.958333333343</c:v>
                </c:pt>
                <c:pt idx="439">
                  <c:v>41695</c:v>
                </c:pt>
                <c:pt idx="440">
                  <c:v>41695.041666666584</c:v>
                </c:pt>
                <c:pt idx="441">
                  <c:v>41695.083333333336</c:v>
                </c:pt>
                <c:pt idx="442">
                  <c:v>41695.124999999993</c:v>
                </c:pt>
                <c:pt idx="443">
                  <c:v>41695.166666666584</c:v>
                </c:pt>
                <c:pt idx="444">
                  <c:v>41695.208333333336</c:v>
                </c:pt>
                <c:pt idx="445">
                  <c:v>41695.25</c:v>
                </c:pt>
                <c:pt idx="446">
                  <c:v>41695.291666666504</c:v>
                </c:pt>
                <c:pt idx="447">
                  <c:v>41695.333333333336</c:v>
                </c:pt>
                <c:pt idx="448">
                  <c:v>41695.375</c:v>
                </c:pt>
                <c:pt idx="449">
                  <c:v>41695.416666666664</c:v>
                </c:pt>
                <c:pt idx="450">
                  <c:v>41695.458333333343</c:v>
                </c:pt>
                <c:pt idx="451">
                  <c:v>41695.5</c:v>
                </c:pt>
                <c:pt idx="452">
                  <c:v>41695.541666666584</c:v>
                </c:pt>
                <c:pt idx="453">
                  <c:v>41695.583333333336</c:v>
                </c:pt>
                <c:pt idx="454">
                  <c:v>41695.624999999993</c:v>
                </c:pt>
                <c:pt idx="455">
                  <c:v>41695.666666666584</c:v>
                </c:pt>
                <c:pt idx="456">
                  <c:v>41695.708333333336</c:v>
                </c:pt>
                <c:pt idx="457">
                  <c:v>41695.75</c:v>
                </c:pt>
                <c:pt idx="458">
                  <c:v>41695.791666666504</c:v>
                </c:pt>
                <c:pt idx="459">
                  <c:v>41695.833333333336</c:v>
                </c:pt>
                <c:pt idx="460">
                  <c:v>41695.875</c:v>
                </c:pt>
                <c:pt idx="461">
                  <c:v>41695.916666666664</c:v>
                </c:pt>
                <c:pt idx="462">
                  <c:v>41695.958333333343</c:v>
                </c:pt>
                <c:pt idx="463">
                  <c:v>41696</c:v>
                </c:pt>
                <c:pt idx="464">
                  <c:v>41696.041666666584</c:v>
                </c:pt>
                <c:pt idx="465">
                  <c:v>41696.083333333336</c:v>
                </c:pt>
                <c:pt idx="466">
                  <c:v>41696.124999999993</c:v>
                </c:pt>
                <c:pt idx="467">
                  <c:v>41696.166666666584</c:v>
                </c:pt>
                <c:pt idx="468">
                  <c:v>41696.208333333336</c:v>
                </c:pt>
                <c:pt idx="469">
                  <c:v>41696.25</c:v>
                </c:pt>
                <c:pt idx="470">
                  <c:v>41696.291666666504</c:v>
                </c:pt>
                <c:pt idx="471">
                  <c:v>41696.333333333336</c:v>
                </c:pt>
                <c:pt idx="472">
                  <c:v>41696.375</c:v>
                </c:pt>
                <c:pt idx="473">
                  <c:v>41696.416666666664</c:v>
                </c:pt>
                <c:pt idx="474">
                  <c:v>41696.458333333343</c:v>
                </c:pt>
                <c:pt idx="475">
                  <c:v>41696.5</c:v>
                </c:pt>
                <c:pt idx="476">
                  <c:v>41696.541666666584</c:v>
                </c:pt>
                <c:pt idx="477">
                  <c:v>41696.583333333336</c:v>
                </c:pt>
                <c:pt idx="478">
                  <c:v>41696.624999999993</c:v>
                </c:pt>
                <c:pt idx="479">
                  <c:v>41696.666666666584</c:v>
                </c:pt>
                <c:pt idx="480">
                  <c:v>41696.708333333336</c:v>
                </c:pt>
                <c:pt idx="481">
                  <c:v>41696.75</c:v>
                </c:pt>
                <c:pt idx="482">
                  <c:v>41696.791666666504</c:v>
                </c:pt>
                <c:pt idx="483">
                  <c:v>41696.833333333336</c:v>
                </c:pt>
                <c:pt idx="484">
                  <c:v>41696.875</c:v>
                </c:pt>
                <c:pt idx="485">
                  <c:v>41696.916666666664</c:v>
                </c:pt>
                <c:pt idx="486">
                  <c:v>41696.958333333343</c:v>
                </c:pt>
                <c:pt idx="487">
                  <c:v>41697</c:v>
                </c:pt>
                <c:pt idx="488">
                  <c:v>41697.041666666584</c:v>
                </c:pt>
                <c:pt idx="489">
                  <c:v>41697.083333333336</c:v>
                </c:pt>
                <c:pt idx="490">
                  <c:v>41697.124999999993</c:v>
                </c:pt>
                <c:pt idx="491">
                  <c:v>41697.166666666584</c:v>
                </c:pt>
                <c:pt idx="492">
                  <c:v>41697.208333333336</c:v>
                </c:pt>
                <c:pt idx="493">
                  <c:v>41697.25</c:v>
                </c:pt>
                <c:pt idx="494">
                  <c:v>41697.291666666504</c:v>
                </c:pt>
                <c:pt idx="495">
                  <c:v>41697.333333333336</c:v>
                </c:pt>
                <c:pt idx="496">
                  <c:v>41697.375</c:v>
                </c:pt>
                <c:pt idx="497">
                  <c:v>41697.416666666664</c:v>
                </c:pt>
                <c:pt idx="498">
                  <c:v>41697.458333333343</c:v>
                </c:pt>
                <c:pt idx="499">
                  <c:v>41697.5</c:v>
                </c:pt>
                <c:pt idx="500">
                  <c:v>41697.541666666584</c:v>
                </c:pt>
                <c:pt idx="501">
                  <c:v>41697.583333333336</c:v>
                </c:pt>
                <c:pt idx="502">
                  <c:v>41697.624999999993</c:v>
                </c:pt>
                <c:pt idx="503">
                  <c:v>41697.666666666584</c:v>
                </c:pt>
                <c:pt idx="504">
                  <c:v>41697.708333333336</c:v>
                </c:pt>
                <c:pt idx="505">
                  <c:v>41697.75</c:v>
                </c:pt>
                <c:pt idx="506">
                  <c:v>41697.791666666504</c:v>
                </c:pt>
                <c:pt idx="507">
                  <c:v>41697.833333333336</c:v>
                </c:pt>
                <c:pt idx="508">
                  <c:v>41697.875</c:v>
                </c:pt>
                <c:pt idx="509">
                  <c:v>41697.916666666664</c:v>
                </c:pt>
                <c:pt idx="510">
                  <c:v>41697.958333333343</c:v>
                </c:pt>
                <c:pt idx="511">
                  <c:v>41698</c:v>
                </c:pt>
                <c:pt idx="512">
                  <c:v>41698.041666666584</c:v>
                </c:pt>
                <c:pt idx="513">
                  <c:v>41698.083333333336</c:v>
                </c:pt>
                <c:pt idx="514">
                  <c:v>41698.124999999993</c:v>
                </c:pt>
                <c:pt idx="515">
                  <c:v>41698.166666666584</c:v>
                </c:pt>
                <c:pt idx="516">
                  <c:v>41698.208333333336</c:v>
                </c:pt>
                <c:pt idx="517">
                  <c:v>41698.25</c:v>
                </c:pt>
                <c:pt idx="518">
                  <c:v>41698.291666666504</c:v>
                </c:pt>
                <c:pt idx="519">
                  <c:v>41698.333333333336</c:v>
                </c:pt>
                <c:pt idx="520">
                  <c:v>41698.375</c:v>
                </c:pt>
                <c:pt idx="521">
                  <c:v>41698.416666666664</c:v>
                </c:pt>
                <c:pt idx="522">
                  <c:v>41698.458333333343</c:v>
                </c:pt>
                <c:pt idx="523">
                  <c:v>41698.5</c:v>
                </c:pt>
                <c:pt idx="524">
                  <c:v>41698.541666666584</c:v>
                </c:pt>
                <c:pt idx="525">
                  <c:v>41698.583333333336</c:v>
                </c:pt>
                <c:pt idx="526">
                  <c:v>41698.624999999993</c:v>
                </c:pt>
                <c:pt idx="527">
                  <c:v>41698.666666666584</c:v>
                </c:pt>
                <c:pt idx="528">
                  <c:v>41698.708333333336</c:v>
                </c:pt>
                <c:pt idx="529">
                  <c:v>41698.75</c:v>
                </c:pt>
                <c:pt idx="530">
                  <c:v>41698.791666666504</c:v>
                </c:pt>
                <c:pt idx="531">
                  <c:v>41698.833333333336</c:v>
                </c:pt>
                <c:pt idx="532">
                  <c:v>41698.875</c:v>
                </c:pt>
                <c:pt idx="533">
                  <c:v>41698.916666666664</c:v>
                </c:pt>
                <c:pt idx="534">
                  <c:v>41698.958333333343</c:v>
                </c:pt>
                <c:pt idx="535">
                  <c:v>41699</c:v>
                </c:pt>
                <c:pt idx="536">
                  <c:v>41699.041666666584</c:v>
                </c:pt>
                <c:pt idx="537">
                  <c:v>41699.083333333336</c:v>
                </c:pt>
                <c:pt idx="538">
                  <c:v>41699.124999999993</c:v>
                </c:pt>
                <c:pt idx="539">
                  <c:v>41699.166666666584</c:v>
                </c:pt>
                <c:pt idx="540">
                  <c:v>41699.208333333336</c:v>
                </c:pt>
                <c:pt idx="541">
                  <c:v>41699.25</c:v>
                </c:pt>
                <c:pt idx="542">
                  <c:v>41699.291666666504</c:v>
                </c:pt>
                <c:pt idx="543">
                  <c:v>41699.333333333336</c:v>
                </c:pt>
                <c:pt idx="544">
                  <c:v>41699.375</c:v>
                </c:pt>
                <c:pt idx="545">
                  <c:v>41699.416666666664</c:v>
                </c:pt>
                <c:pt idx="546">
                  <c:v>41699.458333333343</c:v>
                </c:pt>
                <c:pt idx="547">
                  <c:v>41699.5</c:v>
                </c:pt>
                <c:pt idx="548">
                  <c:v>41699.541666666584</c:v>
                </c:pt>
                <c:pt idx="549">
                  <c:v>41699.583333333336</c:v>
                </c:pt>
                <c:pt idx="550">
                  <c:v>41699.624999999993</c:v>
                </c:pt>
                <c:pt idx="551">
                  <c:v>41699.666666666584</c:v>
                </c:pt>
                <c:pt idx="552">
                  <c:v>41699.708333333336</c:v>
                </c:pt>
                <c:pt idx="553">
                  <c:v>41699.75</c:v>
                </c:pt>
                <c:pt idx="554">
                  <c:v>41699.791666666504</c:v>
                </c:pt>
                <c:pt idx="555">
                  <c:v>41699.833333333336</c:v>
                </c:pt>
                <c:pt idx="556">
                  <c:v>41699.875</c:v>
                </c:pt>
                <c:pt idx="557">
                  <c:v>41699.916666666664</c:v>
                </c:pt>
                <c:pt idx="558">
                  <c:v>41699.958333333343</c:v>
                </c:pt>
                <c:pt idx="559">
                  <c:v>41700</c:v>
                </c:pt>
                <c:pt idx="560">
                  <c:v>41700.041666666584</c:v>
                </c:pt>
                <c:pt idx="561">
                  <c:v>41700.083333333336</c:v>
                </c:pt>
                <c:pt idx="562">
                  <c:v>41700.124999999993</c:v>
                </c:pt>
                <c:pt idx="563">
                  <c:v>41700.166666666584</c:v>
                </c:pt>
                <c:pt idx="564">
                  <c:v>41700.208333333336</c:v>
                </c:pt>
                <c:pt idx="565">
                  <c:v>41700.25</c:v>
                </c:pt>
                <c:pt idx="566">
                  <c:v>41700.291666666504</c:v>
                </c:pt>
                <c:pt idx="567">
                  <c:v>41700.333333333336</c:v>
                </c:pt>
                <c:pt idx="568">
                  <c:v>41700.375</c:v>
                </c:pt>
                <c:pt idx="569">
                  <c:v>41700.416666666664</c:v>
                </c:pt>
                <c:pt idx="570">
                  <c:v>41700.458333333343</c:v>
                </c:pt>
                <c:pt idx="571">
                  <c:v>41700.5</c:v>
                </c:pt>
                <c:pt idx="572">
                  <c:v>41700.541666666584</c:v>
                </c:pt>
                <c:pt idx="573">
                  <c:v>41700.583333333336</c:v>
                </c:pt>
                <c:pt idx="574">
                  <c:v>41700.624999999993</c:v>
                </c:pt>
                <c:pt idx="575">
                  <c:v>41700.666666666584</c:v>
                </c:pt>
                <c:pt idx="576">
                  <c:v>41700.708333333336</c:v>
                </c:pt>
                <c:pt idx="577">
                  <c:v>41700.75</c:v>
                </c:pt>
                <c:pt idx="578">
                  <c:v>41700.791666666504</c:v>
                </c:pt>
                <c:pt idx="579">
                  <c:v>41700.833333333336</c:v>
                </c:pt>
                <c:pt idx="580">
                  <c:v>41700.875</c:v>
                </c:pt>
                <c:pt idx="581">
                  <c:v>41700.916666666664</c:v>
                </c:pt>
                <c:pt idx="582">
                  <c:v>41700.958333333343</c:v>
                </c:pt>
                <c:pt idx="583">
                  <c:v>41701</c:v>
                </c:pt>
                <c:pt idx="584">
                  <c:v>41701.041666666584</c:v>
                </c:pt>
                <c:pt idx="585">
                  <c:v>41701.083333333336</c:v>
                </c:pt>
                <c:pt idx="586">
                  <c:v>41701.124999999993</c:v>
                </c:pt>
                <c:pt idx="587">
                  <c:v>41701.166666666584</c:v>
                </c:pt>
                <c:pt idx="588">
                  <c:v>41701.208333333336</c:v>
                </c:pt>
                <c:pt idx="589">
                  <c:v>41701.25</c:v>
                </c:pt>
                <c:pt idx="590">
                  <c:v>41701.291666666504</c:v>
                </c:pt>
                <c:pt idx="591">
                  <c:v>41701.333333333336</c:v>
                </c:pt>
                <c:pt idx="592">
                  <c:v>41701.375</c:v>
                </c:pt>
                <c:pt idx="593">
                  <c:v>41701.416666666664</c:v>
                </c:pt>
                <c:pt idx="594">
                  <c:v>41701.458333333343</c:v>
                </c:pt>
                <c:pt idx="595">
                  <c:v>41701.5</c:v>
                </c:pt>
                <c:pt idx="596">
                  <c:v>41701.541666666584</c:v>
                </c:pt>
                <c:pt idx="597">
                  <c:v>41701.583333333336</c:v>
                </c:pt>
                <c:pt idx="598">
                  <c:v>41701.624999999993</c:v>
                </c:pt>
                <c:pt idx="599">
                  <c:v>41701.666666666584</c:v>
                </c:pt>
                <c:pt idx="600">
                  <c:v>41701.708333333336</c:v>
                </c:pt>
                <c:pt idx="601">
                  <c:v>41701.75</c:v>
                </c:pt>
                <c:pt idx="602">
                  <c:v>41701.791666666504</c:v>
                </c:pt>
                <c:pt idx="603">
                  <c:v>41701.833333333336</c:v>
                </c:pt>
                <c:pt idx="604">
                  <c:v>41701.875</c:v>
                </c:pt>
                <c:pt idx="605">
                  <c:v>41701.916666666664</c:v>
                </c:pt>
                <c:pt idx="606">
                  <c:v>41701.958333333343</c:v>
                </c:pt>
                <c:pt idx="607">
                  <c:v>41702</c:v>
                </c:pt>
                <c:pt idx="608">
                  <c:v>41702.041666666584</c:v>
                </c:pt>
                <c:pt idx="609">
                  <c:v>41702.083333333336</c:v>
                </c:pt>
                <c:pt idx="610">
                  <c:v>41702.124999999993</c:v>
                </c:pt>
                <c:pt idx="611">
                  <c:v>41702.166666666584</c:v>
                </c:pt>
                <c:pt idx="612">
                  <c:v>41702.208333333336</c:v>
                </c:pt>
                <c:pt idx="613">
                  <c:v>41702.25</c:v>
                </c:pt>
                <c:pt idx="614">
                  <c:v>41702.291666666504</c:v>
                </c:pt>
                <c:pt idx="615">
                  <c:v>41702.333333333336</c:v>
                </c:pt>
                <c:pt idx="616">
                  <c:v>41702.375</c:v>
                </c:pt>
                <c:pt idx="617">
                  <c:v>41702.416666666664</c:v>
                </c:pt>
                <c:pt idx="618">
                  <c:v>41702.458333333343</c:v>
                </c:pt>
                <c:pt idx="619">
                  <c:v>41702.5</c:v>
                </c:pt>
                <c:pt idx="620">
                  <c:v>41702.541666666584</c:v>
                </c:pt>
                <c:pt idx="621">
                  <c:v>41702.583333333336</c:v>
                </c:pt>
                <c:pt idx="622">
                  <c:v>41702.624999999993</c:v>
                </c:pt>
                <c:pt idx="623">
                  <c:v>41702.666666666584</c:v>
                </c:pt>
                <c:pt idx="624">
                  <c:v>41702.708333333336</c:v>
                </c:pt>
                <c:pt idx="625">
                  <c:v>41702.75</c:v>
                </c:pt>
                <c:pt idx="626">
                  <c:v>41702.791666666504</c:v>
                </c:pt>
                <c:pt idx="627">
                  <c:v>41702.833333333336</c:v>
                </c:pt>
                <c:pt idx="628">
                  <c:v>41702.875</c:v>
                </c:pt>
                <c:pt idx="629">
                  <c:v>41702.916666666664</c:v>
                </c:pt>
                <c:pt idx="630">
                  <c:v>41702.958333333343</c:v>
                </c:pt>
                <c:pt idx="631">
                  <c:v>41703</c:v>
                </c:pt>
                <c:pt idx="632">
                  <c:v>41703.041666666584</c:v>
                </c:pt>
                <c:pt idx="633">
                  <c:v>41703.083333333336</c:v>
                </c:pt>
                <c:pt idx="634">
                  <c:v>41703.124999999993</c:v>
                </c:pt>
                <c:pt idx="635">
                  <c:v>41703.166666666584</c:v>
                </c:pt>
                <c:pt idx="636">
                  <c:v>41703.208333333336</c:v>
                </c:pt>
                <c:pt idx="637">
                  <c:v>41703.25</c:v>
                </c:pt>
                <c:pt idx="638">
                  <c:v>41703.291666666504</c:v>
                </c:pt>
                <c:pt idx="639">
                  <c:v>41703.333333333336</c:v>
                </c:pt>
                <c:pt idx="640">
                  <c:v>41703.375</c:v>
                </c:pt>
                <c:pt idx="641">
                  <c:v>41703.416666666664</c:v>
                </c:pt>
                <c:pt idx="642">
                  <c:v>41703.458333333343</c:v>
                </c:pt>
                <c:pt idx="643">
                  <c:v>41703.5</c:v>
                </c:pt>
                <c:pt idx="644">
                  <c:v>41703.541666666584</c:v>
                </c:pt>
                <c:pt idx="645">
                  <c:v>41703.583333333336</c:v>
                </c:pt>
                <c:pt idx="646">
                  <c:v>41703.624999999993</c:v>
                </c:pt>
                <c:pt idx="647">
                  <c:v>41703.666666666584</c:v>
                </c:pt>
                <c:pt idx="648">
                  <c:v>41703.708333333336</c:v>
                </c:pt>
                <c:pt idx="649">
                  <c:v>41703.75</c:v>
                </c:pt>
                <c:pt idx="650">
                  <c:v>41703.791666666504</c:v>
                </c:pt>
                <c:pt idx="651">
                  <c:v>41703.833333333336</c:v>
                </c:pt>
                <c:pt idx="652">
                  <c:v>41703.875</c:v>
                </c:pt>
                <c:pt idx="653">
                  <c:v>41703.916666666664</c:v>
                </c:pt>
                <c:pt idx="654">
                  <c:v>41703.958333333343</c:v>
                </c:pt>
                <c:pt idx="655">
                  <c:v>41704</c:v>
                </c:pt>
                <c:pt idx="656">
                  <c:v>41704.041666666584</c:v>
                </c:pt>
                <c:pt idx="657">
                  <c:v>41704.083333333336</c:v>
                </c:pt>
                <c:pt idx="658">
                  <c:v>41704.124999999993</c:v>
                </c:pt>
                <c:pt idx="659">
                  <c:v>41704.166666666584</c:v>
                </c:pt>
                <c:pt idx="660">
                  <c:v>41704.208333333336</c:v>
                </c:pt>
                <c:pt idx="661">
                  <c:v>41704.25</c:v>
                </c:pt>
                <c:pt idx="662">
                  <c:v>41704.291666666504</c:v>
                </c:pt>
                <c:pt idx="663">
                  <c:v>41704.333333333336</c:v>
                </c:pt>
                <c:pt idx="664">
                  <c:v>41704.375</c:v>
                </c:pt>
                <c:pt idx="665">
                  <c:v>41704.416666666664</c:v>
                </c:pt>
                <c:pt idx="666">
                  <c:v>41704.458333333343</c:v>
                </c:pt>
                <c:pt idx="667">
                  <c:v>41704.5</c:v>
                </c:pt>
                <c:pt idx="668">
                  <c:v>41704.541666666584</c:v>
                </c:pt>
                <c:pt idx="669">
                  <c:v>41704.583333333336</c:v>
                </c:pt>
                <c:pt idx="670">
                  <c:v>41704.624999999993</c:v>
                </c:pt>
                <c:pt idx="671">
                  <c:v>41704.666666666584</c:v>
                </c:pt>
                <c:pt idx="672">
                  <c:v>41704.708333333336</c:v>
                </c:pt>
                <c:pt idx="673">
                  <c:v>41704.75</c:v>
                </c:pt>
                <c:pt idx="674">
                  <c:v>41704.791666666504</c:v>
                </c:pt>
                <c:pt idx="675">
                  <c:v>41704.833333333336</c:v>
                </c:pt>
                <c:pt idx="676">
                  <c:v>41704.875</c:v>
                </c:pt>
                <c:pt idx="677">
                  <c:v>41704.916666666664</c:v>
                </c:pt>
                <c:pt idx="678">
                  <c:v>41704.958333333343</c:v>
                </c:pt>
                <c:pt idx="679">
                  <c:v>41705</c:v>
                </c:pt>
                <c:pt idx="680">
                  <c:v>41705.041666666584</c:v>
                </c:pt>
                <c:pt idx="681">
                  <c:v>41705.083333333336</c:v>
                </c:pt>
                <c:pt idx="682">
                  <c:v>41705.124999999993</c:v>
                </c:pt>
                <c:pt idx="683">
                  <c:v>41705.166666666584</c:v>
                </c:pt>
                <c:pt idx="684">
                  <c:v>41705.208333333336</c:v>
                </c:pt>
                <c:pt idx="685">
                  <c:v>41705.25</c:v>
                </c:pt>
                <c:pt idx="686">
                  <c:v>41705.291666666504</c:v>
                </c:pt>
                <c:pt idx="687">
                  <c:v>41705.333333333336</c:v>
                </c:pt>
                <c:pt idx="688">
                  <c:v>41705.375</c:v>
                </c:pt>
                <c:pt idx="689">
                  <c:v>41705.416666666664</c:v>
                </c:pt>
                <c:pt idx="690">
                  <c:v>41705.458333333343</c:v>
                </c:pt>
                <c:pt idx="691">
                  <c:v>41705.5</c:v>
                </c:pt>
                <c:pt idx="692">
                  <c:v>41705.541666666584</c:v>
                </c:pt>
                <c:pt idx="693">
                  <c:v>41705.583333333336</c:v>
                </c:pt>
                <c:pt idx="694">
                  <c:v>41705.624999999993</c:v>
                </c:pt>
                <c:pt idx="695">
                  <c:v>41705.666666666584</c:v>
                </c:pt>
                <c:pt idx="696">
                  <c:v>41705.708333333336</c:v>
                </c:pt>
                <c:pt idx="697">
                  <c:v>41705.75</c:v>
                </c:pt>
                <c:pt idx="698">
                  <c:v>41705.791666666504</c:v>
                </c:pt>
                <c:pt idx="699">
                  <c:v>41705.833333333336</c:v>
                </c:pt>
                <c:pt idx="700">
                  <c:v>41705.875</c:v>
                </c:pt>
                <c:pt idx="701">
                  <c:v>41705.916666666664</c:v>
                </c:pt>
                <c:pt idx="702">
                  <c:v>41705.958333333343</c:v>
                </c:pt>
                <c:pt idx="703">
                  <c:v>41706</c:v>
                </c:pt>
                <c:pt idx="704">
                  <c:v>41706.041666666584</c:v>
                </c:pt>
                <c:pt idx="705">
                  <c:v>41706.083333333336</c:v>
                </c:pt>
                <c:pt idx="706">
                  <c:v>41706.124999999993</c:v>
                </c:pt>
                <c:pt idx="707">
                  <c:v>41706.166666666584</c:v>
                </c:pt>
                <c:pt idx="708">
                  <c:v>41706.208333333336</c:v>
                </c:pt>
                <c:pt idx="709">
                  <c:v>41706.25</c:v>
                </c:pt>
                <c:pt idx="710">
                  <c:v>41706.291666666504</c:v>
                </c:pt>
                <c:pt idx="711">
                  <c:v>41706.333333333336</c:v>
                </c:pt>
                <c:pt idx="712">
                  <c:v>41706.375</c:v>
                </c:pt>
                <c:pt idx="713">
                  <c:v>41706.416666666664</c:v>
                </c:pt>
                <c:pt idx="714">
                  <c:v>41706.458333333343</c:v>
                </c:pt>
                <c:pt idx="715">
                  <c:v>41706.5</c:v>
                </c:pt>
                <c:pt idx="716">
                  <c:v>41706.541666666584</c:v>
                </c:pt>
                <c:pt idx="717">
                  <c:v>41706.583333333336</c:v>
                </c:pt>
                <c:pt idx="718">
                  <c:v>41706.624999999993</c:v>
                </c:pt>
                <c:pt idx="719">
                  <c:v>41706.666666666584</c:v>
                </c:pt>
                <c:pt idx="720">
                  <c:v>41706.708333333336</c:v>
                </c:pt>
                <c:pt idx="721">
                  <c:v>41706.75</c:v>
                </c:pt>
                <c:pt idx="722">
                  <c:v>41706.791666666504</c:v>
                </c:pt>
                <c:pt idx="723">
                  <c:v>41706.833333333336</c:v>
                </c:pt>
                <c:pt idx="724">
                  <c:v>41706.875</c:v>
                </c:pt>
                <c:pt idx="725">
                  <c:v>41706.916666666664</c:v>
                </c:pt>
                <c:pt idx="726">
                  <c:v>41706.958333333343</c:v>
                </c:pt>
                <c:pt idx="727">
                  <c:v>41707</c:v>
                </c:pt>
                <c:pt idx="728">
                  <c:v>41707.041666666584</c:v>
                </c:pt>
                <c:pt idx="729">
                  <c:v>41707.083333333336</c:v>
                </c:pt>
                <c:pt idx="730">
                  <c:v>41707.124999999993</c:v>
                </c:pt>
                <c:pt idx="731">
                  <c:v>41707.166666666584</c:v>
                </c:pt>
                <c:pt idx="732">
                  <c:v>41707.208333333336</c:v>
                </c:pt>
                <c:pt idx="733">
                  <c:v>41707.25</c:v>
                </c:pt>
                <c:pt idx="734">
                  <c:v>41707.291666666504</c:v>
                </c:pt>
                <c:pt idx="735">
                  <c:v>41707.333333333336</c:v>
                </c:pt>
                <c:pt idx="736">
                  <c:v>41707.375</c:v>
                </c:pt>
                <c:pt idx="737">
                  <c:v>41707.416666666664</c:v>
                </c:pt>
                <c:pt idx="738">
                  <c:v>41707.458333333343</c:v>
                </c:pt>
                <c:pt idx="739">
                  <c:v>41707.5</c:v>
                </c:pt>
                <c:pt idx="740">
                  <c:v>41707.541666666584</c:v>
                </c:pt>
                <c:pt idx="741">
                  <c:v>41707.583333333336</c:v>
                </c:pt>
                <c:pt idx="742">
                  <c:v>41707.624999999993</c:v>
                </c:pt>
                <c:pt idx="743">
                  <c:v>41707.666666666584</c:v>
                </c:pt>
                <c:pt idx="744">
                  <c:v>41707.708333333336</c:v>
                </c:pt>
                <c:pt idx="745">
                  <c:v>41707.75</c:v>
                </c:pt>
                <c:pt idx="746">
                  <c:v>41707.791666666504</c:v>
                </c:pt>
                <c:pt idx="747">
                  <c:v>41707.833333333336</c:v>
                </c:pt>
                <c:pt idx="748">
                  <c:v>41707.875</c:v>
                </c:pt>
                <c:pt idx="749">
                  <c:v>41707.916666666664</c:v>
                </c:pt>
                <c:pt idx="750">
                  <c:v>41707.958333333343</c:v>
                </c:pt>
                <c:pt idx="751">
                  <c:v>41708</c:v>
                </c:pt>
                <c:pt idx="752">
                  <c:v>41708.041666666584</c:v>
                </c:pt>
                <c:pt idx="753">
                  <c:v>41708.083333333336</c:v>
                </c:pt>
                <c:pt idx="754">
                  <c:v>41708.124999999993</c:v>
                </c:pt>
                <c:pt idx="755">
                  <c:v>41708.166666666584</c:v>
                </c:pt>
                <c:pt idx="756">
                  <c:v>41708.208333333336</c:v>
                </c:pt>
                <c:pt idx="757">
                  <c:v>41708.25</c:v>
                </c:pt>
                <c:pt idx="758">
                  <c:v>41708.291666666504</c:v>
                </c:pt>
                <c:pt idx="759">
                  <c:v>41708.333333333336</c:v>
                </c:pt>
                <c:pt idx="760">
                  <c:v>41708.375</c:v>
                </c:pt>
                <c:pt idx="761">
                  <c:v>41708.416666666664</c:v>
                </c:pt>
                <c:pt idx="762">
                  <c:v>41708.458333333343</c:v>
                </c:pt>
                <c:pt idx="763">
                  <c:v>41708.5</c:v>
                </c:pt>
                <c:pt idx="764">
                  <c:v>41708.541666666584</c:v>
                </c:pt>
                <c:pt idx="765">
                  <c:v>41708.583333333336</c:v>
                </c:pt>
                <c:pt idx="766">
                  <c:v>41708.624999999993</c:v>
                </c:pt>
                <c:pt idx="767">
                  <c:v>41708.666666666584</c:v>
                </c:pt>
                <c:pt idx="768">
                  <c:v>41708.708333333336</c:v>
                </c:pt>
                <c:pt idx="769">
                  <c:v>41708.75</c:v>
                </c:pt>
                <c:pt idx="770">
                  <c:v>41708.791666666504</c:v>
                </c:pt>
                <c:pt idx="771">
                  <c:v>41708.833333333336</c:v>
                </c:pt>
                <c:pt idx="772">
                  <c:v>41708.875</c:v>
                </c:pt>
                <c:pt idx="773">
                  <c:v>41708.916666666664</c:v>
                </c:pt>
                <c:pt idx="774">
                  <c:v>41708.958333333343</c:v>
                </c:pt>
                <c:pt idx="775">
                  <c:v>41709</c:v>
                </c:pt>
                <c:pt idx="776">
                  <c:v>41709.041666666584</c:v>
                </c:pt>
                <c:pt idx="777">
                  <c:v>41709.083333333336</c:v>
                </c:pt>
                <c:pt idx="778">
                  <c:v>41709.124999999993</c:v>
                </c:pt>
                <c:pt idx="779">
                  <c:v>41709.166666666584</c:v>
                </c:pt>
                <c:pt idx="780">
                  <c:v>41709.208333333336</c:v>
                </c:pt>
                <c:pt idx="781">
                  <c:v>41709.25</c:v>
                </c:pt>
                <c:pt idx="782">
                  <c:v>41709.291666666504</c:v>
                </c:pt>
                <c:pt idx="783">
                  <c:v>41709.333333333336</c:v>
                </c:pt>
                <c:pt idx="784">
                  <c:v>41709.375</c:v>
                </c:pt>
                <c:pt idx="785">
                  <c:v>41709.416666666664</c:v>
                </c:pt>
                <c:pt idx="786">
                  <c:v>41709.458333333343</c:v>
                </c:pt>
                <c:pt idx="787">
                  <c:v>41709.5</c:v>
                </c:pt>
                <c:pt idx="788">
                  <c:v>41709.541666666584</c:v>
                </c:pt>
                <c:pt idx="789">
                  <c:v>41709.583333333336</c:v>
                </c:pt>
                <c:pt idx="790">
                  <c:v>41709.624999999993</c:v>
                </c:pt>
                <c:pt idx="791">
                  <c:v>41709.666666666584</c:v>
                </c:pt>
                <c:pt idx="792">
                  <c:v>41709.708333333336</c:v>
                </c:pt>
                <c:pt idx="793">
                  <c:v>41709.75</c:v>
                </c:pt>
                <c:pt idx="794">
                  <c:v>41709.791666666504</c:v>
                </c:pt>
                <c:pt idx="795">
                  <c:v>41709.833333333336</c:v>
                </c:pt>
                <c:pt idx="796">
                  <c:v>41709.875</c:v>
                </c:pt>
                <c:pt idx="797">
                  <c:v>41709.916666666664</c:v>
                </c:pt>
                <c:pt idx="798">
                  <c:v>41709.958333333343</c:v>
                </c:pt>
                <c:pt idx="799">
                  <c:v>41710</c:v>
                </c:pt>
                <c:pt idx="800">
                  <c:v>41710.041666666584</c:v>
                </c:pt>
                <c:pt idx="801">
                  <c:v>41710.083333333336</c:v>
                </c:pt>
                <c:pt idx="802">
                  <c:v>41710.124999999993</c:v>
                </c:pt>
                <c:pt idx="803">
                  <c:v>41710.166666666584</c:v>
                </c:pt>
                <c:pt idx="804">
                  <c:v>41710.208333333336</c:v>
                </c:pt>
                <c:pt idx="805">
                  <c:v>41710.25</c:v>
                </c:pt>
                <c:pt idx="806">
                  <c:v>41710.291666666504</c:v>
                </c:pt>
                <c:pt idx="807">
                  <c:v>41710.333333333336</c:v>
                </c:pt>
                <c:pt idx="808">
                  <c:v>41710.375</c:v>
                </c:pt>
                <c:pt idx="809">
                  <c:v>41710.416666666664</c:v>
                </c:pt>
                <c:pt idx="810">
                  <c:v>41710.458333333343</c:v>
                </c:pt>
                <c:pt idx="811">
                  <c:v>41710.5</c:v>
                </c:pt>
                <c:pt idx="812">
                  <c:v>41710.541666666584</c:v>
                </c:pt>
                <c:pt idx="813">
                  <c:v>41710.583333333336</c:v>
                </c:pt>
                <c:pt idx="814">
                  <c:v>41710.624999999993</c:v>
                </c:pt>
                <c:pt idx="815">
                  <c:v>41710.666666666584</c:v>
                </c:pt>
                <c:pt idx="816">
                  <c:v>41710.708333333336</c:v>
                </c:pt>
                <c:pt idx="817">
                  <c:v>41710.75</c:v>
                </c:pt>
                <c:pt idx="818">
                  <c:v>41710.791666666504</c:v>
                </c:pt>
                <c:pt idx="819">
                  <c:v>41710.833333333336</c:v>
                </c:pt>
                <c:pt idx="820">
                  <c:v>41710.875</c:v>
                </c:pt>
                <c:pt idx="821">
                  <c:v>41710.916666666664</c:v>
                </c:pt>
                <c:pt idx="822">
                  <c:v>41710.958333333343</c:v>
                </c:pt>
                <c:pt idx="823">
                  <c:v>41711</c:v>
                </c:pt>
                <c:pt idx="824">
                  <c:v>41711.041666666584</c:v>
                </c:pt>
                <c:pt idx="825">
                  <c:v>41711.083333333336</c:v>
                </c:pt>
                <c:pt idx="826">
                  <c:v>41711.124999999993</c:v>
                </c:pt>
                <c:pt idx="827">
                  <c:v>41711.166666666584</c:v>
                </c:pt>
                <c:pt idx="828">
                  <c:v>41711.208333333336</c:v>
                </c:pt>
                <c:pt idx="829">
                  <c:v>41711.25</c:v>
                </c:pt>
                <c:pt idx="830">
                  <c:v>41711.291666666504</c:v>
                </c:pt>
                <c:pt idx="831">
                  <c:v>41711.333333333336</c:v>
                </c:pt>
                <c:pt idx="832">
                  <c:v>41711.375</c:v>
                </c:pt>
                <c:pt idx="833">
                  <c:v>41711.416666666664</c:v>
                </c:pt>
                <c:pt idx="834">
                  <c:v>41711.458333333343</c:v>
                </c:pt>
                <c:pt idx="835">
                  <c:v>41711.5</c:v>
                </c:pt>
                <c:pt idx="836">
                  <c:v>41711.541666666584</c:v>
                </c:pt>
                <c:pt idx="837">
                  <c:v>41711.583333333336</c:v>
                </c:pt>
                <c:pt idx="838">
                  <c:v>41711.624999999993</c:v>
                </c:pt>
                <c:pt idx="839">
                  <c:v>41711.666666666584</c:v>
                </c:pt>
                <c:pt idx="840">
                  <c:v>41711.708333333336</c:v>
                </c:pt>
                <c:pt idx="841">
                  <c:v>41711.75</c:v>
                </c:pt>
                <c:pt idx="842">
                  <c:v>41711.791666666504</c:v>
                </c:pt>
                <c:pt idx="843">
                  <c:v>41711.833333333336</c:v>
                </c:pt>
                <c:pt idx="844">
                  <c:v>41711.875</c:v>
                </c:pt>
                <c:pt idx="845">
                  <c:v>41711.916666666664</c:v>
                </c:pt>
                <c:pt idx="846">
                  <c:v>41711.958333333343</c:v>
                </c:pt>
                <c:pt idx="847">
                  <c:v>41712</c:v>
                </c:pt>
                <c:pt idx="848">
                  <c:v>41712.041666666584</c:v>
                </c:pt>
                <c:pt idx="849">
                  <c:v>41712.083333333336</c:v>
                </c:pt>
                <c:pt idx="850">
                  <c:v>41712.124999999993</c:v>
                </c:pt>
                <c:pt idx="851">
                  <c:v>41712.166666666584</c:v>
                </c:pt>
                <c:pt idx="852">
                  <c:v>41712.208333333336</c:v>
                </c:pt>
                <c:pt idx="853">
                  <c:v>41712.25</c:v>
                </c:pt>
                <c:pt idx="854">
                  <c:v>41712.291666666504</c:v>
                </c:pt>
                <c:pt idx="855">
                  <c:v>41712.333333333336</c:v>
                </c:pt>
                <c:pt idx="856">
                  <c:v>41712.375</c:v>
                </c:pt>
                <c:pt idx="857">
                  <c:v>41712.416666666664</c:v>
                </c:pt>
                <c:pt idx="858">
                  <c:v>41712.458333333343</c:v>
                </c:pt>
                <c:pt idx="859">
                  <c:v>41712.5</c:v>
                </c:pt>
                <c:pt idx="860">
                  <c:v>41712.541666666584</c:v>
                </c:pt>
                <c:pt idx="861">
                  <c:v>41712.583333333336</c:v>
                </c:pt>
                <c:pt idx="862">
                  <c:v>41712.624999999993</c:v>
                </c:pt>
                <c:pt idx="863">
                  <c:v>41712.666666666584</c:v>
                </c:pt>
                <c:pt idx="864">
                  <c:v>41712.708333333336</c:v>
                </c:pt>
                <c:pt idx="865">
                  <c:v>41712.75</c:v>
                </c:pt>
                <c:pt idx="866">
                  <c:v>41712.791666666504</c:v>
                </c:pt>
                <c:pt idx="867">
                  <c:v>41712.833333333336</c:v>
                </c:pt>
                <c:pt idx="868">
                  <c:v>41712.875</c:v>
                </c:pt>
                <c:pt idx="869">
                  <c:v>41712.916666666664</c:v>
                </c:pt>
                <c:pt idx="870">
                  <c:v>41712.958333333343</c:v>
                </c:pt>
                <c:pt idx="871">
                  <c:v>41713</c:v>
                </c:pt>
                <c:pt idx="872">
                  <c:v>41713.041666666584</c:v>
                </c:pt>
                <c:pt idx="873">
                  <c:v>41713.083333333336</c:v>
                </c:pt>
                <c:pt idx="874">
                  <c:v>41713.124999999993</c:v>
                </c:pt>
                <c:pt idx="875">
                  <c:v>41713.166666666584</c:v>
                </c:pt>
                <c:pt idx="876">
                  <c:v>41713.208333333336</c:v>
                </c:pt>
                <c:pt idx="877">
                  <c:v>41713.25</c:v>
                </c:pt>
                <c:pt idx="878">
                  <c:v>41713.291666666504</c:v>
                </c:pt>
                <c:pt idx="879">
                  <c:v>41713.333333333336</c:v>
                </c:pt>
                <c:pt idx="880">
                  <c:v>41713.375</c:v>
                </c:pt>
                <c:pt idx="881">
                  <c:v>41713.416666666664</c:v>
                </c:pt>
                <c:pt idx="882">
                  <c:v>41713.458333333343</c:v>
                </c:pt>
                <c:pt idx="883">
                  <c:v>41713.5</c:v>
                </c:pt>
                <c:pt idx="884">
                  <c:v>41713.541666666584</c:v>
                </c:pt>
                <c:pt idx="885">
                  <c:v>41713.583333333336</c:v>
                </c:pt>
                <c:pt idx="886">
                  <c:v>41713.624999999993</c:v>
                </c:pt>
                <c:pt idx="887">
                  <c:v>41713.666666666584</c:v>
                </c:pt>
                <c:pt idx="888">
                  <c:v>41713.708333333336</c:v>
                </c:pt>
                <c:pt idx="889">
                  <c:v>41713.75</c:v>
                </c:pt>
                <c:pt idx="890">
                  <c:v>41713.791666666504</c:v>
                </c:pt>
                <c:pt idx="891">
                  <c:v>41713.833333333336</c:v>
                </c:pt>
                <c:pt idx="892">
                  <c:v>41713.875</c:v>
                </c:pt>
                <c:pt idx="893">
                  <c:v>41713.916666666664</c:v>
                </c:pt>
                <c:pt idx="894">
                  <c:v>41713.958333333343</c:v>
                </c:pt>
                <c:pt idx="895">
                  <c:v>41714</c:v>
                </c:pt>
                <c:pt idx="896">
                  <c:v>41714.041666666584</c:v>
                </c:pt>
                <c:pt idx="897">
                  <c:v>41714.083333333336</c:v>
                </c:pt>
                <c:pt idx="898">
                  <c:v>41714.124999999993</c:v>
                </c:pt>
                <c:pt idx="899">
                  <c:v>41714.166666666584</c:v>
                </c:pt>
                <c:pt idx="900">
                  <c:v>41714.208333333336</c:v>
                </c:pt>
                <c:pt idx="901">
                  <c:v>41714.25</c:v>
                </c:pt>
                <c:pt idx="902">
                  <c:v>41714.291666666504</c:v>
                </c:pt>
                <c:pt idx="903">
                  <c:v>41714.333333333336</c:v>
                </c:pt>
                <c:pt idx="904">
                  <c:v>41714.375</c:v>
                </c:pt>
                <c:pt idx="905">
                  <c:v>41714.416666666664</c:v>
                </c:pt>
                <c:pt idx="906">
                  <c:v>41714.458333333343</c:v>
                </c:pt>
                <c:pt idx="907">
                  <c:v>41714.5</c:v>
                </c:pt>
                <c:pt idx="908">
                  <c:v>41714.541666666584</c:v>
                </c:pt>
                <c:pt idx="909">
                  <c:v>41714.583333333336</c:v>
                </c:pt>
                <c:pt idx="910">
                  <c:v>41714.624999999993</c:v>
                </c:pt>
                <c:pt idx="911">
                  <c:v>41714.666666666584</c:v>
                </c:pt>
                <c:pt idx="912">
                  <c:v>41714.708333333336</c:v>
                </c:pt>
                <c:pt idx="913">
                  <c:v>41714.75</c:v>
                </c:pt>
                <c:pt idx="914">
                  <c:v>41714.791666666504</c:v>
                </c:pt>
                <c:pt idx="915">
                  <c:v>41714.833333333336</c:v>
                </c:pt>
                <c:pt idx="916">
                  <c:v>41714.875</c:v>
                </c:pt>
                <c:pt idx="917">
                  <c:v>41714.916666666664</c:v>
                </c:pt>
                <c:pt idx="918">
                  <c:v>41714.958333333343</c:v>
                </c:pt>
                <c:pt idx="919">
                  <c:v>41715</c:v>
                </c:pt>
                <c:pt idx="920">
                  <c:v>41715.041666666584</c:v>
                </c:pt>
                <c:pt idx="921">
                  <c:v>41715.083333333336</c:v>
                </c:pt>
                <c:pt idx="922">
                  <c:v>41715.124999999993</c:v>
                </c:pt>
                <c:pt idx="923">
                  <c:v>41715.166666666584</c:v>
                </c:pt>
                <c:pt idx="924">
                  <c:v>41715.208333333336</c:v>
                </c:pt>
                <c:pt idx="925">
                  <c:v>41715.25</c:v>
                </c:pt>
                <c:pt idx="926">
                  <c:v>41715.291666666504</c:v>
                </c:pt>
                <c:pt idx="927">
                  <c:v>41715.333333333336</c:v>
                </c:pt>
                <c:pt idx="928">
                  <c:v>41715.375</c:v>
                </c:pt>
                <c:pt idx="929">
                  <c:v>41715.416666666664</c:v>
                </c:pt>
                <c:pt idx="930">
                  <c:v>41715.458333333343</c:v>
                </c:pt>
                <c:pt idx="931">
                  <c:v>41715.5</c:v>
                </c:pt>
                <c:pt idx="932">
                  <c:v>41715.541666666584</c:v>
                </c:pt>
                <c:pt idx="933">
                  <c:v>41715.583333333336</c:v>
                </c:pt>
                <c:pt idx="934">
                  <c:v>41715.624999999993</c:v>
                </c:pt>
                <c:pt idx="935">
                  <c:v>41715.666666666584</c:v>
                </c:pt>
                <c:pt idx="936">
                  <c:v>41715.708333333336</c:v>
                </c:pt>
                <c:pt idx="937">
                  <c:v>41715.75</c:v>
                </c:pt>
                <c:pt idx="938">
                  <c:v>41715.791666666504</c:v>
                </c:pt>
                <c:pt idx="939">
                  <c:v>41715.833333333336</c:v>
                </c:pt>
                <c:pt idx="940">
                  <c:v>41715.875</c:v>
                </c:pt>
                <c:pt idx="941">
                  <c:v>41715.916666666664</c:v>
                </c:pt>
                <c:pt idx="942">
                  <c:v>41715.958333333343</c:v>
                </c:pt>
                <c:pt idx="943">
                  <c:v>41716</c:v>
                </c:pt>
                <c:pt idx="944">
                  <c:v>41716.041666666584</c:v>
                </c:pt>
                <c:pt idx="945">
                  <c:v>41716.083333333336</c:v>
                </c:pt>
                <c:pt idx="946">
                  <c:v>41716.124999999993</c:v>
                </c:pt>
                <c:pt idx="947">
                  <c:v>41716.166666666584</c:v>
                </c:pt>
                <c:pt idx="948">
                  <c:v>41716.208333333336</c:v>
                </c:pt>
                <c:pt idx="949">
                  <c:v>41716.25</c:v>
                </c:pt>
                <c:pt idx="950">
                  <c:v>41716.291666666504</c:v>
                </c:pt>
                <c:pt idx="951">
                  <c:v>41716.333333333336</c:v>
                </c:pt>
                <c:pt idx="952">
                  <c:v>41716.375</c:v>
                </c:pt>
                <c:pt idx="953">
                  <c:v>41716.416666666664</c:v>
                </c:pt>
                <c:pt idx="954">
                  <c:v>41716.458333333343</c:v>
                </c:pt>
                <c:pt idx="955">
                  <c:v>41716.5</c:v>
                </c:pt>
                <c:pt idx="956">
                  <c:v>41716.541666666584</c:v>
                </c:pt>
                <c:pt idx="957">
                  <c:v>41716.583333333336</c:v>
                </c:pt>
                <c:pt idx="958">
                  <c:v>41716.624999999993</c:v>
                </c:pt>
                <c:pt idx="959">
                  <c:v>41716.666666666584</c:v>
                </c:pt>
                <c:pt idx="960">
                  <c:v>41716.708333333336</c:v>
                </c:pt>
                <c:pt idx="961">
                  <c:v>41716.75</c:v>
                </c:pt>
                <c:pt idx="962">
                  <c:v>41716.791666666504</c:v>
                </c:pt>
                <c:pt idx="963">
                  <c:v>41716.833333333336</c:v>
                </c:pt>
                <c:pt idx="964">
                  <c:v>41716.875</c:v>
                </c:pt>
                <c:pt idx="965">
                  <c:v>41716.916666666664</c:v>
                </c:pt>
                <c:pt idx="966">
                  <c:v>41716.958333333343</c:v>
                </c:pt>
                <c:pt idx="967">
                  <c:v>41717</c:v>
                </c:pt>
                <c:pt idx="968">
                  <c:v>41717.041666666584</c:v>
                </c:pt>
                <c:pt idx="969">
                  <c:v>41717.083333333336</c:v>
                </c:pt>
                <c:pt idx="970">
                  <c:v>41717.124999999993</c:v>
                </c:pt>
                <c:pt idx="971">
                  <c:v>41717.166666666584</c:v>
                </c:pt>
                <c:pt idx="972">
                  <c:v>41717.208333333336</c:v>
                </c:pt>
                <c:pt idx="973">
                  <c:v>41717.25</c:v>
                </c:pt>
                <c:pt idx="974">
                  <c:v>41717.291666666504</c:v>
                </c:pt>
                <c:pt idx="975">
                  <c:v>41717.333333333336</c:v>
                </c:pt>
                <c:pt idx="976">
                  <c:v>41717.375</c:v>
                </c:pt>
                <c:pt idx="977">
                  <c:v>41717.416666666664</c:v>
                </c:pt>
                <c:pt idx="978">
                  <c:v>41717.458333333343</c:v>
                </c:pt>
                <c:pt idx="979">
                  <c:v>41717.5</c:v>
                </c:pt>
                <c:pt idx="980">
                  <c:v>41717.541666666584</c:v>
                </c:pt>
                <c:pt idx="981">
                  <c:v>41717.583333333336</c:v>
                </c:pt>
                <c:pt idx="982">
                  <c:v>41717.624999999993</c:v>
                </c:pt>
                <c:pt idx="983">
                  <c:v>41717.666666666584</c:v>
                </c:pt>
                <c:pt idx="984">
                  <c:v>41717.708333333336</c:v>
                </c:pt>
                <c:pt idx="985">
                  <c:v>41717.75</c:v>
                </c:pt>
                <c:pt idx="986">
                  <c:v>41717.791666666504</c:v>
                </c:pt>
                <c:pt idx="987">
                  <c:v>41717.833333333336</c:v>
                </c:pt>
                <c:pt idx="988">
                  <c:v>41717.875</c:v>
                </c:pt>
                <c:pt idx="989">
                  <c:v>41717.916666666664</c:v>
                </c:pt>
                <c:pt idx="990">
                  <c:v>41717.958333333343</c:v>
                </c:pt>
                <c:pt idx="991">
                  <c:v>41718</c:v>
                </c:pt>
                <c:pt idx="992">
                  <c:v>41718.041666666584</c:v>
                </c:pt>
                <c:pt idx="993">
                  <c:v>41718.083333333336</c:v>
                </c:pt>
                <c:pt idx="994">
                  <c:v>41718.124999999993</c:v>
                </c:pt>
                <c:pt idx="995">
                  <c:v>41718.166666666584</c:v>
                </c:pt>
                <c:pt idx="996">
                  <c:v>41718.208333333336</c:v>
                </c:pt>
                <c:pt idx="997">
                  <c:v>41718.25</c:v>
                </c:pt>
                <c:pt idx="998">
                  <c:v>41718.291666666504</c:v>
                </c:pt>
                <c:pt idx="999">
                  <c:v>41718.333333333336</c:v>
                </c:pt>
                <c:pt idx="1000">
                  <c:v>41718.375</c:v>
                </c:pt>
                <c:pt idx="1001">
                  <c:v>41718.416666666664</c:v>
                </c:pt>
                <c:pt idx="1002">
                  <c:v>41718.458333333343</c:v>
                </c:pt>
                <c:pt idx="1003">
                  <c:v>41718.5</c:v>
                </c:pt>
                <c:pt idx="1004">
                  <c:v>41718.541666666584</c:v>
                </c:pt>
                <c:pt idx="1005">
                  <c:v>41718.583333333336</c:v>
                </c:pt>
                <c:pt idx="1006">
                  <c:v>41718.624999999993</c:v>
                </c:pt>
                <c:pt idx="1007">
                  <c:v>41718.666666666584</c:v>
                </c:pt>
                <c:pt idx="1008">
                  <c:v>41718.708333333336</c:v>
                </c:pt>
                <c:pt idx="1009">
                  <c:v>41718.75</c:v>
                </c:pt>
                <c:pt idx="1010">
                  <c:v>41718.791666666504</c:v>
                </c:pt>
                <c:pt idx="1011">
                  <c:v>41718.833333333336</c:v>
                </c:pt>
                <c:pt idx="1012">
                  <c:v>41718.875</c:v>
                </c:pt>
                <c:pt idx="1013">
                  <c:v>41718.916666666664</c:v>
                </c:pt>
                <c:pt idx="1014">
                  <c:v>41718.958333333343</c:v>
                </c:pt>
                <c:pt idx="1015">
                  <c:v>41719</c:v>
                </c:pt>
                <c:pt idx="1016">
                  <c:v>41719.041666666584</c:v>
                </c:pt>
                <c:pt idx="1017">
                  <c:v>41719.083333333336</c:v>
                </c:pt>
                <c:pt idx="1018">
                  <c:v>41719.124999999993</c:v>
                </c:pt>
                <c:pt idx="1019">
                  <c:v>41719.166666666584</c:v>
                </c:pt>
                <c:pt idx="1020">
                  <c:v>41719.208333333336</c:v>
                </c:pt>
                <c:pt idx="1021">
                  <c:v>41719.25</c:v>
                </c:pt>
                <c:pt idx="1022">
                  <c:v>41719.291666666504</c:v>
                </c:pt>
                <c:pt idx="1023">
                  <c:v>41719.333333333336</c:v>
                </c:pt>
                <c:pt idx="1024">
                  <c:v>41719.375</c:v>
                </c:pt>
                <c:pt idx="1025">
                  <c:v>41719.416666666664</c:v>
                </c:pt>
                <c:pt idx="1026">
                  <c:v>41719.458333333343</c:v>
                </c:pt>
                <c:pt idx="1027">
                  <c:v>41719.5</c:v>
                </c:pt>
                <c:pt idx="1028">
                  <c:v>41719.541666666584</c:v>
                </c:pt>
                <c:pt idx="1029">
                  <c:v>41719.583333333336</c:v>
                </c:pt>
                <c:pt idx="1030">
                  <c:v>41719.624999999993</c:v>
                </c:pt>
                <c:pt idx="1031">
                  <c:v>41719.666666666584</c:v>
                </c:pt>
                <c:pt idx="1032">
                  <c:v>41719.708333333336</c:v>
                </c:pt>
                <c:pt idx="1033">
                  <c:v>41719.75</c:v>
                </c:pt>
                <c:pt idx="1034">
                  <c:v>41719.791666666504</c:v>
                </c:pt>
                <c:pt idx="1035">
                  <c:v>41719.833333333336</c:v>
                </c:pt>
                <c:pt idx="1036">
                  <c:v>41719.875</c:v>
                </c:pt>
                <c:pt idx="1037">
                  <c:v>41719.916666666664</c:v>
                </c:pt>
                <c:pt idx="1038">
                  <c:v>41719.958333333343</c:v>
                </c:pt>
                <c:pt idx="1039">
                  <c:v>41720</c:v>
                </c:pt>
                <c:pt idx="1040">
                  <c:v>41720.041666666584</c:v>
                </c:pt>
                <c:pt idx="1041">
                  <c:v>41720.083333333336</c:v>
                </c:pt>
                <c:pt idx="1042">
                  <c:v>41720.124999999993</c:v>
                </c:pt>
                <c:pt idx="1043">
                  <c:v>41720.166666666584</c:v>
                </c:pt>
                <c:pt idx="1044">
                  <c:v>41720.208333333336</c:v>
                </c:pt>
                <c:pt idx="1045">
                  <c:v>41720.25</c:v>
                </c:pt>
                <c:pt idx="1046">
                  <c:v>41720.291666666504</c:v>
                </c:pt>
                <c:pt idx="1047">
                  <c:v>41720.333333333336</c:v>
                </c:pt>
                <c:pt idx="1048">
                  <c:v>41720.375</c:v>
                </c:pt>
                <c:pt idx="1049">
                  <c:v>41720.416666666664</c:v>
                </c:pt>
                <c:pt idx="1050">
                  <c:v>41720.458333333343</c:v>
                </c:pt>
                <c:pt idx="1051">
                  <c:v>41720.5</c:v>
                </c:pt>
                <c:pt idx="1052">
                  <c:v>41720.541666666584</c:v>
                </c:pt>
                <c:pt idx="1053">
                  <c:v>41720.583333333336</c:v>
                </c:pt>
                <c:pt idx="1054">
                  <c:v>41720.624999999993</c:v>
                </c:pt>
                <c:pt idx="1055">
                  <c:v>41720.666666666584</c:v>
                </c:pt>
                <c:pt idx="1056">
                  <c:v>41720.708333333336</c:v>
                </c:pt>
                <c:pt idx="1057">
                  <c:v>41720.75</c:v>
                </c:pt>
                <c:pt idx="1058">
                  <c:v>41720.791666666504</c:v>
                </c:pt>
                <c:pt idx="1059">
                  <c:v>41720.833333333336</c:v>
                </c:pt>
                <c:pt idx="1060">
                  <c:v>41720.875</c:v>
                </c:pt>
                <c:pt idx="1061">
                  <c:v>41720.916666666664</c:v>
                </c:pt>
                <c:pt idx="1062">
                  <c:v>41720.958333333343</c:v>
                </c:pt>
                <c:pt idx="1063">
                  <c:v>41721</c:v>
                </c:pt>
                <c:pt idx="1064">
                  <c:v>41721.041666666584</c:v>
                </c:pt>
                <c:pt idx="1065">
                  <c:v>41721.083333333336</c:v>
                </c:pt>
                <c:pt idx="1066">
                  <c:v>41721.124999999993</c:v>
                </c:pt>
                <c:pt idx="1067">
                  <c:v>41721.166666666584</c:v>
                </c:pt>
                <c:pt idx="1068">
                  <c:v>41721.208333333336</c:v>
                </c:pt>
                <c:pt idx="1069">
                  <c:v>41721.25</c:v>
                </c:pt>
                <c:pt idx="1070">
                  <c:v>41721.291666666504</c:v>
                </c:pt>
                <c:pt idx="1071">
                  <c:v>41721.333333333336</c:v>
                </c:pt>
                <c:pt idx="1072">
                  <c:v>41721.375</c:v>
                </c:pt>
                <c:pt idx="1073">
                  <c:v>41721.416666666664</c:v>
                </c:pt>
                <c:pt idx="1074">
                  <c:v>41721.458333333343</c:v>
                </c:pt>
                <c:pt idx="1075">
                  <c:v>41721.5</c:v>
                </c:pt>
                <c:pt idx="1076">
                  <c:v>41721.541666666584</c:v>
                </c:pt>
                <c:pt idx="1077">
                  <c:v>41721.583333333336</c:v>
                </c:pt>
                <c:pt idx="1078">
                  <c:v>41721.624999999993</c:v>
                </c:pt>
                <c:pt idx="1079">
                  <c:v>41721.666666666584</c:v>
                </c:pt>
                <c:pt idx="1080">
                  <c:v>41721.708333333336</c:v>
                </c:pt>
                <c:pt idx="1081">
                  <c:v>41721.75</c:v>
                </c:pt>
                <c:pt idx="1082">
                  <c:v>41721.791666666504</c:v>
                </c:pt>
                <c:pt idx="1083">
                  <c:v>41721.833333333336</c:v>
                </c:pt>
                <c:pt idx="1084">
                  <c:v>41721.875</c:v>
                </c:pt>
                <c:pt idx="1085">
                  <c:v>41721.916666666664</c:v>
                </c:pt>
                <c:pt idx="1086">
                  <c:v>41721.958333333343</c:v>
                </c:pt>
                <c:pt idx="1087">
                  <c:v>41722</c:v>
                </c:pt>
                <c:pt idx="1088">
                  <c:v>41722.041666666584</c:v>
                </c:pt>
                <c:pt idx="1089">
                  <c:v>41722.083333333336</c:v>
                </c:pt>
                <c:pt idx="1090">
                  <c:v>41722.124999999993</c:v>
                </c:pt>
                <c:pt idx="1091">
                  <c:v>41722.166666666584</c:v>
                </c:pt>
                <c:pt idx="1092">
                  <c:v>41722.208333333336</c:v>
                </c:pt>
                <c:pt idx="1093">
                  <c:v>41722.25</c:v>
                </c:pt>
                <c:pt idx="1094">
                  <c:v>41722.291666666504</c:v>
                </c:pt>
                <c:pt idx="1095">
                  <c:v>41722.333333333336</c:v>
                </c:pt>
                <c:pt idx="1096">
                  <c:v>41722.375</c:v>
                </c:pt>
                <c:pt idx="1097">
                  <c:v>41722.416666666664</c:v>
                </c:pt>
                <c:pt idx="1098">
                  <c:v>41722.458333333343</c:v>
                </c:pt>
                <c:pt idx="1099">
                  <c:v>41722.5</c:v>
                </c:pt>
                <c:pt idx="1100">
                  <c:v>41722.541666666584</c:v>
                </c:pt>
                <c:pt idx="1101">
                  <c:v>41722.583333333336</c:v>
                </c:pt>
                <c:pt idx="1102">
                  <c:v>41722.624999999993</c:v>
                </c:pt>
                <c:pt idx="1103">
                  <c:v>41722.666666666584</c:v>
                </c:pt>
                <c:pt idx="1104">
                  <c:v>41722.708333333336</c:v>
                </c:pt>
                <c:pt idx="1105">
                  <c:v>41722.75</c:v>
                </c:pt>
                <c:pt idx="1106">
                  <c:v>41722.791666666504</c:v>
                </c:pt>
                <c:pt idx="1107">
                  <c:v>41722.833333333336</c:v>
                </c:pt>
                <c:pt idx="1108">
                  <c:v>41722.875</c:v>
                </c:pt>
                <c:pt idx="1109">
                  <c:v>41722.916666666664</c:v>
                </c:pt>
                <c:pt idx="1110">
                  <c:v>41722.958333333343</c:v>
                </c:pt>
                <c:pt idx="1111">
                  <c:v>41723</c:v>
                </c:pt>
                <c:pt idx="1112">
                  <c:v>41723.041666666584</c:v>
                </c:pt>
                <c:pt idx="1113">
                  <c:v>41723.083333333336</c:v>
                </c:pt>
                <c:pt idx="1114">
                  <c:v>41723.124999999993</c:v>
                </c:pt>
                <c:pt idx="1115">
                  <c:v>41723.166666666584</c:v>
                </c:pt>
                <c:pt idx="1116">
                  <c:v>41723.208333333336</c:v>
                </c:pt>
                <c:pt idx="1117">
                  <c:v>41723.25</c:v>
                </c:pt>
                <c:pt idx="1118">
                  <c:v>41723.291666666504</c:v>
                </c:pt>
                <c:pt idx="1119">
                  <c:v>41723.333333333336</c:v>
                </c:pt>
                <c:pt idx="1120">
                  <c:v>41723.375</c:v>
                </c:pt>
                <c:pt idx="1121">
                  <c:v>41723.416666666664</c:v>
                </c:pt>
                <c:pt idx="1122">
                  <c:v>41723.458333333343</c:v>
                </c:pt>
                <c:pt idx="1123">
                  <c:v>41723.5</c:v>
                </c:pt>
                <c:pt idx="1124">
                  <c:v>41723.541666666584</c:v>
                </c:pt>
                <c:pt idx="1125">
                  <c:v>41723.583333333336</c:v>
                </c:pt>
                <c:pt idx="1126">
                  <c:v>41723.624999999993</c:v>
                </c:pt>
                <c:pt idx="1127">
                  <c:v>41723.666666666584</c:v>
                </c:pt>
                <c:pt idx="1128">
                  <c:v>41723.708333333336</c:v>
                </c:pt>
                <c:pt idx="1129">
                  <c:v>41723.75</c:v>
                </c:pt>
                <c:pt idx="1130">
                  <c:v>41723.791666666504</c:v>
                </c:pt>
                <c:pt idx="1131">
                  <c:v>41723.833333333336</c:v>
                </c:pt>
                <c:pt idx="1132">
                  <c:v>41723.875</c:v>
                </c:pt>
                <c:pt idx="1133">
                  <c:v>41723.916666666664</c:v>
                </c:pt>
                <c:pt idx="1134">
                  <c:v>41723.958333333343</c:v>
                </c:pt>
                <c:pt idx="1135">
                  <c:v>41724</c:v>
                </c:pt>
                <c:pt idx="1136">
                  <c:v>41724.041666666584</c:v>
                </c:pt>
                <c:pt idx="1137">
                  <c:v>41724.083333333336</c:v>
                </c:pt>
                <c:pt idx="1138">
                  <c:v>41724.124999999993</c:v>
                </c:pt>
                <c:pt idx="1139">
                  <c:v>41724.166666666584</c:v>
                </c:pt>
                <c:pt idx="1140">
                  <c:v>41724.208333333336</c:v>
                </c:pt>
                <c:pt idx="1141">
                  <c:v>41724.25</c:v>
                </c:pt>
                <c:pt idx="1142">
                  <c:v>41724.291666666504</c:v>
                </c:pt>
                <c:pt idx="1143">
                  <c:v>41724.333333333336</c:v>
                </c:pt>
                <c:pt idx="1144">
                  <c:v>41724.375</c:v>
                </c:pt>
                <c:pt idx="1145">
                  <c:v>41724.416666666664</c:v>
                </c:pt>
                <c:pt idx="1146">
                  <c:v>41724.458333333343</c:v>
                </c:pt>
                <c:pt idx="1147">
                  <c:v>41724.5</c:v>
                </c:pt>
                <c:pt idx="1148">
                  <c:v>41724.541666666584</c:v>
                </c:pt>
                <c:pt idx="1149">
                  <c:v>41724.583333333336</c:v>
                </c:pt>
                <c:pt idx="1150">
                  <c:v>41724.624999999993</c:v>
                </c:pt>
                <c:pt idx="1151">
                  <c:v>41724.666666666584</c:v>
                </c:pt>
                <c:pt idx="1152">
                  <c:v>41724.708333333336</c:v>
                </c:pt>
                <c:pt idx="1153">
                  <c:v>41724.75</c:v>
                </c:pt>
                <c:pt idx="1154">
                  <c:v>41724.791666666504</c:v>
                </c:pt>
                <c:pt idx="1155">
                  <c:v>41724.833333333336</c:v>
                </c:pt>
                <c:pt idx="1156">
                  <c:v>41724.875</c:v>
                </c:pt>
                <c:pt idx="1157">
                  <c:v>41724.916666666664</c:v>
                </c:pt>
                <c:pt idx="1158">
                  <c:v>41724.958333333343</c:v>
                </c:pt>
                <c:pt idx="1159">
                  <c:v>41725</c:v>
                </c:pt>
                <c:pt idx="1160">
                  <c:v>41725.041666666584</c:v>
                </c:pt>
                <c:pt idx="1161">
                  <c:v>41725.083333333336</c:v>
                </c:pt>
                <c:pt idx="1162">
                  <c:v>41725.124999999993</c:v>
                </c:pt>
                <c:pt idx="1163">
                  <c:v>41725.166666666584</c:v>
                </c:pt>
                <c:pt idx="1164">
                  <c:v>41725.208333333336</c:v>
                </c:pt>
                <c:pt idx="1165">
                  <c:v>41725.25</c:v>
                </c:pt>
                <c:pt idx="1166">
                  <c:v>41725.291666666504</c:v>
                </c:pt>
                <c:pt idx="1167">
                  <c:v>41725.333333333336</c:v>
                </c:pt>
                <c:pt idx="1168">
                  <c:v>41725.375</c:v>
                </c:pt>
                <c:pt idx="1169">
                  <c:v>41725.416666666664</c:v>
                </c:pt>
                <c:pt idx="1170">
                  <c:v>41725.458333333343</c:v>
                </c:pt>
                <c:pt idx="1171">
                  <c:v>41725.5</c:v>
                </c:pt>
                <c:pt idx="1172">
                  <c:v>41725.541666666584</c:v>
                </c:pt>
                <c:pt idx="1173">
                  <c:v>41725.583333333336</c:v>
                </c:pt>
                <c:pt idx="1174">
                  <c:v>41725.624999999993</c:v>
                </c:pt>
                <c:pt idx="1175">
                  <c:v>41725.666666666584</c:v>
                </c:pt>
                <c:pt idx="1176">
                  <c:v>41725.708333333336</c:v>
                </c:pt>
                <c:pt idx="1177">
                  <c:v>41725.75</c:v>
                </c:pt>
                <c:pt idx="1178">
                  <c:v>41725.791666666504</c:v>
                </c:pt>
                <c:pt idx="1179">
                  <c:v>41725.833333333336</c:v>
                </c:pt>
                <c:pt idx="1180">
                  <c:v>41725.875</c:v>
                </c:pt>
                <c:pt idx="1181">
                  <c:v>41725.916666666664</c:v>
                </c:pt>
                <c:pt idx="1182">
                  <c:v>41725.958333333343</c:v>
                </c:pt>
                <c:pt idx="1183">
                  <c:v>41726</c:v>
                </c:pt>
                <c:pt idx="1184">
                  <c:v>41726.041666666584</c:v>
                </c:pt>
                <c:pt idx="1185">
                  <c:v>41726.083333333336</c:v>
                </c:pt>
                <c:pt idx="1186">
                  <c:v>41726.124999999993</c:v>
                </c:pt>
                <c:pt idx="1187">
                  <c:v>41726.166666666584</c:v>
                </c:pt>
                <c:pt idx="1188">
                  <c:v>41726.208333333336</c:v>
                </c:pt>
                <c:pt idx="1189">
                  <c:v>41726.25</c:v>
                </c:pt>
                <c:pt idx="1190">
                  <c:v>41726.291666666504</c:v>
                </c:pt>
                <c:pt idx="1191">
                  <c:v>41726.333333333336</c:v>
                </c:pt>
                <c:pt idx="1192">
                  <c:v>41726.375</c:v>
                </c:pt>
                <c:pt idx="1193">
                  <c:v>41726.416666666664</c:v>
                </c:pt>
                <c:pt idx="1194">
                  <c:v>41726.458333333343</c:v>
                </c:pt>
                <c:pt idx="1195">
                  <c:v>41726.5</c:v>
                </c:pt>
                <c:pt idx="1196">
                  <c:v>41726.541666666584</c:v>
                </c:pt>
                <c:pt idx="1197">
                  <c:v>41726.583333333336</c:v>
                </c:pt>
                <c:pt idx="1198">
                  <c:v>41726.624999999993</c:v>
                </c:pt>
                <c:pt idx="1199">
                  <c:v>41726.666666666584</c:v>
                </c:pt>
                <c:pt idx="1200">
                  <c:v>41726.708333333336</c:v>
                </c:pt>
                <c:pt idx="1201">
                  <c:v>41726.75</c:v>
                </c:pt>
                <c:pt idx="1202">
                  <c:v>41726.791666666504</c:v>
                </c:pt>
                <c:pt idx="1203">
                  <c:v>41726.833333333336</c:v>
                </c:pt>
                <c:pt idx="1204">
                  <c:v>41726.875</c:v>
                </c:pt>
                <c:pt idx="1205">
                  <c:v>41726.916666666664</c:v>
                </c:pt>
                <c:pt idx="1206">
                  <c:v>41726.958333333343</c:v>
                </c:pt>
                <c:pt idx="1207">
                  <c:v>41727</c:v>
                </c:pt>
                <c:pt idx="1208">
                  <c:v>41727.041666666584</c:v>
                </c:pt>
                <c:pt idx="1209">
                  <c:v>41727.083333333336</c:v>
                </c:pt>
                <c:pt idx="1210">
                  <c:v>41727.124999999993</c:v>
                </c:pt>
                <c:pt idx="1211">
                  <c:v>41727.166666666584</c:v>
                </c:pt>
                <c:pt idx="1212">
                  <c:v>41727.208333333336</c:v>
                </c:pt>
                <c:pt idx="1213">
                  <c:v>41727.25</c:v>
                </c:pt>
                <c:pt idx="1214">
                  <c:v>41727.291666666504</c:v>
                </c:pt>
                <c:pt idx="1215">
                  <c:v>41727.333333333336</c:v>
                </c:pt>
                <c:pt idx="1216">
                  <c:v>41727.375</c:v>
                </c:pt>
                <c:pt idx="1217">
                  <c:v>41727.416666666664</c:v>
                </c:pt>
                <c:pt idx="1218">
                  <c:v>41727.458333333343</c:v>
                </c:pt>
                <c:pt idx="1219">
                  <c:v>41727.5</c:v>
                </c:pt>
                <c:pt idx="1220">
                  <c:v>41727.541666666584</c:v>
                </c:pt>
                <c:pt idx="1221">
                  <c:v>41727.583333333336</c:v>
                </c:pt>
                <c:pt idx="1222">
                  <c:v>41727.624999999993</c:v>
                </c:pt>
                <c:pt idx="1223">
                  <c:v>41727.666666666584</c:v>
                </c:pt>
                <c:pt idx="1224">
                  <c:v>41727.708333333336</c:v>
                </c:pt>
                <c:pt idx="1225">
                  <c:v>41727.75</c:v>
                </c:pt>
                <c:pt idx="1226">
                  <c:v>41727.791666666504</c:v>
                </c:pt>
                <c:pt idx="1227">
                  <c:v>41727.833333333336</c:v>
                </c:pt>
                <c:pt idx="1228">
                  <c:v>41727.875</c:v>
                </c:pt>
                <c:pt idx="1229">
                  <c:v>41727.916666666664</c:v>
                </c:pt>
                <c:pt idx="1230">
                  <c:v>41727.958333333343</c:v>
                </c:pt>
                <c:pt idx="1231">
                  <c:v>41728</c:v>
                </c:pt>
                <c:pt idx="1232">
                  <c:v>41728.041666666584</c:v>
                </c:pt>
                <c:pt idx="1233">
                  <c:v>41728.083333333336</c:v>
                </c:pt>
                <c:pt idx="1234">
                  <c:v>41728.124999999993</c:v>
                </c:pt>
                <c:pt idx="1235">
                  <c:v>41728.166666666584</c:v>
                </c:pt>
                <c:pt idx="1236">
                  <c:v>41728.208333333336</c:v>
                </c:pt>
                <c:pt idx="1237">
                  <c:v>41728.25</c:v>
                </c:pt>
                <c:pt idx="1238">
                  <c:v>41728.291666666504</c:v>
                </c:pt>
                <c:pt idx="1239">
                  <c:v>41728.333333333336</c:v>
                </c:pt>
                <c:pt idx="1240">
                  <c:v>41728.375</c:v>
                </c:pt>
                <c:pt idx="1241">
                  <c:v>41728.416666666664</c:v>
                </c:pt>
                <c:pt idx="1242">
                  <c:v>41728.458333333343</c:v>
                </c:pt>
                <c:pt idx="1243">
                  <c:v>41728.5</c:v>
                </c:pt>
                <c:pt idx="1244">
                  <c:v>41728.541666666584</c:v>
                </c:pt>
                <c:pt idx="1245">
                  <c:v>41728.583333333336</c:v>
                </c:pt>
                <c:pt idx="1246">
                  <c:v>41728.624999999993</c:v>
                </c:pt>
                <c:pt idx="1247">
                  <c:v>41728.666666666584</c:v>
                </c:pt>
                <c:pt idx="1248">
                  <c:v>41728.708333333336</c:v>
                </c:pt>
                <c:pt idx="1249">
                  <c:v>41728.75</c:v>
                </c:pt>
                <c:pt idx="1250">
                  <c:v>41728.791666666504</c:v>
                </c:pt>
                <c:pt idx="1251">
                  <c:v>41728.833333333336</c:v>
                </c:pt>
                <c:pt idx="1252">
                  <c:v>41728.875</c:v>
                </c:pt>
                <c:pt idx="1253">
                  <c:v>41728.916666666664</c:v>
                </c:pt>
                <c:pt idx="1254">
                  <c:v>41728.958333333343</c:v>
                </c:pt>
                <c:pt idx="1255">
                  <c:v>41729</c:v>
                </c:pt>
                <c:pt idx="1256">
                  <c:v>41729.041666666584</c:v>
                </c:pt>
                <c:pt idx="1257">
                  <c:v>41729.083333333336</c:v>
                </c:pt>
                <c:pt idx="1258">
                  <c:v>41729.124999999993</c:v>
                </c:pt>
                <c:pt idx="1259">
                  <c:v>41729.166666666584</c:v>
                </c:pt>
                <c:pt idx="1260">
                  <c:v>41729.208333333336</c:v>
                </c:pt>
                <c:pt idx="1261">
                  <c:v>41729.25</c:v>
                </c:pt>
                <c:pt idx="1262">
                  <c:v>41729.291666666504</c:v>
                </c:pt>
                <c:pt idx="1263">
                  <c:v>41729.333333333336</c:v>
                </c:pt>
                <c:pt idx="1264">
                  <c:v>41729.375</c:v>
                </c:pt>
                <c:pt idx="1265">
                  <c:v>41729.416666666664</c:v>
                </c:pt>
                <c:pt idx="1266">
                  <c:v>41729.458333333343</c:v>
                </c:pt>
                <c:pt idx="1267">
                  <c:v>41729.5</c:v>
                </c:pt>
                <c:pt idx="1268">
                  <c:v>41729.541666666584</c:v>
                </c:pt>
                <c:pt idx="1269">
                  <c:v>41729.583333333336</c:v>
                </c:pt>
                <c:pt idx="1270">
                  <c:v>41729.624999999993</c:v>
                </c:pt>
                <c:pt idx="1271">
                  <c:v>41729.666666666584</c:v>
                </c:pt>
                <c:pt idx="1272">
                  <c:v>41729.708333333336</c:v>
                </c:pt>
                <c:pt idx="1273">
                  <c:v>41729.75</c:v>
                </c:pt>
                <c:pt idx="1274">
                  <c:v>41729.791666666504</c:v>
                </c:pt>
                <c:pt idx="1275">
                  <c:v>41729.833333333336</c:v>
                </c:pt>
                <c:pt idx="1276">
                  <c:v>41729.875</c:v>
                </c:pt>
                <c:pt idx="1277">
                  <c:v>41729.916666666664</c:v>
                </c:pt>
                <c:pt idx="1278">
                  <c:v>41729.958333333343</c:v>
                </c:pt>
                <c:pt idx="1279">
                  <c:v>41730</c:v>
                </c:pt>
                <c:pt idx="1280">
                  <c:v>41730.041666666584</c:v>
                </c:pt>
                <c:pt idx="1281">
                  <c:v>41730.083333333336</c:v>
                </c:pt>
                <c:pt idx="1282">
                  <c:v>41730.124999999993</c:v>
                </c:pt>
                <c:pt idx="1283">
                  <c:v>41730.166666666584</c:v>
                </c:pt>
                <c:pt idx="1284">
                  <c:v>41730.208333333336</c:v>
                </c:pt>
                <c:pt idx="1285">
                  <c:v>41730.25</c:v>
                </c:pt>
                <c:pt idx="1286">
                  <c:v>41730.291666666504</c:v>
                </c:pt>
                <c:pt idx="1287">
                  <c:v>41730.333333333336</c:v>
                </c:pt>
                <c:pt idx="1288">
                  <c:v>41730.375</c:v>
                </c:pt>
                <c:pt idx="1289">
                  <c:v>41730.416666666664</c:v>
                </c:pt>
                <c:pt idx="1290">
                  <c:v>41730.458333333343</c:v>
                </c:pt>
                <c:pt idx="1291">
                  <c:v>41730.5</c:v>
                </c:pt>
                <c:pt idx="1292">
                  <c:v>41730.541666666584</c:v>
                </c:pt>
                <c:pt idx="1293">
                  <c:v>41730.583333333336</c:v>
                </c:pt>
                <c:pt idx="1294">
                  <c:v>41730.624999999993</c:v>
                </c:pt>
                <c:pt idx="1295">
                  <c:v>41730.666666666584</c:v>
                </c:pt>
                <c:pt idx="1296">
                  <c:v>41730.708333333336</c:v>
                </c:pt>
                <c:pt idx="1297">
                  <c:v>41730.75</c:v>
                </c:pt>
                <c:pt idx="1298">
                  <c:v>41730.791666666504</c:v>
                </c:pt>
                <c:pt idx="1299">
                  <c:v>41730.833333333336</c:v>
                </c:pt>
                <c:pt idx="1300">
                  <c:v>41730.875</c:v>
                </c:pt>
                <c:pt idx="1301">
                  <c:v>41730.916666666664</c:v>
                </c:pt>
                <c:pt idx="1302">
                  <c:v>41730.958333333343</c:v>
                </c:pt>
                <c:pt idx="1303">
                  <c:v>41731</c:v>
                </c:pt>
                <c:pt idx="1304">
                  <c:v>41731.041666666584</c:v>
                </c:pt>
                <c:pt idx="1305">
                  <c:v>41731.083333333336</c:v>
                </c:pt>
                <c:pt idx="1306">
                  <c:v>41731.124999999993</c:v>
                </c:pt>
                <c:pt idx="1307">
                  <c:v>41731.166666666584</c:v>
                </c:pt>
                <c:pt idx="1308">
                  <c:v>41731.208333333336</c:v>
                </c:pt>
                <c:pt idx="1309">
                  <c:v>41731.25</c:v>
                </c:pt>
                <c:pt idx="1310">
                  <c:v>41731.291666666504</c:v>
                </c:pt>
                <c:pt idx="1311">
                  <c:v>41731.333333333336</c:v>
                </c:pt>
                <c:pt idx="1312">
                  <c:v>41731.375</c:v>
                </c:pt>
                <c:pt idx="1313">
                  <c:v>41731.416666666664</c:v>
                </c:pt>
                <c:pt idx="1314">
                  <c:v>41731.458333333343</c:v>
                </c:pt>
                <c:pt idx="1315">
                  <c:v>41731.5</c:v>
                </c:pt>
                <c:pt idx="1316">
                  <c:v>41731.541666666584</c:v>
                </c:pt>
                <c:pt idx="1317">
                  <c:v>41731.583333333336</c:v>
                </c:pt>
                <c:pt idx="1318">
                  <c:v>41731.624999999993</c:v>
                </c:pt>
                <c:pt idx="1319">
                  <c:v>41731.666666666584</c:v>
                </c:pt>
                <c:pt idx="1320">
                  <c:v>41731.708333333336</c:v>
                </c:pt>
                <c:pt idx="1321">
                  <c:v>41731.75</c:v>
                </c:pt>
                <c:pt idx="1322">
                  <c:v>41731.791666666504</c:v>
                </c:pt>
                <c:pt idx="1323">
                  <c:v>41731.833333333336</c:v>
                </c:pt>
                <c:pt idx="1324">
                  <c:v>41731.875</c:v>
                </c:pt>
                <c:pt idx="1325">
                  <c:v>41731.916666666664</c:v>
                </c:pt>
                <c:pt idx="1326">
                  <c:v>41731.958333333343</c:v>
                </c:pt>
                <c:pt idx="1327">
                  <c:v>41732</c:v>
                </c:pt>
                <c:pt idx="1328">
                  <c:v>41732.041666666584</c:v>
                </c:pt>
                <c:pt idx="1329">
                  <c:v>41732.083333333336</c:v>
                </c:pt>
                <c:pt idx="1330">
                  <c:v>41732.124999999993</c:v>
                </c:pt>
                <c:pt idx="1331">
                  <c:v>41732.166666666584</c:v>
                </c:pt>
                <c:pt idx="1332">
                  <c:v>41732.208333333336</c:v>
                </c:pt>
                <c:pt idx="1333">
                  <c:v>41732.25</c:v>
                </c:pt>
                <c:pt idx="1334">
                  <c:v>41732.291666666504</c:v>
                </c:pt>
                <c:pt idx="1335">
                  <c:v>41732.333333333336</c:v>
                </c:pt>
                <c:pt idx="1336">
                  <c:v>41732.375</c:v>
                </c:pt>
                <c:pt idx="1337">
                  <c:v>41732.416666666664</c:v>
                </c:pt>
                <c:pt idx="1338">
                  <c:v>41732.458333333343</c:v>
                </c:pt>
                <c:pt idx="1339">
                  <c:v>41732.5</c:v>
                </c:pt>
                <c:pt idx="1340">
                  <c:v>41732.541666666584</c:v>
                </c:pt>
                <c:pt idx="1341">
                  <c:v>41732.583333333336</c:v>
                </c:pt>
                <c:pt idx="1342">
                  <c:v>41732.624999999993</c:v>
                </c:pt>
                <c:pt idx="1343">
                  <c:v>41732.666666666584</c:v>
                </c:pt>
                <c:pt idx="1344">
                  <c:v>41732.708333333336</c:v>
                </c:pt>
                <c:pt idx="1345">
                  <c:v>41732.75</c:v>
                </c:pt>
                <c:pt idx="1346">
                  <c:v>41732.791666666504</c:v>
                </c:pt>
                <c:pt idx="1347">
                  <c:v>41732.833333333336</c:v>
                </c:pt>
                <c:pt idx="1348">
                  <c:v>41732.875</c:v>
                </c:pt>
                <c:pt idx="1349">
                  <c:v>41732.916666666664</c:v>
                </c:pt>
                <c:pt idx="1350">
                  <c:v>41732.958333333343</c:v>
                </c:pt>
                <c:pt idx="1351">
                  <c:v>41733</c:v>
                </c:pt>
                <c:pt idx="1352">
                  <c:v>41733.041666666584</c:v>
                </c:pt>
                <c:pt idx="1353">
                  <c:v>41733.083333333336</c:v>
                </c:pt>
                <c:pt idx="1354">
                  <c:v>41733.124999999993</c:v>
                </c:pt>
                <c:pt idx="1355">
                  <c:v>41733.166666666584</c:v>
                </c:pt>
                <c:pt idx="1356">
                  <c:v>41733.208333333336</c:v>
                </c:pt>
                <c:pt idx="1357">
                  <c:v>41733.25</c:v>
                </c:pt>
                <c:pt idx="1358">
                  <c:v>41733.291666666504</c:v>
                </c:pt>
                <c:pt idx="1359">
                  <c:v>41733.333333333336</c:v>
                </c:pt>
                <c:pt idx="1360">
                  <c:v>41733.375</c:v>
                </c:pt>
                <c:pt idx="1361">
                  <c:v>41733.416666666664</c:v>
                </c:pt>
                <c:pt idx="1362">
                  <c:v>41733.458333333343</c:v>
                </c:pt>
                <c:pt idx="1363">
                  <c:v>41733.5</c:v>
                </c:pt>
                <c:pt idx="1364">
                  <c:v>41733.541666666584</c:v>
                </c:pt>
                <c:pt idx="1365">
                  <c:v>41733.583333333336</c:v>
                </c:pt>
                <c:pt idx="1366">
                  <c:v>41733.624999999993</c:v>
                </c:pt>
                <c:pt idx="1367">
                  <c:v>41733.666666666584</c:v>
                </c:pt>
                <c:pt idx="1368">
                  <c:v>41733.708333333336</c:v>
                </c:pt>
                <c:pt idx="1369">
                  <c:v>41733.75</c:v>
                </c:pt>
                <c:pt idx="1370">
                  <c:v>41733.791666666504</c:v>
                </c:pt>
                <c:pt idx="1371">
                  <c:v>41733.833333333336</c:v>
                </c:pt>
                <c:pt idx="1372">
                  <c:v>41733.875</c:v>
                </c:pt>
                <c:pt idx="1373">
                  <c:v>41733.916666666664</c:v>
                </c:pt>
                <c:pt idx="1374">
                  <c:v>41733.958333333343</c:v>
                </c:pt>
                <c:pt idx="1375">
                  <c:v>41734</c:v>
                </c:pt>
                <c:pt idx="1376">
                  <c:v>41734.041666666584</c:v>
                </c:pt>
                <c:pt idx="1377">
                  <c:v>41734.083333333336</c:v>
                </c:pt>
                <c:pt idx="1378">
                  <c:v>41734.124999999993</c:v>
                </c:pt>
                <c:pt idx="1379">
                  <c:v>41734.166666666584</c:v>
                </c:pt>
                <c:pt idx="1380">
                  <c:v>41734.208333333336</c:v>
                </c:pt>
                <c:pt idx="1381">
                  <c:v>41734.25</c:v>
                </c:pt>
                <c:pt idx="1382">
                  <c:v>41734.291666666504</c:v>
                </c:pt>
                <c:pt idx="1383">
                  <c:v>41734.333333333336</c:v>
                </c:pt>
                <c:pt idx="1384">
                  <c:v>41734.375</c:v>
                </c:pt>
                <c:pt idx="1385">
                  <c:v>41734.416666666664</c:v>
                </c:pt>
                <c:pt idx="1386">
                  <c:v>41734.458333333343</c:v>
                </c:pt>
                <c:pt idx="1387">
                  <c:v>41734.5</c:v>
                </c:pt>
                <c:pt idx="1388">
                  <c:v>41734.541666666584</c:v>
                </c:pt>
                <c:pt idx="1389">
                  <c:v>41734.583333333336</c:v>
                </c:pt>
                <c:pt idx="1390">
                  <c:v>41734.624999999993</c:v>
                </c:pt>
                <c:pt idx="1391">
                  <c:v>41734.666666666584</c:v>
                </c:pt>
                <c:pt idx="1392">
                  <c:v>41734.708333333336</c:v>
                </c:pt>
                <c:pt idx="1393">
                  <c:v>41734.75</c:v>
                </c:pt>
                <c:pt idx="1394">
                  <c:v>41734.791666666504</c:v>
                </c:pt>
                <c:pt idx="1395">
                  <c:v>41734.833333333336</c:v>
                </c:pt>
                <c:pt idx="1396">
                  <c:v>41734.875</c:v>
                </c:pt>
                <c:pt idx="1397">
                  <c:v>41734.916666666664</c:v>
                </c:pt>
                <c:pt idx="1398">
                  <c:v>41734.958333333343</c:v>
                </c:pt>
                <c:pt idx="1399">
                  <c:v>41735</c:v>
                </c:pt>
                <c:pt idx="1400">
                  <c:v>41735.041666666584</c:v>
                </c:pt>
                <c:pt idx="1401">
                  <c:v>41735.083333333336</c:v>
                </c:pt>
                <c:pt idx="1402">
                  <c:v>41735.124999999993</c:v>
                </c:pt>
                <c:pt idx="1403">
                  <c:v>41735.166666666584</c:v>
                </c:pt>
                <c:pt idx="1404">
                  <c:v>41735.208333333336</c:v>
                </c:pt>
                <c:pt idx="1405">
                  <c:v>41735.25</c:v>
                </c:pt>
                <c:pt idx="1406">
                  <c:v>41735.291666666504</c:v>
                </c:pt>
                <c:pt idx="1407">
                  <c:v>41735.333333333336</c:v>
                </c:pt>
                <c:pt idx="1408">
                  <c:v>41735.375</c:v>
                </c:pt>
                <c:pt idx="1409">
                  <c:v>41735.416666666664</c:v>
                </c:pt>
                <c:pt idx="1410">
                  <c:v>41735.458333333343</c:v>
                </c:pt>
                <c:pt idx="1411">
                  <c:v>41735.5</c:v>
                </c:pt>
                <c:pt idx="1412">
                  <c:v>41735.541666666584</c:v>
                </c:pt>
                <c:pt idx="1413">
                  <c:v>41735.583333333336</c:v>
                </c:pt>
                <c:pt idx="1414">
                  <c:v>41735.624999999993</c:v>
                </c:pt>
                <c:pt idx="1415">
                  <c:v>41735.666666666584</c:v>
                </c:pt>
                <c:pt idx="1416">
                  <c:v>41735.708333333336</c:v>
                </c:pt>
                <c:pt idx="1417">
                  <c:v>41735.75</c:v>
                </c:pt>
                <c:pt idx="1418">
                  <c:v>41735.791666666504</c:v>
                </c:pt>
                <c:pt idx="1419">
                  <c:v>41735.833333333336</c:v>
                </c:pt>
                <c:pt idx="1420">
                  <c:v>41735.875</c:v>
                </c:pt>
                <c:pt idx="1421">
                  <c:v>41735.916666666664</c:v>
                </c:pt>
                <c:pt idx="1422">
                  <c:v>41735.958333333343</c:v>
                </c:pt>
                <c:pt idx="1423">
                  <c:v>41736</c:v>
                </c:pt>
                <c:pt idx="1424">
                  <c:v>41736.041666666584</c:v>
                </c:pt>
                <c:pt idx="1425">
                  <c:v>41736.083333333336</c:v>
                </c:pt>
                <c:pt idx="1426">
                  <c:v>41736.124999999993</c:v>
                </c:pt>
                <c:pt idx="1427">
                  <c:v>41736.166666666584</c:v>
                </c:pt>
                <c:pt idx="1428">
                  <c:v>41736.208333333336</c:v>
                </c:pt>
                <c:pt idx="1429">
                  <c:v>41736.25</c:v>
                </c:pt>
                <c:pt idx="1430">
                  <c:v>41736.291666666504</c:v>
                </c:pt>
                <c:pt idx="1431">
                  <c:v>41736.333333333336</c:v>
                </c:pt>
                <c:pt idx="1432">
                  <c:v>41736.375</c:v>
                </c:pt>
                <c:pt idx="1433">
                  <c:v>41736.416666666664</c:v>
                </c:pt>
                <c:pt idx="1434">
                  <c:v>41736.458333333343</c:v>
                </c:pt>
                <c:pt idx="1435">
                  <c:v>41736.5</c:v>
                </c:pt>
                <c:pt idx="1436">
                  <c:v>41736.541666666584</c:v>
                </c:pt>
                <c:pt idx="1437">
                  <c:v>41736.583333333336</c:v>
                </c:pt>
                <c:pt idx="1438">
                  <c:v>41736.624999999993</c:v>
                </c:pt>
                <c:pt idx="1439">
                  <c:v>41736.666666666584</c:v>
                </c:pt>
                <c:pt idx="1440">
                  <c:v>41736.708333333336</c:v>
                </c:pt>
                <c:pt idx="1441">
                  <c:v>41736.75</c:v>
                </c:pt>
                <c:pt idx="1442">
                  <c:v>41736.791666666504</c:v>
                </c:pt>
                <c:pt idx="1443">
                  <c:v>41736.833333333336</c:v>
                </c:pt>
                <c:pt idx="1444">
                  <c:v>41736.875</c:v>
                </c:pt>
                <c:pt idx="1445">
                  <c:v>41736.916666666664</c:v>
                </c:pt>
                <c:pt idx="1446">
                  <c:v>41736.958333333343</c:v>
                </c:pt>
                <c:pt idx="1447">
                  <c:v>41737</c:v>
                </c:pt>
                <c:pt idx="1448">
                  <c:v>41737.041666666584</c:v>
                </c:pt>
                <c:pt idx="1449">
                  <c:v>41737.083333333336</c:v>
                </c:pt>
                <c:pt idx="1450">
                  <c:v>41737.124999999993</c:v>
                </c:pt>
                <c:pt idx="1451">
                  <c:v>41737.166666666584</c:v>
                </c:pt>
                <c:pt idx="1452">
                  <c:v>41737.208333333336</c:v>
                </c:pt>
                <c:pt idx="1453">
                  <c:v>41737.25</c:v>
                </c:pt>
                <c:pt idx="1454">
                  <c:v>41737.291666666504</c:v>
                </c:pt>
                <c:pt idx="1455">
                  <c:v>41737.333333333336</c:v>
                </c:pt>
                <c:pt idx="1456">
                  <c:v>41737.375</c:v>
                </c:pt>
                <c:pt idx="1457">
                  <c:v>41737.416666666664</c:v>
                </c:pt>
                <c:pt idx="1458">
                  <c:v>41737.458333333343</c:v>
                </c:pt>
                <c:pt idx="1459">
                  <c:v>41737.5</c:v>
                </c:pt>
                <c:pt idx="1460">
                  <c:v>41737.541666666584</c:v>
                </c:pt>
                <c:pt idx="1461">
                  <c:v>41737.583333333336</c:v>
                </c:pt>
                <c:pt idx="1462">
                  <c:v>41737.624999999993</c:v>
                </c:pt>
                <c:pt idx="1463">
                  <c:v>41737.666666666584</c:v>
                </c:pt>
                <c:pt idx="1464">
                  <c:v>41737.708333333336</c:v>
                </c:pt>
                <c:pt idx="1465">
                  <c:v>41737.75</c:v>
                </c:pt>
                <c:pt idx="1466">
                  <c:v>41737.791666666504</c:v>
                </c:pt>
                <c:pt idx="1467">
                  <c:v>41737.833333333336</c:v>
                </c:pt>
                <c:pt idx="1468">
                  <c:v>41737.875</c:v>
                </c:pt>
                <c:pt idx="1469">
                  <c:v>41737.916666666664</c:v>
                </c:pt>
                <c:pt idx="1470">
                  <c:v>41737.958333333343</c:v>
                </c:pt>
                <c:pt idx="1471">
                  <c:v>41738</c:v>
                </c:pt>
                <c:pt idx="1472">
                  <c:v>41738.041666666584</c:v>
                </c:pt>
                <c:pt idx="1473">
                  <c:v>41738.083333333336</c:v>
                </c:pt>
                <c:pt idx="1474">
                  <c:v>41738.124999999993</c:v>
                </c:pt>
                <c:pt idx="1475">
                  <c:v>41738.166666666584</c:v>
                </c:pt>
                <c:pt idx="1476">
                  <c:v>41738.208333333336</c:v>
                </c:pt>
                <c:pt idx="1477">
                  <c:v>41738.25</c:v>
                </c:pt>
                <c:pt idx="1478">
                  <c:v>41738.291666666504</c:v>
                </c:pt>
                <c:pt idx="1479">
                  <c:v>41738.333333333336</c:v>
                </c:pt>
                <c:pt idx="1480">
                  <c:v>41738.375</c:v>
                </c:pt>
                <c:pt idx="1481">
                  <c:v>41738.416666666664</c:v>
                </c:pt>
                <c:pt idx="1482">
                  <c:v>41738.458333333343</c:v>
                </c:pt>
                <c:pt idx="1483">
                  <c:v>41738.5</c:v>
                </c:pt>
                <c:pt idx="1484">
                  <c:v>41738.541666666584</c:v>
                </c:pt>
                <c:pt idx="1485">
                  <c:v>41738.583333333336</c:v>
                </c:pt>
                <c:pt idx="1486">
                  <c:v>41738.624999999993</c:v>
                </c:pt>
                <c:pt idx="1487">
                  <c:v>41738.666666666584</c:v>
                </c:pt>
                <c:pt idx="1488">
                  <c:v>41738.708333333336</c:v>
                </c:pt>
                <c:pt idx="1489">
                  <c:v>41738.75</c:v>
                </c:pt>
                <c:pt idx="1490">
                  <c:v>41738.791666666504</c:v>
                </c:pt>
                <c:pt idx="1491">
                  <c:v>41738.833333333336</c:v>
                </c:pt>
                <c:pt idx="1492">
                  <c:v>41738.875</c:v>
                </c:pt>
                <c:pt idx="1493">
                  <c:v>41738.916666666664</c:v>
                </c:pt>
                <c:pt idx="1494">
                  <c:v>41738.958333333343</c:v>
                </c:pt>
                <c:pt idx="1495">
                  <c:v>41739</c:v>
                </c:pt>
                <c:pt idx="1496">
                  <c:v>41739.041666666584</c:v>
                </c:pt>
                <c:pt idx="1497">
                  <c:v>41739.083333333336</c:v>
                </c:pt>
                <c:pt idx="1498">
                  <c:v>41739.124999999993</c:v>
                </c:pt>
                <c:pt idx="1499">
                  <c:v>41739.166666666584</c:v>
                </c:pt>
                <c:pt idx="1500">
                  <c:v>41739.208333333336</c:v>
                </c:pt>
                <c:pt idx="1501">
                  <c:v>41739.25</c:v>
                </c:pt>
                <c:pt idx="1502">
                  <c:v>41739.291666666504</c:v>
                </c:pt>
                <c:pt idx="1503">
                  <c:v>41739.333333333336</c:v>
                </c:pt>
                <c:pt idx="1504">
                  <c:v>41739.375</c:v>
                </c:pt>
                <c:pt idx="1505">
                  <c:v>41739.416666666664</c:v>
                </c:pt>
                <c:pt idx="1506">
                  <c:v>41739.458333333343</c:v>
                </c:pt>
                <c:pt idx="1507">
                  <c:v>41739.5</c:v>
                </c:pt>
                <c:pt idx="1508">
                  <c:v>41739.541666666584</c:v>
                </c:pt>
                <c:pt idx="1509">
                  <c:v>41739.583333333336</c:v>
                </c:pt>
                <c:pt idx="1510">
                  <c:v>41739.624999999993</c:v>
                </c:pt>
                <c:pt idx="1511">
                  <c:v>41739.666666666584</c:v>
                </c:pt>
                <c:pt idx="1512">
                  <c:v>41739.708333333336</c:v>
                </c:pt>
                <c:pt idx="1513">
                  <c:v>41739.75</c:v>
                </c:pt>
                <c:pt idx="1514">
                  <c:v>41739.791666666504</c:v>
                </c:pt>
                <c:pt idx="1515">
                  <c:v>41739.833333333336</c:v>
                </c:pt>
                <c:pt idx="1516">
                  <c:v>41739.875</c:v>
                </c:pt>
                <c:pt idx="1517">
                  <c:v>41739.916666666664</c:v>
                </c:pt>
                <c:pt idx="1518">
                  <c:v>41739.958333333343</c:v>
                </c:pt>
                <c:pt idx="1519">
                  <c:v>41740</c:v>
                </c:pt>
                <c:pt idx="1520">
                  <c:v>41740.041666666584</c:v>
                </c:pt>
                <c:pt idx="1521">
                  <c:v>41740.083333333336</c:v>
                </c:pt>
                <c:pt idx="1522">
                  <c:v>41740.124999999993</c:v>
                </c:pt>
                <c:pt idx="1523">
                  <c:v>41740.166666666584</c:v>
                </c:pt>
                <c:pt idx="1524">
                  <c:v>41740.208333333336</c:v>
                </c:pt>
                <c:pt idx="1525">
                  <c:v>41740.25</c:v>
                </c:pt>
                <c:pt idx="1526">
                  <c:v>41740.291666666504</c:v>
                </c:pt>
                <c:pt idx="1527">
                  <c:v>41740.333333333336</c:v>
                </c:pt>
                <c:pt idx="1528">
                  <c:v>41740.375</c:v>
                </c:pt>
                <c:pt idx="1529">
                  <c:v>41740.416666666664</c:v>
                </c:pt>
                <c:pt idx="1530">
                  <c:v>41740.458333333343</c:v>
                </c:pt>
                <c:pt idx="1531">
                  <c:v>41740.5</c:v>
                </c:pt>
                <c:pt idx="1532">
                  <c:v>41740.541666666584</c:v>
                </c:pt>
                <c:pt idx="1533">
                  <c:v>41740.583333333336</c:v>
                </c:pt>
                <c:pt idx="1534">
                  <c:v>41740.624999999993</c:v>
                </c:pt>
                <c:pt idx="1535">
                  <c:v>41740.666666666584</c:v>
                </c:pt>
                <c:pt idx="1536">
                  <c:v>41740.708333333336</c:v>
                </c:pt>
                <c:pt idx="1537">
                  <c:v>41740.75</c:v>
                </c:pt>
                <c:pt idx="1538">
                  <c:v>41740.791666666504</c:v>
                </c:pt>
                <c:pt idx="1539">
                  <c:v>41740.833333333336</c:v>
                </c:pt>
                <c:pt idx="1540">
                  <c:v>41740.875</c:v>
                </c:pt>
                <c:pt idx="1541">
                  <c:v>41740.916666666664</c:v>
                </c:pt>
                <c:pt idx="1542">
                  <c:v>41740.958333333343</c:v>
                </c:pt>
                <c:pt idx="1543">
                  <c:v>41741</c:v>
                </c:pt>
                <c:pt idx="1544">
                  <c:v>41741.041666666584</c:v>
                </c:pt>
                <c:pt idx="1545">
                  <c:v>41741.083333333336</c:v>
                </c:pt>
                <c:pt idx="1546">
                  <c:v>41741.124999999993</c:v>
                </c:pt>
                <c:pt idx="1547">
                  <c:v>41741.166666666584</c:v>
                </c:pt>
                <c:pt idx="1548">
                  <c:v>41741.208333333336</c:v>
                </c:pt>
                <c:pt idx="1549">
                  <c:v>41741.25</c:v>
                </c:pt>
                <c:pt idx="1550">
                  <c:v>41741.291666666504</c:v>
                </c:pt>
                <c:pt idx="1551">
                  <c:v>41741.333333333336</c:v>
                </c:pt>
                <c:pt idx="1552">
                  <c:v>41741.375</c:v>
                </c:pt>
                <c:pt idx="1553">
                  <c:v>41741.416666666664</c:v>
                </c:pt>
                <c:pt idx="1554">
                  <c:v>41741.458333333343</c:v>
                </c:pt>
                <c:pt idx="1555">
                  <c:v>41741.5</c:v>
                </c:pt>
                <c:pt idx="1556">
                  <c:v>41741.541666666584</c:v>
                </c:pt>
                <c:pt idx="1557">
                  <c:v>41741.583333333336</c:v>
                </c:pt>
                <c:pt idx="1558">
                  <c:v>41741.624999999993</c:v>
                </c:pt>
                <c:pt idx="1559">
                  <c:v>41741.666666666584</c:v>
                </c:pt>
                <c:pt idx="1560">
                  <c:v>41741.708333333336</c:v>
                </c:pt>
                <c:pt idx="1561">
                  <c:v>41741.75</c:v>
                </c:pt>
                <c:pt idx="1562">
                  <c:v>41741.791666666504</c:v>
                </c:pt>
                <c:pt idx="1563">
                  <c:v>41741.833333333336</c:v>
                </c:pt>
                <c:pt idx="1564">
                  <c:v>41741.875</c:v>
                </c:pt>
                <c:pt idx="1565">
                  <c:v>41741.916666666664</c:v>
                </c:pt>
                <c:pt idx="1566">
                  <c:v>41741.958333333343</c:v>
                </c:pt>
                <c:pt idx="1567">
                  <c:v>41742</c:v>
                </c:pt>
                <c:pt idx="1568">
                  <c:v>41742.041666666584</c:v>
                </c:pt>
                <c:pt idx="1569">
                  <c:v>41742.083333333336</c:v>
                </c:pt>
                <c:pt idx="1570">
                  <c:v>41742.124999999993</c:v>
                </c:pt>
                <c:pt idx="1571">
                  <c:v>41742.166666666584</c:v>
                </c:pt>
                <c:pt idx="1572">
                  <c:v>41742.208333333336</c:v>
                </c:pt>
                <c:pt idx="1573">
                  <c:v>41742.25</c:v>
                </c:pt>
                <c:pt idx="1574">
                  <c:v>41742.291666666504</c:v>
                </c:pt>
                <c:pt idx="1575">
                  <c:v>41742.333333333336</c:v>
                </c:pt>
                <c:pt idx="1576">
                  <c:v>41742.375</c:v>
                </c:pt>
                <c:pt idx="1577">
                  <c:v>41742.416666666664</c:v>
                </c:pt>
                <c:pt idx="1578">
                  <c:v>41742.458333333343</c:v>
                </c:pt>
                <c:pt idx="1579">
                  <c:v>41742.5</c:v>
                </c:pt>
                <c:pt idx="1580">
                  <c:v>41742.541666666584</c:v>
                </c:pt>
                <c:pt idx="1581">
                  <c:v>41742.583333333336</c:v>
                </c:pt>
                <c:pt idx="1582">
                  <c:v>41742.624999999993</c:v>
                </c:pt>
                <c:pt idx="1583">
                  <c:v>41742.666666666584</c:v>
                </c:pt>
                <c:pt idx="1584">
                  <c:v>41742.708333333336</c:v>
                </c:pt>
                <c:pt idx="1585">
                  <c:v>41742.75</c:v>
                </c:pt>
                <c:pt idx="1586">
                  <c:v>41742.791666666504</c:v>
                </c:pt>
                <c:pt idx="1587">
                  <c:v>41742.833333333336</c:v>
                </c:pt>
                <c:pt idx="1588">
                  <c:v>41742.875</c:v>
                </c:pt>
                <c:pt idx="1589">
                  <c:v>41742.916666666664</c:v>
                </c:pt>
                <c:pt idx="1590">
                  <c:v>41742.958333333343</c:v>
                </c:pt>
                <c:pt idx="1591">
                  <c:v>41743</c:v>
                </c:pt>
                <c:pt idx="1592">
                  <c:v>41743.041666666584</c:v>
                </c:pt>
                <c:pt idx="1593">
                  <c:v>41743.083333333336</c:v>
                </c:pt>
                <c:pt idx="1594">
                  <c:v>41743.124999999993</c:v>
                </c:pt>
                <c:pt idx="1595">
                  <c:v>41743.166666666584</c:v>
                </c:pt>
                <c:pt idx="1596">
                  <c:v>41743.208333333336</c:v>
                </c:pt>
                <c:pt idx="1597">
                  <c:v>41743.25</c:v>
                </c:pt>
                <c:pt idx="1598">
                  <c:v>41743.291666666504</c:v>
                </c:pt>
                <c:pt idx="1599">
                  <c:v>41743.333333333336</c:v>
                </c:pt>
                <c:pt idx="1600">
                  <c:v>41743.375</c:v>
                </c:pt>
                <c:pt idx="1601">
                  <c:v>41743.416666666664</c:v>
                </c:pt>
                <c:pt idx="1602">
                  <c:v>41743.458333333343</c:v>
                </c:pt>
                <c:pt idx="1603">
                  <c:v>41743.5</c:v>
                </c:pt>
                <c:pt idx="1604">
                  <c:v>41743.541666666584</c:v>
                </c:pt>
                <c:pt idx="1605">
                  <c:v>41743.583333333336</c:v>
                </c:pt>
                <c:pt idx="1606">
                  <c:v>41743.624999999993</c:v>
                </c:pt>
                <c:pt idx="1607">
                  <c:v>41743.666666666584</c:v>
                </c:pt>
                <c:pt idx="1608">
                  <c:v>41743.708333333336</c:v>
                </c:pt>
                <c:pt idx="1609">
                  <c:v>41743.75</c:v>
                </c:pt>
                <c:pt idx="1610">
                  <c:v>41743.791666666504</c:v>
                </c:pt>
                <c:pt idx="1611">
                  <c:v>41743.833333333336</c:v>
                </c:pt>
                <c:pt idx="1612">
                  <c:v>41743.875</c:v>
                </c:pt>
                <c:pt idx="1613">
                  <c:v>41743.916666666664</c:v>
                </c:pt>
                <c:pt idx="1614">
                  <c:v>41743.958333333343</c:v>
                </c:pt>
                <c:pt idx="1615">
                  <c:v>41744</c:v>
                </c:pt>
                <c:pt idx="1616">
                  <c:v>41744.041666666584</c:v>
                </c:pt>
                <c:pt idx="1617">
                  <c:v>41744.083333333336</c:v>
                </c:pt>
                <c:pt idx="1618">
                  <c:v>41744.124999999993</c:v>
                </c:pt>
                <c:pt idx="1619">
                  <c:v>41744.166666666584</c:v>
                </c:pt>
                <c:pt idx="1620">
                  <c:v>41744.208333333336</c:v>
                </c:pt>
                <c:pt idx="1621">
                  <c:v>41744.25</c:v>
                </c:pt>
                <c:pt idx="1622">
                  <c:v>41744.291666666504</c:v>
                </c:pt>
                <c:pt idx="1623">
                  <c:v>41744.333333333336</c:v>
                </c:pt>
                <c:pt idx="1624">
                  <c:v>41744.375</c:v>
                </c:pt>
                <c:pt idx="1625">
                  <c:v>41744.416666666664</c:v>
                </c:pt>
                <c:pt idx="1626">
                  <c:v>41744.458333333343</c:v>
                </c:pt>
                <c:pt idx="1627">
                  <c:v>41744.5</c:v>
                </c:pt>
                <c:pt idx="1628">
                  <c:v>41744.541666666584</c:v>
                </c:pt>
                <c:pt idx="1629">
                  <c:v>41744.583333333336</c:v>
                </c:pt>
                <c:pt idx="1630">
                  <c:v>41744.624999999993</c:v>
                </c:pt>
                <c:pt idx="1631">
                  <c:v>41744.666666666584</c:v>
                </c:pt>
                <c:pt idx="1632">
                  <c:v>41744.708333333336</c:v>
                </c:pt>
                <c:pt idx="1633">
                  <c:v>41744.75</c:v>
                </c:pt>
                <c:pt idx="1634">
                  <c:v>41744.791666666504</c:v>
                </c:pt>
                <c:pt idx="1635">
                  <c:v>41744.833333333336</c:v>
                </c:pt>
                <c:pt idx="1636">
                  <c:v>41744.875</c:v>
                </c:pt>
                <c:pt idx="1637">
                  <c:v>41744.916666666664</c:v>
                </c:pt>
                <c:pt idx="1638">
                  <c:v>41744.958333333343</c:v>
                </c:pt>
                <c:pt idx="1639">
                  <c:v>41745</c:v>
                </c:pt>
                <c:pt idx="1640">
                  <c:v>41745.041666666584</c:v>
                </c:pt>
                <c:pt idx="1641">
                  <c:v>41745.083333333336</c:v>
                </c:pt>
                <c:pt idx="1642">
                  <c:v>41745.124999999993</c:v>
                </c:pt>
                <c:pt idx="1643">
                  <c:v>41745.166666666584</c:v>
                </c:pt>
                <c:pt idx="1644">
                  <c:v>41745.208333333336</c:v>
                </c:pt>
                <c:pt idx="1645">
                  <c:v>41745.25</c:v>
                </c:pt>
                <c:pt idx="1646">
                  <c:v>41745.291666666504</c:v>
                </c:pt>
                <c:pt idx="1647">
                  <c:v>41745.333333333336</c:v>
                </c:pt>
                <c:pt idx="1648">
                  <c:v>41745.375</c:v>
                </c:pt>
                <c:pt idx="1649">
                  <c:v>41745.416666666664</c:v>
                </c:pt>
                <c:pt idx="1650">
                  <c:v>41745.458333333343</c:v>
                </c:pt>
                <c:pt idx="1651">
                  <c:v>41745.5</c:v>
                </c:pt>
                <c:pt idx="1652">
                  <c:v>41745.541666666584</c:v>
                </c:pt>
                <c:pt idx="1653">
                  <c:v>41745.583333333336</c:v>
                </c:pt>
                <c:pt idx="1654">
                  <c:v>41745.624999999993</c:v>
                </c:pt>
                <c:pt idx="1655">
                  <c:v>41745.666666666584</c:v>
                </c:pt>
                <c:pt idx="1656">
                  <c:v>41745.708333333336</c:v>
                </c:pt>
                <c:pt idx="1657">
                  <c:v>41745.75</c:v>
                </c:pt>
                <c:pt idx="1658">
                  <c:v>41745.791666666504</c:v>
                </c:pt>
                <c:pt idx="1659">
                  <c:v>41745.833333333336</c:v>
                </c:pt>
                <c:pt idx="1660">
                  <c:v>41745.875</c:v>
                </c:pt>
                <c:pt idx="1661">
                  <c:v>41745.916666666664</c:v>
                </c:pt>
                <c:pt idx="1662">
                  <c:v>41745.958333333343</c:v>
                </c:pt>
                <c:pt idx="1663">
                  <c:v>41746</c:v>
                </c:pt>
                <c:pt idx="1664">
                  <c:v>41746.041666666584</c:v>
                </c:pt>
                <c:pt idx="1665">
                  <c:v>41746.083333333336</c:v>
                </c:pt>
                <c:pt idx="1666">
                  <c:v>41746.124999999993</c:v>
                </c:pt>
                <c:pt idx="1667">
                  <c:v>41746.166666666584</c:v>
                </c:pt>
                <c:pt idx="1668">
                  <c:v>41746.208333333336</c:v>
                </c:pt>
                <c:pt idx="1669">
                  <c:v>41746.25</c:v>
                </c:pt>
                <c:pt idx="1670">
                  <c:v>41746.291666666504</c:v>
                </c:pt>
                <c:pt idx="1671">
                  <c:v>41746.333333333336</c:v>
                </c:pt>
                <c:pt idx="1672">
                  <c:v>41746.375</c:v>
                </c:pt>
                <c:pt idx="1673">
                  <c:v>41746.416666666664</c:v>
                </c:pt>
                <c:pt idx="1674">
                  <c:v>41746.458333333343</c:v>
                </c:pt>
                <c:pt idx="1675">
                  <c:v>41746.5</c:v>
                </c:pt>
                <c:pt idx="1676">
                  <c:v>41746.541666666584</c:v>
                </c:pt>
                <c:pt idx="1677">
                  <c:v>41746.583333333336</c:v>
                </c:pt>
                <c:pt idx="1678">
                  <c:v>41746.624999999993</c:v>
                </c:pt>
                <c:pt idx="1679">
                  <c:v>41746.666666666584</c:v>
                </c:pt>
                <c:pt idx="1680">
                  <c:v>41746.708333333336</c:v>
                </c:pt>
                <c:pt idx="1681">
                  <c:v>41746.75</c:v>
                </c:pt>
                <c:pt idx="1682">
                  <c:v>41746.791666666504</c:v>
                </c:pt>
                <c:pt idx="1683">
                  <c:v>41746.833333333336</c:v>
                </c:pt>
                <c:pt idx="1684">
                  <c:v>41746.875</c:v>
                </c:pt>
                <c:pt idx="1685">
                  <c:v>41746.916666666664</c:v>
                </c:pt>
                <c:pt idx="1686">
                  <c:v>41746.958333333343</c:v>
                </c:pt>
                <c:pt idx="1687">
                  <c:v>41747</c:v>
                </c:pt>
                <c:pt idx="1688">
                  <c:v>41747.041666666584</c:v>
                </c:pt>
                <c:pt idx="1689">
                  <c:v>41747.083333333336</c:v>
                </c:pt>
                <c:pt idx="1690">
                  <c:v>41747.124999999993</c:v>
                </c:pt>
                <c:pt idx="1691">
                  <c:v>41747.166666666584</c:v>
                </c:pt>
                <c:pt idx="1692">
                  <c:v>41747.208333333336</c:v>
                </c:pt>
                <c:pt idx="1693">
                  <c:v>41747.25</c:v>
                </c:pt>
                <c:pt idx="1694">
                  <c:v>41747.291666666504</c:v>
                </c:pt>
                <c:pt idx="1695">
                  <c:v>41747.333333333336</c:v>
                </c:pt>
                <c:pt idx="1696">
                  <c:v>41747.375</c:v>
                </c:pt>
                <c:pt idx="1697">
                  <c:v>41747.416666666664</c:v>
                </c:pt>
                <c:pt idx="1698">
                  <c:v>41747.458333333343</c:v>
                </c:pt>
                <c:pt idx="1699">
                  <c:v>41747.5</c:v>
                </c:pt>
                <c:pt idx="1700">
                  <c:v>41747.541666666584</c:v>
                </c:pt>
                <c:pt idx="1701">
                  <c:v>41747.583333333336</c:v>
                </c:pt>
                <c:pt idx="1702">
                  <c:v>41747.624999999993</c:v>
                </c:pt>
                <c:pt idx="1703">
                  <c:v>41747.666666666584</c:v>
                </c:pt>
                <c:pt idx="1704">
                  <c:v>41747.708333333336</c:v>
                </c:pt>
                <c:pt idx="1705">
                  <c:v>41747.75</c:v>
                </c:pt>
                <c:pt idx="1706">
                  <c:v>41747.791666666504</c:v>
                </c:pt>
                <c:pt idx="1707">
                  <c:v>41747.833333333336</c:v>
                </c:pt>
                <c:pt idx="1708">
                  <c:v>41747.875</c:v>
                </c:pt>
                <c:pt idx="1709">
                  <c:v>41747.916666666664</c:v>
                </c:pt>
                <c:pt idx="1710">
                  <c:v>41747.958333333343</c:v>
                </c:pt>
                <c:pt idx="1711">
                  <c:v>41748</c:v>
                </c:pt>
                <c:pt idx="1712">
                  <c:v>41748.041666666584</c:v>
                </c:pt>
                <c:pt idx="1713">
                  <c:v>41748.083333333336</c:v>
                </c:pt>
                <c:pt idx="1714">
                  <c:v>41748.124999999993</c:v>
                </c:pt>
                <c:pt idx="1715">
                  <c:v>41748.166666666584</c:v>
                </c:pt>
                <c:pt idx="1716">
                  <c:v>41748.208333333336</c:v>
                </c:pt>
                <c:pt idx="1717">
                  <c:v>41748.25</c:v>
                </c:pt>
                <c:pt idx="1718">
                  <c:v>41748.291666666504</c:v>
                </c:pt>
                <c:pt idx="1719">
                  <c:v>41748.333333333336</c:v>
                </c:pt>
                <c:pt idx="1720">
                  <c:v>41748.375</c:v>
                </c:pt>
                <c:pt idx="1721">
                  <c:v>41748.416666666664</c:v>
                </c:pt>
                <c:pt idx="1722">
                  <c:v>41748.458333333343</c:v>
                </c:pt>
                <c:pt idx="1723">
                  <c:v>41748.5</c:v>
                </c:pt>
                <c:pt idx="1724">
                  <c:v>41748.541666666584</c:v>
                </c:pt>
                <c:pt idx="1725">
                  <c:v>41748.583333333336</c:v>
                </c:pt>
                <c:pt idx="1726">
                  <c:v>41748.624999999993</c:v>
                </c:pt>
                <c:pt idx="1727">
                  <c:v>41748.666666666584</c:v>
                </c:pt>
                <c:pt idx="1728">
                  <c:v>41748.708333333336</c:v>
                </c:pt>
                <c:pt idx="1729">
                  <c:v>41748.75</c:v>
                </c:pt>
                <c:pt idx="1730">
                  <c:v>41748.791666666504</c:v>
                </c:pt>
                <c:pt idx="1731">
                  <c:v>41748.833333333336</c:v>
                </c:pt>
                <c:pt idx="1732">
                  <c:v>41748.875</c:v>
                </c:pt>
                <c:pt idx="1733">
                  <c:v>41748.916666666664</c:v>
                </c:pt>
                <c:pt idx="1734">
                  <c:v>41748.958333333343</c:v>
                </c:pt>
                <c:pt idx="1735">
                  <c:v>41749</c:v>
                </c:pt>
                <c:pt idx="1736">
                  <c:v>41749.041666666584</c:v>
                </c:pt>
                <c:pt idx="1737">
                  <c:v>41749.083333333336</c:v>
                </c:pt>
                <c:pt idx="1738">
                  <c:v>41749.124999999993</c:v>
                </c:pt>
                <c:pt idx="1739">
                  <c:v>41749.166666666584</c:v>
                </c:pt>
                <c:pt idx="1740">
                  <c:v>41749.208333333336</c:v>
                </c:pt>
                <c:pt idx="1741">
                  <c:v>41749.25</c:v>
                </c:pt>
                <c:pt idx="1742">
                  <c:v>41749.291666666504</c:v>
                </c:pt>
                <c:pt idx="1743">
                  <c:v>41749.333333333336</c:v>
                </c:pt>
                <c:pt idx="1744">
                  <c:v>41749.375</c:v>
                </c:pt>
                <c:pt idx="1745">
                  <c:v>41749.416666666664</c:v>
                </c:pt>
                <c:pt idx="1746">
                  <c:v>41749.458333333343</c:v>
                </c:pt>
                <c:pt idx="1747">
                  <c:v>41749.5</c:v>
                </c:pt>
                <c:pt idx="1748">
                  <c:v>41749.541666666584</c:v>
                </c:pt>
                <c:pt idx="1749">
                  <c:v>41749.583333333336</c:v>
                </c:pt>
                <c:pt idx="1750">
                  <c:v>41749.624999999993</c:v>
                </c:pt>
                <c:pt idx="1751">
                  <c:v>41749.666666666584</c:v>
                </c:pt>
                <c:pt idx="1752">
                  <c:v>41749.708333333336</c:v>
                </c:pt>
                <c:pt idx="1753">
                  <c:v>41749.75</c:v>
                </c:pt>
                <c:pt idx="1754">
                  <c:v>41749.791666666504</c:v>
                </c:pt>
                <c:pt idx="1755">
                  <c:v>41749.833333333336</c:v>
                </c:pt>
                <c:pt idx="1756">
                  <c:v>41749.875</c:v>
                </c:pt>
                <c:pt idx="1757">
                  <c:v>41749.916666666664</c:v>
                </c:pt>
                <c:pt idx="1758">
                  <c:v>41749.958333333343</c:v>
                </c:pt>
                <c:pt idx="1759">
                  <c:v>41750</c:v>
                </c:pt>
                <c:pt idx="1760">
                  <c:v>41750.041666666584</c:v>
                </c:pt>
                <c:pt idx="1761">
                  <c:v>41750.083333333336</c:v>
                </c:pt>
                <c:pt idx="1762">
                  <c:v>41750.124999999993</c:v>
                </c:pt>
                <c:pt idx="1763">
                  <c:v>41750.166666666584</c:v>
                </c:pt>
                <c:pt idx="1764">
                  <c:v>41750.208333333336</c:v>
                </c:pt>
                <c:pt idx="1765">
                  <c:v>41750.25</c:v>
                </c:pt>
                <c:pt idx="1766">
                  <c:v>41750.291666666504</c:v>
                </c:pt>
                <c:pt idx="1767">
                  <c:v>41750.333333333336</c:v>
                </c:pt>
                <c:pt idx="1768">
                  <c:v>41750.375</c:v>
                </c:pt>
                <c:pt idx="1769">
                  <c:v>41750.416666666664</c:v>
                </c:pt>
                <c:pt idx="1770">
                  <c:v>41750.458333333343</c:v>
                </c:pt>
                <c:pt idx="1771">
                  <c:v>41750.5</c:v>
                </c:pt>
                <c:pt idx="1772">
                  <c:v>41750.541666666584</c:v>
                </c:pt>
                <c:pt idx="1773">
                  <c:v>41750.583333333336</c:v>
                </c:pt>
                <c:pt idx="1774">
                  <c:v>41750.624999999993</c:v>
                </c:pt>
                <c:pt idx="1775">
                  <c:v>41750.666666666584</c:v>
                </c:pt>
                <c:pt idx="1776">
                  <c:v>41750.708333333336</c:v>
                </c:pt>
                <c:pt idx="1777">
                  <c:v>41750.75</c:v>
                </c:pt>
                <c:pt idx="1778">
                  <c:v>41750.791666666504</c:v>
                </c:pt>
                <c:pt idx="1779">
                  <c:v>41750.833333333336</c:v>
                </c:pt>
                <c:pt idx="1780">
                  <c:v>41750.875</c:v>
                </c:pt>
                <c:pt idx="1781">
                  <c:v>41750.916666666664</c:v>
                </c:pt>
                <c:pt idx="1782">
                  <c:v>41750.958333333343</c:v>
                </c:pt>
                <c:pt idx="1783">
                  <c:v>41751</c:v>
                </c:pt>
                <c:pt idx="1784">
                  <c:v>41751.041666666584</c:v>
                </c:pt>
                <c:pt idx="1785">
                  <c:v>41751.083333333336</c:v>
                </c:pt>
                <c:pt idx="1786">
                  <c:v>41751.124999999993</c:v>
                </c:pt>
                <c:pt idx="1787">
                  <c:v>41751.166666666584</c:v>
                </c:pt>
                <c:pt idx="1788">
                  <c:v>41751.208333333336</c:v>
                </c:pt>
                <c:pt idx="1789">
                  <c:v>41751.25</c:v>
                </c:pt>
                <c:pt idx="1790">
                  <c:v>41751.291666666504</c:v>
                </c:pt>
                <c:pt idx="1791">
                  <c:v>41751.333333333336</c:v>
                </c:pt>
                <c:pt idx="1792">
                  <c:v>41751.375</c:v>
                </c:pt>
                <c:pt idx="1793">
                  <c:v>41751.416666666664</c:v>
                </c:pt>
                <c:pt idx="1794">
                  <c:v>41751.458333333343</c:v>
                </c:pt>
                <c:pt idx="1795">
                  <c:v>41751.5</c:v>
                </c:pt>
                <c:pt idx="1796">
                  <c:v>41751.541666666584</c:v>
                </c:pt>
                <c:pt idx="1797">
                  <c:v>41751.583333333336</c:v>
                </c:pt>
                <c:pt idx="1798">
                  <c:v>41751.624999999993</c:v>
                </c:pt>
                <c:pt idx="1799">
                  <c:v>41751.666666666584</c:v>
                </c:pt>
                <c:pt idx="1800">
                  <c:v>41751.708333333336</c:v>
                </c:pt>
                <c:pt idx="1801">
                  <c:v>41751.75</c:v>
                </c:pt>
                <c:pt idx="1802">
                  <c:v>41751.791666666504</c:v>
                </c:pt>
                <c:pt idx="1803">
                  <c:v>41751.833333333336</c:v>
                </c:pt>
                <c:pt idx="1804">
                  <c:v>41751.875</c:v>
                </c:pt>
                <c:pt idx="1805">
                  <c:v>41751.916666666664</c:v>
                </c:pt>
                <c:pt idx="1806">
                  <c:v>41751.958333333343</c:v>
                </c:pt>
              </c:numCache>
            </c:numRef>
          </c:xVal>
          <c:yVal>
            <c:numRef>
              <c:f>'C:\Users\Jonathan\Dropbox\Jonathan_Tarendra\Thesis\Thesis 2014\Paper 5 WETNESS\[Wetness (working file).xlsx]Sheet1'!$U$4:$U$1810</c:f>
              <c:numCache>
                <c:formatCode>General</c:formatCode>
                <c:ptCount val="1807"/>
                <c:pt idx="0">
                  <c:v>-9.99</c:v>
                </c:pt>
                <c:pt idx="1">
                  <c:v>-9.57</c:v>
                </c:pt>
                <c:pt idx="2">
                  <c:v>-9.19</c:v>
                </c:pt>
                <c:pt idx="3">
                  <c:v>-8.8800000000000008</c:v>
                </c:pt>
                <c:pt idx="4">
                  <c:v>-8.5400000000000009</c:v>
                </c:pt>
                <c:pt idx="5">
                  <c:v>-8.33</c:v>
                </c:pt>
                <c:pt idx="6">
                  <c:v>-8.0500000000000007</c:v>
                </c:pt>
                <c:pt idx="7">
                  <c:v>-7.88</c:v>
                </c:pt>
                <c:pt idx="8">
                  <c:v>-7.593</c:v>
                </c:pt>
                <c:pt idx="9">
                  <c:v>-7.5439999999999996</c:v>
                </c:pt>
                <c:pt idx="10">
                  <c:v>-7.3199999999999985</c:v>
                </c:pt>
                <c:pt idx="11">
                  <c:v>-7.1879999999999891</c:v>
                </c:pt>
                <c:pt idx="12">
                  <c:v>-7.01</c:v>
                </c:pt>
                <c:pt idx="13">
                  <c:v>-6.8869999999999996</c:v>
                </c:pt>
                <c:pt idx="14">
                  <c:v>-6.8090000000000002</c:v>
                </c:pt>
                <c:pt idx="15">
                  <c:v>-6.6989999999999945</c:v>
                </c:pt>
                <c:pt idx="16">
                  <c:v>-6.6199999999999966</c:v>
                </c:pt>
                <c:pt idx="17">
                  <c:v>-6.5419999999999998</c:v>
                </c:pt>
                <c:pt idx="18">
                  <c:v>-6.4249999999999945</c:v>
                </c:pt>
                <c:pt idx="19">
                  <c:v>-6.37</c:v>
                </c:pt>
                <c:pt idx="20">
                  <c:v>-6.266</c:v>
                </c:pt>
                <c:pt idx="21">
                  <c:v>-6.173</c:v>
                </c:pt>
                <c:pt idx="22">
                  <c:v>-6.0839999999999996</c:v>
                </c:pt>
                <c:pt idx="23">
                  <c:v>-6.0030000000000001</c:v>
                </c:pt>
                <c:pt idx="24">
                  <c:v>-5.9139999999999997</c:v>
                </c:pt>
                <c:pt idx="25">
                  <c:v>-5.8339999999999996</c:v>
                </c:pt>
                <c:pt idx="26">
                  <c:v>-5.7729999999999997</c:v>
                </c:pt>
                <c:pt idx="27">
                  <c:v>-5.673</c:v>
                </c:pt>
                <c:pt idx="28">
                  <c:v>-5.6199999999999966</c:v>
                </c:pt>
                <c:pt idx="29">
                  <c:v>-5.593</c:v>
                </c:pt>
                <c:pt idx="30">
                  <c:v>-5.5249999999999888</c:v>
                </c:pt>
                <c:pt idx="31">
                  <c:v>-5.4489999999999998</c:v>
                </c:pt>
                <c:pt idx="32">
                  <c:v>-5.3159999999999945</c:v>
                </c:pt>
                <c:pt idx="33">
                  <c:v>-5.23</c:v>
                </c:pt>
                <c:pt idx="34">
                  <c:v>-5.1959999999999891</c:v>
                </c:pt>
                <c:pt idx="35">
                  <c:v>-5.1989999999999945</c:v>
                </c:pt>
                <c:pt idx="36">
                  <c:v>-5.1319999999999997</c:v>
                </c:pt>
                <c:pt idx="37">
                  <c:v>-5.1129999999999889</c:v>
                </c:pt>
                <c:pt idx="38">
                  <c:v>-5.0529999999999955</c:v>
                </c:pt>
                <c:pt idx="39">
                  <c:v>-5.014999999999989</c:v>
                </c:pt>
                <c:pt idx="40">
                  <c:v>-5.0639999999999965</c:v>
                </c:pt>
                <c:pt idx="41">
                  <c:v>-4.9969999999999999</c:v>
                </c:pt>
                <c:pt idx="42">
                  <c:v>-4.952</c:v>
                </c:pt>
                <c:pt idx="43">
                  <c:v>-4.851</c:v>
                </c:pt>
                <c:pt idx="44">
                  <c:v>-4.827999999999987</c:v>
                </c:pt>
                <c:pt idx="45">
                  <c:v>-4.7720000000000002</c:v>
                </c:pt>
                <c:pt idx="46">
                  <c:v>-4.6760000000000002</c:v>
                </c:pt>
                <c:pt idx="47">
                  <c:v>-4.5750000000000002</c:v>
                </c:pt>
                <c:pt idx="48">
                  <c:v>-4.5309999999999997</c:v>
                </c:pt>
                <c:pt idx="49">
                  <c:v>-4.5049999999999955</c:v>
                </c:pt>
                <c:pt idx="50">
                  <c:v>-4.4829999999999997</c:v>
                </c:pt>
                <c:pt idx="51">
                  <c:v>-4.4870000000000001</c:v>
                </c:pt>
                <c:pt idx="52">
                  <c:v>-4.5119999999999996</c:v>
                </c:pt>
                <c:pt idx="53">
                  <c:v>-4.4980000000000002</c:v>
                </c:pt>
                <c:pt idx="54">
                  <c:v>-4.516</c:v>
                </c:pt>
                <c:pt idx="55">
                  <c:v>-4.5529999999999955</c:v>
                </c:pt>
                <c:pt idx="56">
                  <c:v>-4.5049999999999955</c:v>
                </c:pt>
                <c:pt idx="57">
                  <c:v>-4.6269999999999945</c:v>
                </c:pt>
                <c:pt idx="58">
                  <c:v>-4.6310000000000002</c:v>
                </c:pt>
                <c:pt idx="59">
                  <c:v>-4.7130000000000001</c:v>
                </c:pt>
                <c:pt idx="60">
                  <c:v>-4.7460000000000004</c:v>
                </c:pt>
                <c:pt idx="61">
                  <c:v>-4.7720000000000002</c:v>
                </c:pt>
                <c:pt idx="62">
                  <c:v>-4.8810000000000002</c:v>
                </c:pt>
                <c:pt idx="63">
                  <c:v>-4.9480000000000004</c:v>
                </c:pt>
                <c:pt idx="64">
                  <c:v>-5.0119999999999996</c:v>
                </c:pt>
                <c:pt idx="65">
                  <c:v>-5.0789999999999997</c:v>
                </c:pt>
                <c:pt idx="66">
                  <c:v>-5.1579999999999888</c:v>
                </c:pt>
                <c:pt idx="67">
                  <c:v>-5.1429999999999945</c:v>
                </c:pt>
                <c:pt idx="68">
                  <c:v>-5.1390000000000002</c:v>
                </c:pt>
                <c:pt idx="69">
                  <c:v>-5.1049999999999889</c:v>
                </c:pt>
                <c:pt idx="70">
                  <c:v>-5.0449999999999955</c:v>
                </c:pt>
                <c:pt idx="71">
                  <c:v>-5.0339999999999998</c:v>
                </c:pt>
                <c:pt idx="72">
                  <c:v>-4.9740000000000002</c:v>
                </c:pt>
                <c:pt idx="73">
                  <c:v>-5.008</c:v>
                </c:pt>
                <c:pt idx="74">
                  <c:v>-5.0419999999999998</c:v>
                </c:pt>
                <c:pt idx="75">
                  <c:v>-5.0789999999999997</c:v>
                </c:pt>
                <c:pt idx="76">
                  <c:v>-5.109</c:v>
                </c:pt>
                <c:pt idx="77">
                  <c:v>-5.1539999999999955</c:v>
                </c:pt>
                <c:pt idx="78">
                  <c:v>-5.1619999999999955</c:v>
                </c:pt>
                <c:pt idx="79">
                  <c:v>-5.1659999999999888</c:v>
                </c:pt>
                <c:pt idx="80">
                  <c:v>-5.1049999999999889</c:v>
                </c:pt>
                <c:pt idx="81">
                  <c:v>-5.181</c:v>
                </c:pt>
                <c:pt idx="82">
                  <c:v>-5.1919999999999975</c:v>
                </c:pt>
                <c:pt idx="83">
                  <c:v>-5.1429999999999945</c:v>
                </c:pt>
                <c:pt idx="84">
                  <c:v>-5.127999999999985</c:v>
                </c:pt>
                <c:pt idx="85">
                  <c:v>-5.1919999999999975</c:v>
                </c:pt>
                <c:pt idx="86">
                  <c:v>-5.1169999999999956</c:v>
                </c:pt>
                <c:pt idx="87">
                  <c:v>-5.1619999999999955</c:v>
                </c:pt>
                <c:pt idx="88">
                  <c:v>-5.1619999999999955</c:v>
                </c:pt>
                <c:pt idx="89">
                  <c:v>-5.1429999999999945</c:v>
                </c:pt>
                <c:pt idx="90">
                  <c:v>-5.1539999999999955</c:v>
                </c:pt>
                <c:pt idx="91">
                  <c:v>-5.181</c:v>
                </c:pt>
                <c:pt idx="92">
                  <c:v>-5.1169999999999956</c:v>
                </c:pt>
                <c:pt idx="93">
                  <c:v>-4.9700000000000024</c:v>
                </c:pt>
                <c:pt idx="94">
                  <c:v>-4.9480000000000004</c:v>
                </c:pt>
                <c:pt idx="95">
                  <c:v>-4.8390000000000004</c:v>
                </c:pt>
                <c:pt idx="96">
                  <c:v>-4.7690000000000001</c:v>
                </c:pt>
                <c:pt idx="97">
                  <c:v>-4.7539999999999996</c:v>
                </c:pt>
                <c:pt idx="98">
                  <c:v>-4.8019999999999996</c:v>
                </c:pt>
                <c:pt idx="99">
                  <c:v>-4.7569999999999997</c:v>
                </c:pt>
                <c:pt idx="100">
                  <c:v>-4.764999999999989</c:v>
                </c:pt>
                <c:pt idx="101">
                  <c:v>-4.7839999999999998</c:v>
                </c:pt>
                <c:pt idx="102">
                  <c:v>-4.7690000000000001</c:v>
                </c:pt>
                <c:pt idx="103">
                  <c:v>-4.7690000000000001</c:v>
                </c:pt>
                <c:pt idx="104">
                  <c:v>-4.8019999999999996</c:v>
                </c:pt>
                <c:pt idx="105">
                  <c:v>-4.8129999999999891</c:v>
                </c:pt>
                <c:pt idx="106">
                  <c:v>-4.8099999999999996</c:v>
                </c:pt>
                <c:pt idx="107">
                  <c:v>-4.9219999999999997</c:v>
                </c:pt>
                <c:pt idx="108">
                  <c:v>-4.9370000000000003</c:v>
                </c:pt>
                <c:pt idx="109">
                  <c:v>-4.9669999999999996</c:v>
                </c:pt>
                <c:pt idx="110">
                  <c:v>-5.008</c:v>
                </c:pt>
                <c:pt idx="111">
                  <c:v>-5.0869999999999997</c:v>
                </c:pt>
                <c:pt idx="112">
                  <c:v>-5.109</c:v>
                </c:pt>
                <c:pt idx="113">
                  <c:v>-5.1199999999999966</c:v>
                </c:pt>
                <c:pt idx="114">
                  <c:v>-5.1319999999999997</c:v>
                </c:pt>
                <c:pt idx="115">
                  <c:v>-5.1019999999999985</c:v>
                </c:pt>
                <c:pt idx="116">
                  <c:v>-5.0039999999999996</c:v>
                </c:pt>
                <c:pt idx="117">
                  <c:v>-4.9930000000000003</c:v>
                </c:pt>
                <c:pt idx="118">
                  <c:v>-4.9400000000000004</c:v>
                </c:pt>
                <c:pt idx="119">
                  <c:v>-4.9329999999999998</c:v>
                </c:pt>
                <c:pt idx="120">
                  <c:v>-4.8539999999999965</c:v>
                </c:pt>
                <c:pt idx="121">
                  <c:v>-4.851</c:v>
                </c:pt>
                <c:pt idx="122">
                  <c:v>-4.9550000000000001</c:v>
                </c:pt>
                <c:pt idx="123">
                  <c:v>-4.9329999999999998</c:v>
                </c:pt>
                <c:pt idx="124">
                  <c:v>-4.952</c:v>
                </c:pt>
                <c:pt idx="125">
                  <c:v>-4.9820000000000002</c:v>
                </c:pt>
                <c:pt idx="126">
                  <c:v>-5.0830000000000002</c:v>
                </c:pt>
                <c:pt idx="127">
                  <c:v>-5.1049999999999889</c:v>
                </c:pt>
                <c:pt idx="128">
                  <c:v>-5.109</c:v>
                </c:pt>
                <c:pt idx="129">
                  <c:v>-5.1019999999999985</c:v>
                </c:pt>
                <c:pt idx="130">
                  <c:v>-5.1539999999999955</c:v>
                </c:pt>
                <c:pt idx="131">
                  <c:v>-5.1429999999999945</c:v>
                </c:pt>
                <c:pt idx="132">
                  <c:v>-5.0830000000000002</c:v>
                </c:pt>
                <c:pt idx="133">
                  <c:v>-5.0529999999999955</c:v>
                </c:pt>
                <c:pt idx="134">
                  <c:v>-5.0869999999999997</c:v>
                </c:pt>
                <c:pt idx="135">
                  <c:v>-5.127999999999985</c:v>
                </c:pt>
                <c:pt idx="136">
                  <c:v>-5.09</c:v>
                </c:pt>
                <c:pt idx="137">
                  <c:v>-5.1659999999999888</c:v>
                </c:pt>
                <c:pt idx="138">
                  <c:v>-5.1349999999999945</c:v>
                </c:pt>
                <c:pt idx="139">
                  <c:v>-5.1239999999999881</c:v>
                </c:pt>
                <c:pt idx="140">
                  <c:v>-5.1049999999999889</c:v>
                </c:pt>
                <c:pt idx="141">
                  <c:v>-4.9969999999999999</c:v>
                </c:pt>
                <c:pt idx="142">
                  <c:v>-4.9700000000000024</c:v>
                </c:pt>
                <c:pt idx="143">
                  <c:v>-4.9180000000000001</c:v>
                </c:pt>
                <c:pt idx="144">
                  <c:v>-4.8469999999999995</c:v>
                </c:pt>
                <c:pt idx="145">
                  <c:v>-4.8019999999999996</c:v>
                </c:pt>
                <c:pt idx="146">
                  <c:v>-4.7720000000000002</c:v>
                </c:pt>
                <c:pt idx="147">
                  <c:v>-4.8099999999999996</c:v>
                </c:pt>
                <c:pt idx="148">
                  <c:v>-4.8689999999999891</c:v>
                </c:pt>
                <c:pt idx="149">
                  <c:v>-4.8689999999999891</c:v>
                </c:pt>
                <c:pt idx="150">
                  <c:v>-4.8839999999999995</c:v>
                </c:pt>
                <c:pt idx="151">
                  <c:v>-4.8769999999999998</c:v>
                </c:pt>
                <c:pt idx="152">
                  <c:v>-4.8469999999999995</c:v>
                </c:pt>
                <c:pt idx="153">
                  <c:v>-4.8959999999999955</c:v>
                </c:pt>
                <c:pt idx="154">
                  <c:v>-4.9589999999999996</c:v>
                </c:pt>
                <c:pt idx="155">
                  <c:v>-4.8919999999999995</c:v>
                </c:pt>
                <c:pt idx="156">
                  <c:v>-4.8689999999999891</c:v>
                </c:pt>
                <c:pt idx="157">
                  <c:v>-4.9139999999999997</c:v>
                </c:pt>
                <c:pt idx="158">
                  <c:v>-4.9669999999999996</c:v>
                </c:pt>
                <c:pt idx="159">
                  <c:v>-4.944</c:v>
                </c:pt>
                <c:pt idx="160">
                  <c:v>-4.9669999999999996</c:v>
                </c:pt>
                <c:pt idx="161">
                  <c:v>-5.008</c:v>
                </c:pt>
                <c:pt idx="162">
                  <c:v>-4.9850000000000003</c:v>
                </c:pt>
                <c:pt idx="163">
                  <c:v>-4.9889999999999999</c:v>
                </c:pt>
                <c:pt idx="164">
                  <c:v>-4.8579999999999881</c:v>
                </c:pt>
                <c:pt idx="165">
                  <c:v>-4.7720000000000002</c:v>
                </c:pt>
                <c:pt idx="166">
                  <c:v>-4.6790000000000003</c:v>
                </c:pt>
                <c:pt idx="167">
                  <c:v>-4.6899999999999995</c:v>
                </c:pt>
                <c:pt idx="168">
                  <c:v>-4.6199999999999966</c:v>
                </c:pt>
                <c:pt idx="169">
                  <c:v>-4.516</c:v>
                </c:pt>
                <c:pt idx="170">
                  <c:v>-4.4790000000000116</c:v>
                </c:pt>
                <c:pt idx="171">
                  <c:v>-4.4160000000000004</c:v>
                </c:pt>
                <c:pt idx="172">
                  <c:v>-4.3789999999999996</c:v>
                </c:pt>
                <c:pt idx="173">
                  <c:v>-4.28</c:v>
                </c:pt>
                <c:pt idx="174">
                  <c:v>-4.21</c:v>
                </c:pt>
                <c:pt idx="175">
                  <c:v>-4.1189999999999891</c:v>
                </c:pt>
                <c:pt idx="176">
                  <c:v>-4.022999999999989</c:v>
                </c:pt>
                <c:pt idx="177">
                  <c:v>-3.9979999999999998</c:v>
                </c:pt>
                <c:pt idx="178">
                  <c:v>-3.907</c:v>
                </c:pt>
                <c:pt idx="179">
                  <c:v>-3.8449999999999998</c:v>
                </c:pt>
                <c:pt idx="180">
                  <c:v>-3.7680000000000002</c:v>
                </c:pt>
                <c:pt idx="181">
                  <c:v>-3.7389999999999999</c:v>
                </c:pt>
                <c:pt idx="182">
                  <c:v>-3.5759999999999987</c:v>
                </c:pt>
                <c:pt idx="183">
                  <c:v>-3.5649999999999999</c:v>
                </c:pt>
                <c:pt idx="184">
                  <c:v>-3.4539999999999997</c:v>
                </c:pt>
                <c:pt idx="185">
                  <c:v>-3.4459999999999997</c:v>
                </c:pt>
                <c:pt idx="186">
                  <c:v>-3.367</c:v>
                </c:pt>
                <c:pt idx="187">
                  <c:v>-3.3349999999999977</c:v>
                </c:pt>
                <c:pt idx="188">
                  <c:v>-3.181</c:v>
                </c:pt>
                <c:pt idx="189">
                  <c:v>-3.1659999999999999</c:v>
                </c:pt>
                <c:pt idx="190">
                  <c:v>-3.0840000000000001</c:v>
                </c:pt>
                <c:pt idx="191">
                  <c:v>-3.0019999999999998</c:v>
                </c:pt>
                <c:pt idx="192">
                  <c:v>-2.9989999999999997</c:v>
                </c:pt>
                <c:pt idx="193">
                  <c:v>-2.9559999999999977</c:v>
                </c:pt>
                <c:pt idx="194">
                  <c:v>-2.8989999999999987</c:v>
                </c:pt>
                <c:pt idx="195">
                  <c:v>-2.86</c:v>
                </c:pt>
                <c:pt idx="196">
                  <c:v>-2.8349999999999977</c:v>
                </c:pt>
                <c:pt idx="197">
                  <c:v>-2.7850000000000001</c:v>
                </c:pt>
                <c:pt idx="198">
                  <c:v>-2.7359999999999998</c:v>
                </c:pt>
                <c:pt idx="199">
                  <c:v>-2.7749999999999999</c:v>
                </c:pt>
                <c:pt idx="200">
                  <c:v>-2.6789999999999998</c:v>
                </c:pt>
                <c:pt idx="201">
                  <c:v>-2.6469999999999998</c:v>
                </c:pt>
                <c:pt idx="202">
                  <c:v>-2.637</c:v>
                </c:pt>
                <c:pt idx="203">
                  <c:v>-2.5449999999999999</c:v>
                </c:pt>
                <c:pt idx="204">
                  <c:v>-2.5099999999999998</c:v>
                </c:pt>
                <c:pt idx="205">
                  <c:v>-2.5169999999999977</c:v>
                </c:pt>
                <c:pt idx="206">
                  <c:v>-2.52</c:v>
                </c:pt>
                <c:pt idx="207">
                  <c:v>-2.4849999999999999</c:v>
                </c:pt>
                <c:pt idx="208">
                  <c:v>-2.524</c:v>
                </c:pt>
                <c:pt idx="209">
                  <c:v>-2.4430000000000001</c:v>
                </c:pt>
                <c:pt idx="210">
                  <c:v>-2.4670000000000001</c:v>
                </c:pt>
                <c:pt idx="211">
                  <c:v>-2.4529999999999967</c:v>
                </c:pt>
                <c:pt idx="212">
                  <c:v>-2.4149999999999987</c:v>
                </c:pt>
                <c:pt idx="213">
                  <c:v>-2.3549999999999978</c:v>
                </c:pt>
                <c:pt idx="214">
                  <c:v>-2.4149999999999987</c:v>
                </c:pt>
                <c:pt idx="215">
                  <c:v>-2.3619999999999997</c:v>
                </c:pt>
                <c:pt idx="216">
                  <c:v>-2.3619999999999997</c:v>
                </c:pt>
                <c:pt idx="217">
                  <c:v>-2.2989999999999999</c:v>
                </c:pt>
                <c:pt idx="218">
                  <c:v>-2.3159999999999967</c:v>
                </c:pt>
                <c:pt idx="219">
                  <c:v>-2.3059999999999987</c:v>
                </c:pt>
                <c:pt idx="220">
                  <c:v>-2.3089999999999997</c:v>
                </c:pt>
                <c:pt idx="221">
                  <c:v>-2.2989999999999999</c:v>
                </c:pt>
                <c:pt idx="222">
                  <c:v>-2.3059999999999987</c:v>
                </c:pt>
                <c:pt idx="223">
                  <c:v>-2.2850000000000001</c:v>
                </c:pt>
                <c:pt idx="224">
                  <c:v>-2.3089999999999997</c:v>
                </c:pt>
                <c:pt idx="225">
                  <c:v>-2.274</c:v>
                </c:pt>
                <c:pt idx="226">
                  <c:v>-2.2640000000000002</c:v>
                </c:pt>
                <c:pt idx="227">
                  <c:v>-2.2570000000000001</c:v>
                </c:pt>
                <c:pt idx="228">
                  <c:v>-2.2389999999999999</c:v>
                </c:pt>
                <c:pt idx="229">
                  <c:v>-2.2919999999999998</c:v>
                </c:pt>
                <c:pt idx="230">
                  <c:v>-2.25</c:v>
                </c:pt>
                <c:pt idx="231">
                  <c:v>-2.2389999999999999</c:v>
                </c:pt>
                <c:pt idx="232">
                  <c:v>-2.2389999999999999</c:v>
                </c:pt>
                <c:pt idx="233">
                  <c:v>-2.274</c:v>
                </c:pt>
                <c:pt idx="234">
                  <c:v>-2.2599999999999998</c:v>
                </c:pt>
                <c:pt idx="235">
                  <c:v>-2.2149999999999999</c:v>
                </c:pt>
                <c:pt idx="236">
                  <c:v>-2.1759999999999997</c:v>
                </c:pt>
                <c:pt idx="237">
                  <c:v>-2.2080000000000002</c:v>
                </c:pt>
                <c:pt idx="238">
                  <c:v>-2.2250000000000001</c:v>
                </c:pt>
                <c:pt idx="239">
                  <c:v>-2.222</c:v>
                </c:pt>
                <c:pt idx="240">
                  <c:v>-2.169</c:v>
                </c:pt>
                <c:pt idx="241">
                  <c:v>-2.1970000000000001</c:v>
                </c:pt>
                <c:pt idx="242">
                  <c:v>-2.2250000000000001</c:v>
                </c:pt>
                <c:pt idx="243">
                  <c:v>-2.173</c:v>
                </c:pt>
                <c:pt idx="244">
                  <c:v>-2.1619999999999999</c:v>
                </c:pt>
                <c:pt idx="245">
                  <c:v>-2.2080000000000002</c:v>
                </c:pt>
                <c:pt idx="246">
                  <c:v>-2.1269999999999998</c:v>
                </c:pt>
                <c:pt idx="247">
                  <c:v>-2.1549999999999998</c:v>
                </c:pt>
                <c:pt idx="248">
                  <c:v>-2.141</c:v>
                </c:pt>
                <c:pt idx="249">
                  <c:v>-2.1339999999999999</c:v>
                </c:pt>
                <c:pt idx="250">
                  <c:v>-2.1549999999999998</c:v>
                </c:pt>
                <c:pt idx="251">
                  <c:v>-2.1970000000000001</c:v>
                </c:pt>
                <c:pt idx="252">
                  <c:v>-2.1800000000000002</c:v>
                </c:pt>
                <c:pt idx="253">
                  <c:v>-2.1379999999999999</c:v>
                </c:pt>
                <c:pt idx="254">
                  <c:v>-2.1519999999999997</c:v>
                </c:pt>
                <c:pt idx="255">
                  <c:v>-2.1619999999999999</c:v>
                </c:pt>
                <c:pt idx="256">
                  <c:v>-2.1549999999999998</c:v>
                </c:pt>
                <c:pt idx="257">
                  <c:v>-2.1139999999999999</c:v>
                </c:pt>
                <c:pt idx="258">
                  <c:v>-2.1480000000000001</c:v>
                </c:pt>
                <c:pt idx="259">
                  <c:v>-2.11</c:v>
                </c:pt>
                <c:pt idx="260">
                  <c:v>-2.1659999999999999</c:v>
                </c:pt>
                <c:pt idx="261">
                  <c:v>-2.1309999999999998</c:v>
                </c:pt>
                <c:pt idx="262">
                  <c:v>-2.1589999999999998</c:v>
                </c:pt>
                <c:pt idx="263">
                  <c:v>-2.1309999999999998</c:v>
                </c:pt>
                <c:pt idx="264">
                  <c:v>-2.1030000000000002</c:v>
                </c:pt>
                <c:pt idx="265">
                  <c:v>-2.1269999999999998</c:v>
                </c:pt>
                <c:pt idx="266">
                  <c:v>-2.1480000000000001</c:v>
                </c:pt>
                <c:pt idx="267">
                  <c:v>-2.1309999999999998</c:v>
                </c:pt>
                <c:pt idx="268">
                  <c:v>-2.1139999999999999</c:v>
                </c:pt>
                <c:pt idx="269">
                  <c:v>-2.1339999999999999</c:v>
                </c:pt>
                <c:pt idx="270">
                  <c:v>-2.145</c:v>
                </c:pt>
                <c:pt idx="271">
                  <c:v>-2.145</c:v>
                </c:pt>
                <c:pt idx="272">
                  <c:v>-2.1829999999999998</c:v>
                </c:pt>
                <c:pt idx="273">
                  <c:v>-2.1970000000000001</c:v>
                </c:pt>
                <c:pt idx="274">
                  <c:v>-2.25</c:v>
                </c:pt>
                <c:pt idx="275">
                  <c:v>-2.2599999999999998</c:v>
                </c:pt>
                <c:pt idx="276">
                  <c:v>-2.2669999999999999</c:v>
                </c:pt>
                <c:pt idx="277">
                  <c:v>-2.3129999999999948</c:v>
                </c:pt>
                <c:pt idx="278">
                  <c:v>-2.3659999999999997</c:v>
                </c:pt>
                <c:pt idx="279">
                  <c:v>-2.3129999999999948</c:v>
                </c:pt>
                <c:pt idx="280">
                  <c:v>-2.38</c:v>
                </c:pt>
                <c:pt idx="281">
                  <c:v>-2.3899999999999997</c:v>
                </c:pt>
                <c:pt idx="282">
                  <c:v>-2.3299999999999987</c:v>
                </c:pt>
                <c:pt idx="283">
                  <c:v>-2.4219999999999997</c:v>
                </c:pt>
                <c:pt idx="284">
                  <c:v>-2.4389999999999987</c:v>
                </c:pt>
                <c:pt idx="285">
                  <c:v>-2.4149999999999987</c:v>
                </c:pt>
                <c:pt idx="286">
                  <c:v>-2.4569999999999967</c:v>
                </c:pt>
                <c:pt idx="287">
                  <c:v>-2.4889999999999999</c:v>
                </c:pt>
                <c:pt idx="288">
                  <c:v>-2.4779999999999998</c:v>
                </c:pt>
                <c:pt idx="289">
                  <c:v>-2.4389999999999987</c:v>
                </c:pt>
                <c:pt idx="290">
                  <c:v>-2.5030000000000001</c:v>
                </c:pt>
                <c:pt idx="291">
                  <c:v>-2.5030000000000001</c:v>
                </c:pt>
                <c:pt idx="292">
                  <c:v>-2.5270000000000001</c:v>
                </c:pt>
                <c:pt idx="293">
                  <c:v>-2.5129999999999977</c:v>
                </c:pt>
                <c:pt idx="294">
                  <c:v>-2.5379999999999998</c:v>
                </c:pt>
                <c:pt idx="295">
                  <c:v>-2.52</c:v>
                </c:pt>
                <c:pt idx="296">
                  <c:v>-2.573</c:v>
                </c:pt>
                <c:pt idx="297">
                  <c:v>-2.5840000000000001</c:v>
                </c:pt>
                <c:pt idx="298">
                  <c:v>-2.601</c:v>
                </c:pt>
                <c:pt idx="299">
                  <c:v>-2.6539999999999999</c:v>
                </c:pt>
                <c:pt idx="300">
                  <c:v>-2.6509999999999998</c:v>
                </c:pt>
                <c:pt idx="301">
                  <c:v>-2.6119999999999997</c:v>
                </c:pt>
                <c:pt idx="302">
                  <c:v>-2.5979999999999999</c:v>
                </c:pt>
                <c:pt idx="303">
                  <c:v>-2.64</c:v>
                </c:pt>
                <c:pt idx="304">
                  <c:v>-2.6539999999999999</c:v>
                </c:pt>
                <c:pt idx="305">
                  <c:v>-2.637</c:v>
                </c:pt>
                <c:pt idx="306">
                  <c:v>-2.633</c:v>
                </c:pt>
                <c:pt idx="307">
                  <c:v>-2.573</c:v>
                </c:pt>
                <c:pt idx="308">
                  <c:v>-2.6080000000000001</c:v>
                </c:pt>
                <c:pt idx="309">
                  <c:v>-2.605</c:v>
                </c:pt>
                <c:pt idx="310">
                  <c:v>-2.5589999999999997</c:v>
                </c:pt>
                <c:pt idx="311">
                  <c:v>-2.5559999999999987</c:v>
                </c:pt>
                <c:pt idx="312">
                  <c:v>-2.5169999999999977</c:v>
                </c:pt>
                <c:pt idx="313">
                  <c:v>-2.5339999999999998</c:v>
                </c:pt>
                <c:pt idx="314">
                  <c:v>-2.4989999999999997</c:v>
                </c:pt>
                <c:pt idx="315">
                  <c:v>-2.5169999999999977</c:v>
                </c:pt>
                <c:pt idx="316">
                  <c:v>-2.5169999999999977</c:v>
                </c:pt>
                <c:pt idx="317">
                  <c:v>-2.4430000000000001</c:v>
                </c:pt>
                <c:pt idx="318">
                  <c:v>-2.4289999999999998</c:v>
                </c:pt>
                <c:pt idx="319">
                  <c:v>-2.4459999999999997</c:v>
                </c:pt>
                <c:pt idx="320">
                  <c:v>-2.4009999999999998</c:v>
                </c:pt>
                <c:pt idx="321">
                  <c:v>-2.3939999999999997</c:v>
                </c:pt>
                <c:pt idx="322">
                  <c:v>-2.383</c:v>
                </c:pt>
                <c:pt idx="323">
                  <c:v>-2.3019999999999987</c:v>
                </c:pt>
                <c:pt idx="324">
                  <c:v>-2.3339999999999987</c:v>
                </c:pt>
                <c:pt idx="325">
                  <c:v>-2.3299999999999987</c:v>
                </c:pt>
                <c:pt idx="326">
                  <c:v>-2.2810000000000001</c:v>
                </c:pt>
                <c:pt idx="327">
                  <c:v>-2.2880000000000011</c:v>
                </c:pt>
                <c:pt idx="328">
                  <c:v>-2.2880000000000011</c:v>
                </c:pt>
                <c:pt idx="329">
                  <c:v>-2.2599999999999998</c:v>
                </c:pt>
                <c:pt idx="330">
                  <c:v>-2.2250000000000001</c:v>
                </c:pt>
                <c:pt idx="331">
                  <c:v>-2.173</c:v>
                </c:pt>
                <c:pt idx="332">
                  <c:v>-2.1589999999999998</c:v>
                </c:pt>
                <c:pt idx="333">
                  <c:v>-2.1519999999999997</c:v>
                </c:pt>
                <c:pt idx="334">
                  <c:v>-2.1549999999999998</c:v>
                </c:pt>
                <c:pt idx="335">
                  <c:v>-2.0959999999999988</c:v>
                </c:pt>
                <c:pt idx="336">
                  <c:v>-2.0049999999999999</c:v>
                </c:pt>
                <c:pt idx="337">
                  <c:v>-2.0299999999999998</c:v>
                </c:pt>
                <c:pt idx="338">
                  <c:v>-2.0539999999999998</c:v>
                </c:pt>
                <c:pt idx="339">
                  <c:v>-1.9600000000000026</c:v>
                </c:pt>
                <c:pt idx="340">
                  <c:v>-1.925</c:v>
                </c:pt>
                <c:pt idx="341">
                  <c:v>-1.9500000000000026</c:v>
                </c:pt>
                <c:pt idx="342">
                  <c:v>-1.9740000000000029</c:v>
                </c:pt>
                <c:pt idx="343">
                  <c:v>-1.915</c:v>
                </c:pt>
                <c:pt idx="344">
                  <c:v>-1.859</c:v>
                </c:pt>
                <c:pt idx="345">
                  <c:v>-1.7969999999999973</c:v>
                </c:pt>
                <c:pt idx="346">
                  <c:v>-1.821</c:v>
                </c:pt>
                <c:pt idx="347">
                  <c:v>-1.78</c:v>
                </c:pt>
                <c:pt idx="348">
                  <c:v>-1.821</c:v>
                </c:pt>
                <c:pt idx="349">
                  <c:v>-1.79</c:v>
                </c:pt>
                <c:pt idx="350">
                  <c:v>-1.762</c:v>
                </c:pt>
                <c:pt idx="351">
                  <c:v>-1.758999999999997</c:v>
                </c:pt>
                <c:pt idx="352">
                  <c:v>-1.772999999999997</c:v>
                </c:pt>
                <c:pt idx="353">
                  <c:v>-1.728</c:v>
                </c:pt>
                <c:pt idx="354">
                  <c:v>-1.714</c:v>
                </c:pt>
                <c:pt idx="355">
                  <c:v>-1.756</c:v>
                </c:pt>
                <c:pt idx="356">
                  <c:v>-1.7449999999999972</c:v>
                </c:pt>
                <c:pt idx="357">
                  <c:v>-1.6859999999999973</c:v>
                </c:pt>
                <c:pt idx="358">
                  <c:v>-1.645</c:v>
                </c:pt>
                <c:pt idx="359">
                  <c:v>-1.603</c:v>
                </c:pt>
                <c:pt idx="360">
                  <c:v>-1.593</c:v>
                </c:pt>
                <c:pt idx="361">
                  <c:v>-1.6</c:v>
                </c:pt>
                <c:pt idx="362">
                  <c:v>-1.61</c:v>
                </c:pt>
                <c:pt idx="363">
                  <c:v>-1.5620000000000001</c:v>
                </c:pt>
                <c:pt idx="364">
                  <c:v>-1.534999999999997</c:v>
                </c:pt>
                <c:pt idx="365">
                  <c:v>-1.5620000000000001</c:v>
                </c:pt>
                <c:pt idx="366">
                  <c:v>-1.5589999999999973</c:v>
                </c:pt>
                <c:pt idx="367">
                  <c:v>-1.51</c:v>
                </c:pt>
                <c:pt idx="368">
                  <c:v>-1.458999999999997</c:v>
                </c:pt>
                <c:pt idx="369">
                  <c:v>-1.482999999999997</c:v>
                </c:pt>
                <c:pt idx="370">
                  <c:v>-1.486</c:v>
                </c:pt>
                <c:pt idx="371">
                  <c:v>-1.478999999999997</c:v>
                </c:pt>
                <c:pt idx="372">
                  <c:v>-1.462</c:v>
                </c:pt>
                <c:pt idx="373">
                  <c:v>-1.468999999999997</c:v>
                </c:pt>
                <c:pt idx="374">
                  <c:v>-1.4379999999999946</c:v>
                </c:pt>
                <c:pt idx="375">
                  <c:v>-1.4039999999999941</c:v>
                </c:pt>
                <c:pt idx="376">
                  <c:v>-1.375999999999997</c:v>
                </c:pt>
                <c:pt idx="377">
                  <c:v>-1.4</c:v>
                </c:pt>
                <c:pt idx="378">
                  <c:v>-1.373</c:v>
                </c:pt>
                <c:pt idx="379">
                  <c:v>-1.339</c:v>
                </c:pt>
                <c:pt idx="380">
                  <c:v>-1.3009999999999973</c:v>
                </c:pt>
                <c:pt idx="381">
                  <c:v>-1.3009999999999973</c:v>
                </c:pt>
                <c:pt idx="382">
                  <c:v>-1.218999999999997</c:v>
                </c:pt>
                <c:pt idx="383">
                  <c:v>-1.238999999999997</c:v>
                </c:pt>
                <c:pt idx="384">
                  <c:v>-1.276999999999997</c:v>
                </c:pt>
                <c:pt idx="385">
                  <c:v>-1.212</c:v>
                </c:pt>
                <c:pt idx="386">
                  <c:v>-1.1739999999999973</c:v>
                </c:pt>
                <c:pt idx="387">
                  <c:v>-1.1739999999999973</c:v>
                </c:pt>
                <c:pt idx="388">
                  <c:v>-1.163999999999997</c:v>
                </c:pt>
                <c:pt idx="389">
                  <c:v>-1.103</c:v>
                </c:pt>
                <c:pt idx="390">
                  <c:v>-1.0649999999999973</c:v>
                </c:pt>
                <c:pt idx="391">
                  <c:v>-1.075</c:v>
                </c:pt>
                <c:pt idx="392">
                  <c:v>-1.030999999999997</c:v>
                </c:pt>
                <c:pt idx="393">
                  <c:v>-1</c:v>
                </c:pt>
                <c:pt idx="394">
                  <c:v>-1</c:v>
                </c:pt>
                <c:pt idx="395">
                  <c:v>-0.97300000000000064</c:v>
                </c:pt>
                <c:pt idx="396">
                  <c:v>-0.96000000000000063</c:v>
                </c:pt>
                <c:pt idx="397">
                  <c:v>-0.94899999999999995</c:v>
                </c:pt>
                <c:pt idx="398">
                  <c:v>-0.93200000000000005</c:v>
                </c:pt>
                <c:pt idx="399">
                  <c:v>-0.93600000000000005</c:v>
                </c:pt>
                <c:pt idx="400">
                  <c:v>-0.88500000000000001</c:v>
                </c:pt>
                <c:pt idx="401">
                  <c:v>-0.88500000000000001</c:v>
                </c:pt>
                <c:pt idx="402">
                  <c:v>-0.88800000000000001</c:v>
                </c:pt>
                <c:pt idx="403">
                  <c:v>-0.83700000000000063</c:v>
                </c:pt>
                <c:pt idx="404">
                  <c:v>-0.81699999999999995</c:v>
                </c:pt>
                <c:pt idx="405">
                  <c:v>-0.80700000000000005</c:v>
                </c:pt>
                <c:pt idx="406">
                  <c:v>-0.76600000000000146</c:v>
                </c:pt>
                <c:pt idx="407">
                  <c:v>-0.75900000000000145</c:v>
                </c:pt>
                <c:pt idx="408">
                  <c:v>-0.74600000000000133</c:v>
                </c:pt>
                <c:pt idx="409">
                  <c:v>-0.71900000000000064</c:v>
                </c:pt>
                <c:pt idx="410">
                  <c:v>-0.74300000000000133</c:v>
                </c:pt>
                <c:pt idx="411">
                  <c:v>-0.68799999999999994</c:v>
                </c:pt>
                <c:pt idx="412">
                  <c:v>-0.70500000000000063</c:v>
                </c:pt>
                <c:pt idx="413">
                  <c:v>-0.70500000000000063</c:v>
                </c:pt>
                <c:pt idx="414">
                  <c:v>-0.70500000000000063</c:v>
                </c:pt>
                <c:pt idx="415">
                  <c:v>-0.71500000000000064</c:v>
                </c:pt>
                <c:pt idx="416">
                  <c:v>-0.68500000000000005</c:v>
                </c:pt>
                <c:pt idx="417">
                  <c:v>-0.69499999999999995</c:v>
                </c:pt>
                <c:pt idx="418">
                  <c:v>-0.67500000000000182</c:v>
                </c:pt>
                <c:pt idx="419">
                  <c:v>-0.70500000000000063</c:v>
                </c:pt>
                <c:pt idx="420">
                  <c:v>-0.71500000000000064</c:v>
                </c:pt>
                <c:pt idx="421">
                  <c:v>-0.72900000000000065</c:v>
                </c:pt>
                <c:pt idx="422">
                  <c:v>-0.69499999999999995</c:v>
                </c:pt>
                <c:pt idx="423">
                  <c:v>-0.75300000000000145</c:v>
                </c:pt>
                <c:pt idx="424">
                  <c:v>-0.78</c:v>
                </c:pt>
                <c:pt idx="425">
                  <c:v>-0.77000000000000146</c:v>
                </c:pt>
                <c:pt idx="426">
                  <c:v>-0.78</c:v>
                </c:pt>
                <c:pt idx="427">
                  <c:v>-0.75900000000000145</c:v>
                </c:pt>
                <c:pt idx="428">
                  <c:v>-0.76600000000000146</c:v>
                </c:pt>
                <c:pt idx="429">
                  <c:v>-0.73900000000000132</c:v>
                </c:pt>
                <c:pt idx="430">
                  <c:v>-0.74600000000000133</c:v>
                </c:pt>
                <c:pt idx="431">
                  <c:v>-0.72900000000000065</c:v>
                </c:pt>
                <c:pt idx="432">
                  <c:v>-0.76300000000000145</c:v>
                </c:pt>
                <c:pt idx="433">
                  <c:v>-0.75900000000000145</c:v>
                </c:pt>
                <c:pt idx="434">
                  <c:v>-0.79</c:v>
                </c:pt>
                <c:pt idx="435">
                  <c:v>-0.8</c:v>
                </c:pt>
                <c:pt idx="436">
                  <c:v>-0.8</c:v>
                </c:pt>
                <c:pt idx="437">
                  <c:v>-0.85400000000000065</c:v>
                </c:pt>
                <c:pt idx="438">
                  <c:v>-0.82700000000000062</c:v>
                </c:pt>
                <c:pt idx="439">
                  <c:v>-0.88100000000000001</c:v>
                </c:pt>
                <c:pt idx="440">
                  <c:v>-0.88100000000000001</c:v>
                </c:pt>
                <c:pt idx="441">
                  <c:v>-0.89800000000000002</c:v>
                </c:pt>
                <c:pt idx="442">
                  <c:v>-0.92900000000000005</c:v>
                </c:pt>
                <c:pt idx="443">
                  <c:v>-0.90900000000000003</c:v>
                </c:pt>
                <c:pt idx="444">
                  <c:v>-0.94299999999999995</c:v>
                </c:pt>
                <c:pt idx="445">
                  <c:v>-1.006999999999997</c:v>
                </c:pt>
                <c:pt idx="446">
                  <c:v>-1.006999999999997</c:v>
                </c:pt>
                <c:pt idx="447">
                  <c:v>-1.038</c:v>
                </c:pt>
                <c:pt idx="448">
                  <c:v>-1.079</c:v>
                </c:pt>
                <c:pt idx="449">
                  <c:v>-1.069</c:v>
                </c:pt>
                <c:pt idx="450">
                  <c:v>-1.0960000000000001</c:v>
                </c:pt>
                <c:pt idx="451">
                  <c:v>-1.1060000000000001</c:v>
                </c:pt>
                <c:pt idx="452">
                  <c:v>-1.089</c:v>
                </c:pt>
                <c:pt idx="453">
                  <c:v>-1.147</c:v>
                </c:pt>
                <c:pt idx="454">
                  <c:v>-1.149999999999997</c:v>
                </c:pt>
                <c:pt idx="455">
                  <c:v>-1.149999999999997</c:v>
                </c:pt>
                <c:pt idx="456">
                  <c:v>-1.133</c:v>
                </c:pt>
                <c:pt idx="457">
                  <c:v>-1.181</c:v>
                </c:pt>
                <c:pt idx="458">
                  <c:v>-1.1779999999999973</c:v>
                </c:pt>
                <c:pt idx="459">
                  <c:v>-1.222</c:v>
                </c:pt>
                <c:pt idx="460">
                  <c:v>-1.252999999999997</c:v>
                </c:pt>
                <c:pt idx="461">
                  <c:v>-1.294</c:v>
                </c:pt>
                <c:pt idx="462">
                  <c:v>-1.3220000000000001</c:v>
                </c:pt>
                <c:pt idx="463">
                  <c:v>-1.359</c:v>
                </c:pt>
                <c:pt idx="464">
                  <c:v>-1.3800000000000001</c:v>
                </c:pt>
                <c:pt idx="465">
                  <c:v>-1.3900000000000001</c:v>
                </c:pt>
                <c:pt idx="466">
                  <c:v>-1.4419999999999946</c:v>
                </c:pt>
                <c:pt idx="467">
                  <c:v>-1.448999999999997</c:v>
                </c:pt>
                <c:pt idx="468">
                  <c:v>-1.514</c:v>
                </c:pt>
                <c:pt idx="469">
                  <c:v>-1.530999999999997</c:v>
                </c:pt>
                <c:pt idx="470">
                  <c:v>-1.6140000000000001</c:v>
                </c:pt>
                <c:pt idx="471">
                  <c:v>-1.645</c:v>
                </c:pt>
                <c:pt idx="472">
                  <c:v>-1.637999999999997</c:v>
                </c:pt>
                <c:pt idx="473">
                  <c:v>-1.730999999999997</c:v>
                </c:pt>
                <c:pt idx="474">
                  <c:v>-1.752</c:v>
                </c:pt>
                <c:pt idx="475">
                  <c:v>-1.8009999999999973</c:v>
                </c:pt>
                <c:pt idx="476">
                  <c:v>-1.7449999999999972</c:v>
                </c:pt>
                <c:pt idx="477">
                  <c:v>-1.772999999999997</c:v>
                </c:pt>
                <c:pt idx="478">
                  <c:v>-1.8320000000000001</c:v>
                </c:pt>
                <c:pt idx="479">
                  <c:v>-1.905</c:v>
                </c:pt>
                <c:pt idx="480">
                  <c:v>-1.8109999999999973</c:v>
                </c:pt>
                <c:pt idx="481">
                  <c:v>-1.925</c:v>
                </c:pt>
                <c:pt idx="482">
                  <c:v>-1.9319999999999973</c:v>
                </c:pt>
                <c:pt idx="483">
                  <c:v>-1.9850000000000001</c:v>
                </c:pt>
                <c:pt idx="484">
                  <c:v>-1.9780000000000029</c:v>
                </c:pt>
                <c:pt idx="485">
                  <c:v>-2.0299999999999998</c:v>
                </c:pt>
                <c:pt idx="486">
                  <c:v>-2.0649999999999999</c:v>
                </c:pt>
                <c:pt idx="487">
                  <c:v>-2.089</c:v>
                </c:pt>
                <c:pt idx="488">
                  <c:v>-2.0680000000000001</c:v>
                </c:pt>
                <c:pt idx="489">
                  <c:v>-2.1519999999999997</c:v>
                </c:pt>
                <c:pt idx="490">
                  <c:v>-2.173</c:v>
                </c:pt>
                <c:pt idx="491">
                  <c:v>-2.2010000000000001</c:v>
                </c:pt>
                <c:pt idx="492">
                  <c:v>-2.274</c:v>
                </c:pt>
                <c:pt idx="493">
                  <c:v>-2.3199999999999967</c:v>
                </c:pt>
                <c:pt idx="494">
                  <c:v>-2.2949999999999999</c:v>
                </c:pt>
                <c:pt idx="495">
                  <c:v>-2.3089999999999997</c:v>
                </c:pt>
                <c:pt idx="496">
                  <c:v>-2.4219999999999997</c:v>
                </c:pt>
                <c:pt idx="497">
                  <c:v>-2.4039999999999999</c:v>
                </c:pt>
                <c:pt idx="498">
                  <c:v>-2.4499999999999997</c:v>
                </c:pt>
                <c:pt idx="499">
                  <c:v>-2.4459999999999997</c:v>
                </c:pt>
                <c:pt idx="500">
                  <c:v>-2.4889999999999999</c:v>
                </c:pt>
                <c:pt idx="501">
                  <c:v>-2.4889999999999999</c:v>
                </c:pt>
                <c:pt idx="502">
                  <c:v>-2.5169999999999977</c:v>
                </c:pt>
                <c:pt idx="503">
                  <c:v>-2.5449999999999999</c:v>
                </c:pt>
                <c:pt idx="504">
                  <c:v>-2.5030000000000001</c:v>
                </c:pt>
                <c:pt idx="505">
                  <c:v>-2.5379999999999998</c:v>
                </c:pt>
                <c:pt idx="506">
                  <c:v>-2.5449999999999999</c:v>
                </c:pt>
                <c:pt idx="507">
                  <c:v>-2.577</c:v>
                </c:pt>
                <c:pt idx="508">
                  <c:v>-2.577</c:v>
                </c:pt>
                <c:pt idx="509">
                  <c:v>-2.605</c:v>
                </c:pt>
                <c:pt idx="510">
                  <c:v>-2.63</c:v>
                </c:pt>
                <c:pt idx="511">
                  <c:v>-2.6440000000000001</c:v>
                </c:pt>
                <c:pt idx="512">
                  <c:v>-2.6719999999999997</c:v>
                </c:pt>
                <c:pt idx="513">
                  <c:v>-2.7919999999999998</c:v>
                </c:pt>
                <c:pt idx="514">
                  <c:v>-2.7530000000000001</c:v>
                </c:pt>
                <c:pt idx="515">
                  <c:v>-2.7429999999999999</c:v>
                </c:pt>
                <c:pt idx="516">
                  <c:v>-2.8069999999999977</c:v>
                </c:pt>
                <c:pt idx="517">
                  <c:v>-2.8279999999999998</c:v>
                </c:pt>
                <c:pt idx="518">
                  <c:v>-2.8239999999999998</c:v>
                </c:pt>
                <c:pt idx="519">
                  <c:v>-2.9059999999999997</c:v>
                </c:pt>
                <c:pt idx="520">
                  <c:v>-2.867</c:v>
                </c:pt>
                <c:pt idx="521">
                  <c:v>-2.8949999999999987</c:v>
                </c:pt>
                <c:pt idx="522">
                  <c:v>-2.9169999999999967</c:v>
                </c:pt>
                <c:pt idx="523">
                  <c:v>-2.8559999999999977</c:v>
                </c:pt>
                <c:pt idx="524">
                  <c:v>-2.8529999999999949</c:v>
                </c:pt>
                <c:pt idx="525">
                  <c:v>-2.8349999999999977</c:v>
                </c:pt>
                <c:pt idx="526">
                  <c:v>-2.7680000000000002</c:v>
                </c:pt>
                <c:pt idx="527">
                  <c:v>-2.782</c:v>
                </c:pt>
                <c:pt idx="528">
                  <c:v>-2.7389999999999999</c:v>
                </c:pt>
                <c:pt idx="529">
                  <c:v>-2.7989999999999999</c:v>
                </c:pt>
                <c:pt idx="530">
                  <c:v>-2.8389999999999977</c:v>
                </c:pt>
                <c:pt idx="531">
                  <c:v>-2.8419999999999987</c:v>
                </c:pt>
                <c:pt idx="532">
                  <c:v>-2.8239999999999998</c:v>
                </c:pt>
                <c:pt idx="533">
                  <c:v>-2.8559999999999977</c:v>
                </c:pt>
                <c:pt idx="534">
                  <c:v>-2.8559999999999977</c:v>
                </c:pt>
                <c:pt idx="535">
                  <c:v>-2.8919999999999977</c:v>
                </c:pt>
                <c:pt idx="536">
                  <c:v>-2.92</c:v>
                </c:pt>
                <c:pt idx="537">
                  <c:v>-2.8849999999999998</c:v>
                </c:pt>
                <c:pt idx="538">
                  <c:v>-2.9339999999999997</c:v>
                </c:pt>
                <c:pt idx="539">
                  <c:v>-2.9949999999999997</c:v>
                </c:pt>
                <c:pt idx="540">
                  <c:v>-2.988</c:v>
                </c:pt>
                <c:pt idx="541">
                  <c:v>-3.0059999999999998</c:v>
                </c:pt>
                <c:pt idx="542">
                  <c:v>-3.0630000000000002</c:v>
                </c:pt>
                <c:pt idx="543">
                  <c:v>-3.0379999999999998</c:v>
                </c:pt>
                <c:pt idx="544">
                  <c:v>-3.0270000000000001</c:v>
                </c:pt>
                <c:pt idx="545">
                  <c:v>-3.07</c:v>
                </c:pt>
                <c:pt idx="546">
                  <c:v>-3.1019999999999999</c:v>
                </c:pt>
                <c:pt idx="547">
                  <c:v>-3.0589999999999997</c:v>
                </c:pt>
                <c:pt idx="548">
                  <c:v>-3.1589999999999998</c:v>
                </c:pt>
                <c:pt idx="549">
                  <c:v>-3.109</c:v>
                </c:pt>
                <c:pt idx="550">
                  <c:v>-3.1269999999999998</c:v>
                </c:pt>
                <c:pt idx="551">
                  <c:v>-3.1159999999999997</c:v>
                </c:pt>
                <c:pt idx="552">
                  <c:v>-3.113</c:v>
                </c:pt>
                <c:pt idx="553">
                  <c:v>-3.1230000000000002</c:v>
                </c:pt>
                <c:pt idx="554">
                  <c:v>-3.109</c:v>
                </c:pt>
                <c:pt idx="555">
                  <c:v>-3.1269999999999998</c:v>
                </c:pt>
                <c:pt idx="556">
                  <c:v>-3.1269999999999998</c:v>
                </c:pt>
                <c:pt idx="557">
                  <c:v>-3.1659999999999999</c:v>
                </c:pt>
                <c:pt idx="558">
                  <c:v>-3.1379999999999999</c:v>
                </c:pt>
                <c:pt idx="559">
                  <c:v>-3.1589999999999998</c:v>
                </c:pt>
                <c:pt idx="560">
                  <c:v>-3.1339999999999999</c:v>
                </c:pt>
                <c:pt idx="561">
                  <c:v>-3.17</c:v>
                </c:pt>
                <c:pt idx="562">
                  <c:v>-3.145</c:v>
                </c:pt>
                <c:pt idx="563">
                  <c:v>-3.177</c:v>
                </c:pt>
                <c:pt idx="564">
                  <c:v>-3.1559999999999997</c:v>
                </c:pt>
                <c:pt idx="565">
                  <c:v>-3.17</c:v>
                </c:pt>
                <c:pt idx="566">
                  <c:v>-3.2130000000000001</c:v>
                </c:pt>
                <c:pt idx="567">
                  <c:v>-3.17</c:v>
                </c:pt>
                <c:pt idx="568">
                  <c:v>-3.1379999999999999</c:v>
                </c:pt>
                <c:pt idx="569">
                  <c:v>-3.1339999999999999</c:v>
                </c:pt>
                <c:pt idx="570">
                  <c:v>-3.1339999999999999</c:v>
                </c:pt>
                <c:pt idx="571">
                  <c:v>-3.081</c:v>
                </c:pt>
                <c:pt idx="572">
                  <c:v>-3.077</c:v>
                </c:pt>
                <c:pt idx="573">
                  <c:v>-3.077</c:v>
                </c:pt>
                <c:pt idx="574">
                  <c:v>-3.02</c:v>
                </c:pt>
                <c:pt idx="575">
                  <c:v>-2.9589999999999987</c:v>
                </c:pt>
                <c:pt idx="576">
                  <c:v>-2.984</c:v>
                </c:pt>
                <c:pt idx="577">
                  <c:v>-2.9670000000000001</c:v>
                </c:pt>
                <c:pt idx="578">
                  <c:v>-2.9239999999999999</c:v>
                </c:pt>
                <c:pt idx="579">
                  <c:v>-2.9489999999999998</c:v>
                </c:pt>
                <c:pt idx="580">
                  <c:v>-2.8879999999999999</c:v>
                </c:pt>
                <c:pt idx="581">
                  <c:v>-2.8699999999999997</c:v>
                </c:pt>
                <c:pt idx="582">
                  <c:v>-2.8949999999999987</c:v>
                </c:pt>
                <c:pt idx="583">
                  <c:v>-2.9019999999999997</c:v>
                </c:pt>
                <c:pt idx="584">
                  <c:v>-2.8849999999999998</c:v>
                </c:pt>
                <c:pt idx="585">
                  <c:v>-2.9099999999999997</c:v>
                </c:pt>
                <c:pt idx="586">
                  <c:v>-2.9129999999999967</c:v>
                </c:pt>
                <c:pt idx="587">
                  <c:v>-2.9379999999999997</c:v>
                </c:pt>
                <c:pt idx="588">
                  <c:v>-2.9339999999999997</c:v>
                </c:pt>
                <c:pt idx="589">
                  <c:v>-2.8779999999999997</c:v>
                </c:pt>
                <c:pt idx="590">
                  <c:v>-2.9559999999999977</c:v>
                </c:pt>
                <c:pt idx="591">
                  <c:v>-2.9630000000000001</c:v>
                </c:pt>
                <c:pt idx="592">
                  <c:v>-2.9809999999999999</c:v>
                </c:pt>
                <c:pt idx="593">
                  <c:v>-2.988</c:v>
                </c:pt>
                <c:pt idx="594">
                  <c:v>-2.984</c:v>
                </c:pt>
                <c:pt idx="595">
                  <c:v>-2.9909999999999997</c:v>
                </c:pt>
                <c:pt idx="596">
                  <c:v>-2.9630000000000001</c:v>
                </c:pt>
                <c:pt idx="597">
                  <c:v>-2.9909999999999997</c:v>
                </c:pt>
                <c:pt idx="598">
                  <c:v>-2.9630000000000001</c:v>
                </c:pt>
                <c:pt idx="599">
                  <c:v>-2.9519999999999977</c:v>
                </c:pt>
                <c:pt idx="600">
                  <c:v>-2.927</c:v>
                </c:pt>
                <c:pt idx="601">
                  <c:v>-2.9489999999999998</c:v>
                </c:pt>
                <c:pt idx="602">
                  <c:v>-2.9239999999999999</c:v>
                </c:pt>
                <c:pt idx="603">
                  <c:v>-2.92</c:v>
                </c:pt>
                <c:pt idx="604">
                  <c:v>-2.9699999999999998</c:v>
                </c:pt>
                <c:pt idx="605">
                  <c:v>-3.0129999999999977</c:v>
                </c:pt>
                <c:pt idx="606">
                  <c:v>-2.9949999999999997</c:v>
                </c:pt>
                <c:pt idx="607">
                  <c:v>-3.0589999999999997</c:v>
                </c:pt>
                <c:pt idx="608">
                  <c:v>-3.0909999999999997</c:v>
                </c:pt>
                <c:pt idx="609">
                  <c:v>-3.0909999999999997</c:v>
                </c:pt>
                <c:pt idx="610">
                  <c:v>-3.1519999999999997</c:v>
                </c:pt>
                <c:pt idx="611">
                  <c:v>-3.22</c:v>
                </c:pt>
                <c:pt idx="612">
                  <c:v>-3.1989999999999998</c:v>
                </c:pt>
                <c:pt idx="613">
                  <c:v>-3.242</c:v>
                </c:pt>
                <c:pt idx="614">
                  <c:v>-3.3209999999999997</c:v>
                </c:pt>
                <c:pt idx="615">
                  <c:v>-3.3389999999999977</c:v>
                </c:pt>
                <c:pt idx="616">
                  <c:v>-3.3639999999999999</c:v>
                </c:pt>
                <c:pt idx="617">
                  <c:v>-3.403</c:v>
                </c:pt>
                <c:pt idx="618">
                  <c:v>-3.464</c:v>
                </c:pt>
                <c:pt idx="619">
                  <c:v>-3.4249999999999998</c:v>
                </c:pt>
                <c:pt idx="620">
                  <c:v>-3.4359999999999977</c:v>
                </c:pt>
                <c:pt idx="621">
                  <c:v>-3.4139999999999997</c:v>
                </c:pt>
                <c:pt idx="622">
                  <c:v>-3.4830000000000001</c:v>
                </c:pt>
                <c:pt idx="623">
                  <c:v>-3.4359999999999977</c:v>
                </c:pt>
                <c:pt idx="624">
                  <c:v>-3.4719999999999978</c:v>
                </c:pt>
                <c:pt idx="625">
                  <c:v>-3.4789999999999988</c:v>
                </c:pt>
                <c:pt idx="626">
                  <c:v>-3.4179999999999997</c:v>
                </c:pt>
                <c:pt idx="627">
                  <c:v>-3.4859999999999998</c:v>
                </c:pt>
                <c:pt idx="628">
                  <c:v>-3.5189999999999997</c:v>
                </c:pt>
                <c:pt idx="629">
                  <c:v>-3.4969999999999977</c:v>
                </c:pt>
                <c:pt idx="630">
                  <c:v>-3.5579999999999998</c:v>
                </c:pt>
                <c:pt idx="631">
                  <c:v>-3.5549999999999997</c:v>
                </c:pt>
                <c:pt idx="632">
                  <c:v>-3.569</c:v>
                </c:pt>
                <c:pt idx="633">
                  <c:v>-3.6269999999999998</c:v>
                </c:pt>
                <c:pt idx="634">
                  <c:v>-3.544</c:v>
                </c:pt>
                <c:pt idx="635">
                  <c:v>-3.6309999999999998</c:v>
                </c:pt>
                <c:pt idx="636">
                  <c:v>-3.6519999999999997</c:v>
                </c:pt>
                <c:pt idx="637">
                  <c:v>-3.6919999999999997</c:v>
                </c:pt>
                <c:pt idx="638">
                  <c:v>-3.7280000000000002</c:v>
                </c:pt>
                <c:pt idx="639">
                  <c:v>-3.7610000000000001</c:v>
                </c:pt>
                <c:pt idx="640">
                  <c:v>-3.7429999999999999</c:v>
                </c:pt>
                <c:pt idx="641">
                  <c:v>-3.8119999999999967</c:v>
                </c:pt>
                <c:pt idx="642">
                  <c:v>-3.7829999999999999</c:v>
                </c:pt>
                <c:pt idx="643">
                  <c:v>-3.79</c:v>
                </c:pt>
                <c:pt idx="644">
                  <c:v>-3.7789999999999999</c:v>
                </c:pt>
                <c:pt idx="645">
                  <c:v>-3.7429999999999999</c:v>
                </c:pt>
                <c:pt idx="646">
                  <c:v>-3.7759999999999998</c:v>
                </c:pt>
                <c:pt idx="647">
                  <c:v>-3.7610000000000001</c:v>
                </c:pt>
                <c:pt idx="648">
                  <c:v>-3.7789999999999999</c:v>
                </c:pt>
                <c:pt idx="649">
                  <c:v>-3.7389999999999999</c:v>
                </c:pt>
                <c:pt idx="650">
                  <c:v>-3.7469999999999999</c:v>
                </c:pt>
                <c:pt idx="651">
                  <c:v>-3.7319999999999998</c:v>
                </c:pt>
                <c:pt idx="652">
                  <c:v>-3.7429999999999999</c:v>
                </c:pt>
                <c:pt idx="653">
                  <c:v>-3.7829999999999999</c:v>
                </c:pt>
                <c:pt idx="654">
                  <c:v>-3.7680000000000002</c:v>
                </c:pt>
                <c:pt idx="655">
                  <c:v>-3.8369999999999949</c:v>
                </c:pt>
                <c:pt idx="656">
                  <c:v>-3.827</c:v>
                </c:pt>
                <c:pt idx="657">
                  <c:v>-3.8479999999999999</c:v>
                </c:pt>
                <c:pt idx="658">
                  <c:v>-3.8879999999999999</c:v>
                </c:pt>
                <c:pt idx="659">
                  <c:v>-3.9209999999999998</c:v>
                </c:pt>
                <c:pt idx="660">
                  <c:v>-3.8989999999999987</c:v>
                </c:pt>
                <c:pt idx="661">
                  <c:v>-3.8849999999999998</c:v>
                </c:pt>
                <c:pt idx="662">
                  <c:v>-3.9389999999999987</c:v>
                </c:pt>
                <c:pt idx="663">
                  <c:v>-3.9609999999999999</c:v>
                </c:pt>
                <c:pt idx="664">
                  <c:v>-4.0049999999999955</c:v>
                </c:pt>
                <c:pt idx="665">
                  <c:v>-3.98</c:v>
                </c:pt>
                <c:pt idx="666">
                  <c:v>-3.9359999999999977</c:v>
                </c:pt>
                <c:pt idx="667">
                  <c:v>-3.863</c:v>
                </c:pt>
                <c:pt idx="668">
                  <c:v>-3.8659999999999997</c:v>
                </c:pt>
                <c:pt idx="669">
                  <c:v>-3.8739999999999997</c:v>
                </c:pt>
                <c:pt idx="670">
                  <c:v>-3.8989999999999987</c:v>
                </c:pt>
                <c:pt idx="671">
                  <c:v>-3.8849999999999998</c:v>
                </c:pt>
                <c:pt idx="672">
                  <c:v>-3.8119999999999967</c:v>
                </c:pt>
                <c:pt idx="673">
                  <c:v>-3.8409999999999997</c:v>
                </c:pt>
                <c:pt idx="674">
                  <c:v>-3.8339999999999987</c:v>
                </c:pt>
                <c:pt idx="675">
                  <c:v>-3.8849999999999998</c:v>
                </c:pt>
                <c:pt idx="676">
                  <c:v>-3.8879999999999999</c:v>
                </c:pt>
                <c:pt idx="677">
                  <c:v>-3.8959999999999977</c:v>
                </c:pt>
                <c:pt idx="678">
                  <c:v>-3.9139999999999997</c:v>
                </c:pt>
                <c:pt idx="679">
                  <c:v>-3.9359999999999977</c:v>
                </c:pt>
                <c:pt idx="680">
                  <c:v>-3.9249999999999998</c:v>
                </c:pt>
                <c:pt idx="681">
                  <c:v>-3.9719999999999978</c:v>
                </c:pt>
                <c:pt idx="682">
                  <c:v>-3.9430000000000001</c:v>
                </c:pt>
                <c:pt idx="683">
                  <c:v>-3.9939999999999998</c:v>
                </c:pt>
                <c:pt idx="684">
                  <c:v>-4.0010000000000003</c:v>
                </c:pt>
                <c:pt idx="685">
                  <c:v>-3.9870000000000001</c:v>
                </c:pt>
                <c:pt idx="686">
                  <c:v>-4.0419999999999998</c:v>
                </c:pt>
                <c:pt idx="687">
                  <c:v>-4.0969999999999995</c:v>
                </c:pt>
                <c:pt idx="688">
                  <c:v>-4.0490000000000004</c:v>
                </c:pt>
                <c:pt idx="689">
                  <c:v>-4.022999999999989</c:v>
                </c:pt>
                <c:pt idx="690">
                  <c:v>-4.0750000000000002</c:v>
                </c:pt>
                <c:pt idx="691">
                  <c:v>-4.0339999999999998</c:v>
                </c:pt>
                <c:pt idx="692">
                  <c:v>-4.0339999999999998</c:v>
                </c:pt>
                <c:pt idx="693">
                  <c:v>-4.0380000000000003</c:v>
                </c:pt>
                <c:pt idx="694">
                  <c:v>-3.9939999999999998</c:v>
                </c:pt>
                <c:pt idx="695">
                  <c:v>-4.0339999999999998</c:v>
                </c:pt>
                <c:pt idx="696">
                  <c:v>-3.9430000000000001</c:v>
                </c:pt>
                <c:pt idx="697">
                  <c:v>-4.0049999999999955</c:v>
                </c:pt>
                <c:pt idx="698">
                  <c:v>-3.9279999999999999</c:v>
                </c:pt>
                <c:pt idx="699">
                  <c:v>-3.9209999999999998</c:v>
                </c:pt>
                <c:pt idx="700">
                  <c:v>-3.9759999999999978</c:v>
                </c:pt>
                <c:pt idx="701">
                  <c:v>-3.9579999999999997</c:v>
                </c:pt>
                <c:pt idx="702">
                  <c:v>-3.9389999999999987</c:v>
                </c:pt>
                <c:pt idx="703">
                  <c:v>-3.8959999999999977</c:v>
                </c:pt>
                <c:pt idx="704">
                  <c:v>-3.8409999999999997</c:v>
                </c:pt>
                <c:pt idx="705">
                  <c:v>-3.8369999999999949</c:v>
                </c:pt>
                <c:pt idx="706">
                  <c:v>-3.7650000000000001</c:v>
                </c:pt>
                <c:pt idx="707">
                  <c:v>-3.7610000000000001</c:v>
                </c:pt>
                <c:pt idx="708">
                  <c:v>-3.8159999999999967</c:v>
                </c:pt>
                <c:pt idx="709">
                  <c:v>-3.7570000000000001</c:v>
                </c:pt>
                <c:pt idx="710">
                  <c:v>-3.7429999999999999</c:v>
                </c:pt>
                <c:pt idx="711">
                  <c:v>-3.6739999999999999</c:v>
                </c:pt>
                <c:pt idx="712">
                  <c:v>-3.681</c:v>
                </c:pt>
                <c:pt idx="713">
                  <c:v>-3.6230000000000002</c:v>
                </c:pt>
                <c:pt idx="714">
                  <c:v>-3.5870000000000002</c:v>
                </c:pt>
                <c:pt idx="715">
                  <c:v>-3.5549999999999997</c:v>
                </c:pt>
                <c:pt idx="716">
                  <c:v>-3.4539999999999997</c:v>
                </c:pt>
                <c:pt idx="717">
                  <c:v>-3.4279999999999999</c:v>
                </c:pt>
                <c:pt idx="718">
                  <c:v>-3.3919999999999977</c:v>
                </c:pt>
                <c:pt idx="719">
                  <c:v>-3.3349999999999977</c:v>
                </c:pt>
                <c:pt idx="720">
                  <c:v>-3.274</c:v>
                </c:pt>
                <c:pt idx="721">
                  <c:v>-3.238</c:v>
                </c:pt>
                <c:pt idx="722">
                  <c:v>-3.1589999999999998</c:v>
                </c:pt>
                <c:pt idx="723">
                  <c:v>-3.109</c:v>
                </c:pt>
                <c:pt idx="724">
                  <c:v>-3.0949999999999998</c:v>
                </c:pt>
                <c:pt idx="725">
                  <c:v>-3.1019999999999999</c:v>
                </c:pt>
                <c:pt idx="726">
                  <c:v>-3.0019999999999998</c:v>
                </c:pt>
                <c:pt idx="727">
                  <c:v>-2.988</c:v>
                </c:pt>
                <c:pt idx="728">
                  <c:v>-2.9169999999999967</c:v>
                </c:pt>
                <c:pt idx="729">
                  <c:v>-2.9449999999999998</c:v>
                </c:pt>
                <c:pt idx="730">
                  <c:v>-2.8849999999999998</c:v>
                </c:pt>
                <c:pt idx="731">
                  <c:v>-2.867</c:v>
                </c:pt>
                <c:pt idx="732">
                  <c:v>-2.8389999999999977</c:v>
                </c:pt>
                <c:pt idx="733">
                  <c:v>-2.8239999999999998</c:v>
                </c:pt>
                <c:pt idx="734">
                  <c:v>-2.75</c:v>
                </c:pt>
                <c:pt idx="735">
                  <c:v>-2.782</c:v>
                </c:pt>
                <c:pt idx="736">
                  <c:v>-2.7610000000000001</c:v>
                </c:pt>
                <c:pt idx="737">
                  <c:v>-2.7040000000000002</c:v>
                </c:pt>
                <c:pt idx="738">
                  <c:v>-2.7570000000000001</c:v>
                </c:pt>
                <c:pt idx="739">
                  <c:v>-2.75</c:v>
                </c:pt>
                <c:pt idx="740">
                  <c:v>-2.6719999999999997</c:v>
                </c:pt>
                <c:pt idx="741">
                  <c:v>-2.6149999999999998</c:v>
                </c:pt>
                <c:pt idx="742">
                  <c:v>-2.5979999999999999</c:v>
                </c:pt>
                <c:pt idx="743">
                  <c:v>-2.57</c:v>
                </c:pt>
                <c:pt idx="744">
                  <c:v>-2.5559999999999987</c:v>
                </c:pt>
                <c:pt idx="745">
                  <c:v>-2.5449999999999999</c:v>
                </c:pt>
                <c:pt idx="746">
                  <c:v>-2.5519999999999987</c:v>
                </c:pt>
                <c:pt idx="747">
                  <c:v>-2.52</c:v>
                </c:pt>
                <c:pt idx="748">
                  <c:v>-2.5519999999999987</c:v>
                </c:pt>
                <c:pt idx="749">
                  <c:v>-2.548</c:v>
                </c:pt>
                <c:pt idx="750">
                  <c:v>-2.5409999999999999</c:v>
                </c:pt>
                <c:pt idx="751">
                  <c:v>-2.4459999999999997</c:v>
                </c:pt>
                <c:pt idx="752">
                  <c:v>-2.548</c:v>
                </c:pt>
                <c:pt idx="753">
                  <c:v>-2.577</c:v>
                </c:pt>
                <c:pt idx="754">
                  <c:v>-2.5519999999999987</c:v>
                </c:pt>
                <c:pt idx="755">
                  <c:v>-2.5979999999999999</c:v>
                </c:pt>
                <c:pt idx="756">
                  <c:v>-2.605</c:v>
                </c:pt>
                <c:pt idx="757">
                  <c:v>-2.5909999999999997</c:v>
                </c:pt>
                <c:pt idx="758">
                  <c:v>-2.665</c:v>
                </c:pt>
                <c:pt idx="759">
                  <c:v>-2.6149999999999998</c:v>
                </c:pt>
                <c:pt idx="760">
                  <c:v>-2.6579999999999999</c:v>
                </c:pt>
                <c:pt idx="761">
                  <c:v>-2.6859999999999999</c:v>
                </c:pt>
                <c:pt idx="762">
                  <c:v>-2.6509999999999998</c:v>
                </c:pt>
                <c:pt idx="763">
                  <c:v>-2.6579999999999999</c:v>
                </c:pt>
                <c:pt idx="764">
                  <c:v>-2.6759999999999997</c:v>
                </c:pt>
                <c:pt idx="765">
                  <c:v>-2.6149999999999998</c:v>
                </c:pt>
                <c:pt idx="766">
                  <c:v>-2.6259999999999999</c:v>
                </c:pt>
                <c:pt idx="767">
                  <c:v>-2.6509999999999998</c:v>
                </c:pt>
                <c:pt idx="768">
                  <c:v>-2.6080000000000001</c:v>
                </c:pt>
                <c:pt idx="769">
                  <c:v>-2.5909999999999997</c:v>
                </c:pt>
                <c:pt idx="770">
                  <c:v>-2.6579999999999999</c:v>
                </c:pt>
                <c:pt idx="771">
                  <c:v>-2.6189999999999998</c:v>
                </c:pt>
                <c:pt idx="772">
                  <c:v>-2.6230000000000002</c:v>
                </c:pt>
                <c:pt idx="773">
                  <c:v>-2.6539999999999999</c:v>
                </c:pt>
                <c:pt idx="774">
                  <c:v>-2.63</c:v>
                </c:pt>
                <c:pt idx="775">
                  <c:v>-2.5519999999999987</c:v>
                </c:pt>
                <c:pt idx="776">
                  <c:v>-2.601</c:v>
                </c:pt>
                <c:pt idx="777">
                  <c:v>-2.6230000000000002</c:v>
                </c:pt>
                <c:pt idx="778">
                  <c:v>-2.6080000000000001</c:v>
                </c:pt>
                <c:pt idx="779">
                  <c:v>-2.6259999999999999</c:v>
                </c:pt>
                <c:pt idx="780">
                  <c:v>-2.5979999999999999</c:v>
                </c:pt>
                <c:pt idx="781">
                  <c:v>-2.577</c:v>
                </c:pt>
                <c:pt idx="782">
                  <c:v>-2.5519999999999987</c:v>
                </c:pt>
                <c:pt idx="783">
                  <c:v>-2.5409999999999999</c:v>
                </c:pt>
                <c:pt idx="784">
                  <c:v>-2.5169999999999977</c:v>
                </c:pt>
                <c:pt idx="785">
                  <c:v>-2.5099999999999998</c:v>
                </c:pt>
                <c:pt idx="786">
                  <c:v>-2.5129999999999977</c:v>
                </c:pt>
                <c:pt idx="787">
                  <c:v>-2.4709999999999988</c:v>
                </c:pt>
                <c:pt idx="788">
                  <c:v>-2.4889999999999999</c:v>
                </c:pt>
                <c:pt idx="789">
                  <c:v>-2.4249999999999998</c:v>
                </c:pt>
                <c:pt idx="790">
                  <c:v>-2.4009999999999998</c:v>
                </c:pt>
                <c:pt idx="791">
                  <c:v>-2.4499999999999997</c:v>
                </c:pt>
                <c:pt idx="792">
                  <c:v>-2.3969999999999967</c:v>
                </c:pt>
                <c:pt idx="793">
                  <c:v>-2.3729999999999967</c:v>
                </c:pt>
                <c:pt idx="794">
                  <c:v>-2.3159999999999967</c:v>
                </c:pt>
                <c:pt idx="795">
                  <c:v>-2.2850000000000001</c:v>
                </c:pt>
                <c:pt idx="796">
                  <c:v>-2.2709999999999999</c:v>
                </c:pt>
                <c:pt idx="797">
                  <c:v>-2.25</c:v>
                </c:pt>
                <c:pt idx="798">
                  <c:v>-2.2149999999999999</c:v>
                </c:pt>
                <c:pt idx="799">
                  <c:v>-2.222</c:v>
                </c:pt>
                <c:pt idx="800">
                  <c:v>-2.1829999999999998</c:v>
                </c:pt>
                <c:pt idx="801">
                  <c:v>-2.2149999999999999</c:v>
                </c:pt>
                <c:pt idx="802">
                  <c:v>-2.1619999999999999</c:v>
                </c:pt>
                <c:pt idx="803">
                  <c:v>-2.0959999999999988</c:v>
                </c:pt>
                <c:pt idx="804">
                  <c:v>-2.1519999999999997</c:v>
                </c:pt>
                <c:pt idx="805">
                  <c:v>-2.0749999999999997</c:v>
                </c:pt>
                <c:pt idx="806">
                  <c:v>-2.0230000000000001</c:v>
                </c:pt>
                <c:pt idx="807">
                  <c:v>-2.0159999999999987</c:v>
                </c:pt>
                <c:pt idx="808">
                  <c:v>-1.9850000000000001</c:v>
                </c:pt>
                <c:pt idx="809">
                  <c:v>-1.9740000000000029</c:v>
                </c:pt>
                <c:pt idx="810">
                  <c:v>-1.9319999999999973</c:v>
                </c:pt>
                <c:pt idx="811">
                  <c:v>-1.893999999999997</c:v>
                </c:pt>
                <c:pt idx="812">
                  <c:v>-1.9430000000000001</c:v>
                </c:pt>
                <c:pt idx="813">
                  <c:v>-1.859</c:v>
                </c:pt>
                <c:pt idx="814">
                  <c:v>-1.8800000000000001</c:v>
                </c:pt>
                <c:pt idx="815">
                  <c:v>-1.859</c:v>
                </c:pt>
                <c:pt idx="816">
                  <c:v>-1.8069999999999973</c:v>
                </c:pt>
                <c:pt idx="817">
                  <c:v>-1.7969999999999973</c:v>
                </c:pt>
                <c:pt idx="818">
                  <c:v>-1.756</c:v>
                </c:pt>
                <c:pt idx="819">
                  <c:v>-1.8140000000000001</c:v>
                </c:pt>
                <c:pt idx="820">
                  <c:v>-1.734999999999997</c:v>
                </c:pt>
                <c:pt idx="821">
                  <c:v>-1.742</c:v>
                </c:pt>
                <c:pt idx="822">
                  <c:v>-1.6900000000000026</c:v>
                </c:pt>
                <c:pt idx="823">
                  <c:v>-1.716999999999997</c:v>
                </c:pt>
                <c:pt idx="824">
                  <c:v>-1.673</c:v>
                </c:pt>
                <c:pt idx="825">
                  <c:v>-1.7</c:v>
                </c:pt>
                <c:pt idx="826">
                  <c:v>-1.651999999999997</c:v>
                </c:pt>
                <c:pt idx="827">
                  <c:v>-1.647999999999997</c:v>
                </c:pt>
                <c:pt idx="828">
                  <c:v>-1.647999999999997</c:v>
                </c:pt>
                <c:pt idx="829">
                  <c:v>-1.665999999999997</c:v>
                </c:pt>
                <c:pt idx="830">
                  <c:v>-1.617</c:v>
                </c:pt>
                <c:pt idx="831">
                  <c:v>-1.635</c:v>
                </c:pt>
                <c:pt idx="832">
                  <c:v>-1.59</c:v>
                </c:pt>
                <c:pt idx="833">
                  <c:v>-1.6140000000000001</c:v>
                </c:pt>
                <c:pt idx="834">
                  <c:v>-1.5860000000000001</c:v>
                </c:pt>
                <c:pt idx="835">
                  <c:v>-1.569</c:v>
                </c:pt>
                <c:pt idx="836">
                  <c:v>-1.603</c:v>
                </c:pt>
                <c:pt idx="837">
                  <c:v>-1.5860000000000001</c:v>
                </c:pt>
                <c:pt idx="838">
                  <c:v>-1.5620000000000001</c:v>
                </c:pt>
                <c:pt idx="839">
                  <c:v>-1.5589999999999973</c:v>
                </c:pt>
                <c:pt idx="840">
                  <c:v>-1.530999999999997</c:v>
                </c:pt>
                <c:pt idx="841">
                  <c:v>-1.5620000000000001</c:v>
                </c:pt>
                <c:pt idx="842">
                  <c:v>-1.5449999999999973</c:v>
                </c:pt>
                <c:pt idx="843">
                  <c:v>-1.49</c:v>
                </c:pt>
                <c:pt idx="844">
                  <c:v>-1.5720000000000001</c:v>
                </c:pt>
                <c:pt idx="845">
                  <c:v>-1.552</c:v>
                </c:pt>
                <c:pt idx="846">
                  <c:v>-1.5449999999999973</c:v>
                </c:pt>
                <c:pt idx="847">
                  <c:v>-1.540999999999997</c:v>
                </c:pt>
                <c:pt idx="848">
                  <c:v>-1.59</c:v>
                </c:pt>
                <c:pt idx="849">
                  <c:v>-1.540999999999997</c:v>
                </c:pt>
                <c:pt idx="850">
                  <c:v>-1.514</c:v>
                </c:pt>
                <c:pt idx="851">
                  <c:v>-1.538</c:v>
                </c:pt>
                <c:pt idx="852">
                  <c:v>-1.552</c:v>
                </c:pt>
                <c:pt idx="853">
                  <c:v>-1.5449999999999973</c:v>
                </c:pt>
                <c:pt idx="854">
                  <c:v>-1.5660000000000001</c:v>
                </c:pt>
                <c:pt idx="855">
                  <c:v>-1.5860000000000001</c:v>
                </c:pt>
                <c:pt idx="856">
                  <c:v>-1.552</c:v>
                </c:pt>
                <c:pt idx="857">
                  <c:v>-1.579</c:v>
                </c:pt>
                <c:pt idx="858">
                  <c:v>-1.583</c:v>
                </c:pt>
                <c:pt idx="859">
                  <c:v>-1.607</c:v>
                </c:pt>
                <c:pt idx="860">
                  <c:v>-1.5760000000000001</c:v>
                </c:pt>
                <c:pt idx="861">
                  <c:v>-1.6</c:v>
                </c:pt>
                <c:pt idx="862">
                  <c:v>-1.528</c:v>
                </c:pt>
                <c:pt idx="863">
                  <c:v>-1.607</c:v>
                </c:pt>
                <c:pt idx="864">
                  <c:v>-1.5589999999999973</c:v>
                </c:pt>
                <c:pt idx="865">
                  <c:v>-1.603</c:v>
                </c:pt>
                <c:pt idx="866">
                  <c:v>-1.528</c:v>
                </c:pt>
                <c:pt idx="867">
                  <c:v>-1.597</c:v>
                </c:pt>
                <c:pt idx="868">
                  <c:v>-1.59</c:v>
                </c:pt>
                <c:pt idx="869">
                  <c:v>-1.597</c:v>
                </c:pt>
                <c:pt idx="870">
                  <c:v>-1.569</c:v>
                </c:pt>
                <c:pt idx="871">
                  <c:v>-1.5860000000000001</c:v>
                </c:pt>
                <c:pt idx="872">
                  <c:v>-1.552</c:v>
                </c:pt>
                <c:pt idx="873">
                  <c:v>-1.597</c:v>
                </c:pt>
                <c:pt idx="874">
                  <c:v>-1.61</c:v>
                </c:pt>
                <c:pt idx="875">
                  <c:v>-1.5720000000000001</c:v>
                </c:pt>
                <c:pt idx="876">
                  <c:v>-1.621</c:v>
                </c:pt>
                <c:pt idx="877">
                  <c:v>-1.645</c:v>
                </c:pt>
                <c:pt idx="878">
                  <c:v>-1.6140000000000001</c:v>
                </c:pt>
                <c:pt idx="879">
                  <c:v>-1.6240000000000001</c:v>
                </c:pt>
                <c:pt idx="880">
                  <c:v>-1.603</c:v>
                </c:pt>
                <c:pt idx="881">
                  <c:v>-1.59</c:v>
                </c:pt>
                <c:pt idx="882">
                  <c:v>-1.631</c:v>
                </c:pt>
                <c:pt idx="883">
                  <c:v>-1.6140000000000001</c:v>
                </c:pt>
                <c:pt idx="884">
                  <c:v>-1.583</c:v>
                </c:pt>
                <c:pt idx="885">
                  <c:v>-1.6</c:v>
                </c:pt>
                <c:pt idx="886">
                  <c:v>-1.5620000000000001</c:v>
                </c:pt>
                <c:pt idx="887">
                  <c:v>-1.59</c:v>
                </c:pt>
                <c:pt idx="888">
                  <c:v>-1.59</c:v>
                </c:pt>
                <c:pt idx="889">
                  <c:v>-1.51</c:v>
                </c:pt>
                <c:pt idx="890">
                  <c:v>-1.548</c:v>
                </c:pt>
                <c:pt idx="891">
                  <c:v>-1.603</c:v>
                </c:pt>
                <c:pt idx="892">
                  <c:v>-1.61</c:v>
                </c:pt>
                <c:pt idx="893">
                  <c:v>-1.5549999999999973</c:v>
                </c:pt>
                <c:pt idx="894">
                  <c:v>-1.5660000000000001</c:v>
                </c:pt>
                <c:pt idx="895">
                  <c:v>-1.528</c:v>
                </c:pt>
                <c:pt idx="896">
                  <c:v>-1.5760000000000001</c:v>
                </c:pt>
                <c:pt idx="897">
                  <c:v>-1.5449999999999973</c:v>
                </c:pt>
                <c:pt idx="898">
                  <c:v>-1.5589999999999973</c:v>
                </c:pt>
                <c:pt idx="899">
                  <c:v>-1.548</c:v>
                </c:pt>
                <c:pt idx="900">
                  <c:v>-1.540999999999997</c:v>
                </c:pt>
                <c:pt idx="901">
                  <c:v>-1.49</c:v>
                </c:pt>
                <c:pt idx="902">
                  <c:v>-1.530999999999997</c:v>
                </c:pt>
                <c:pt idx="903">
                  <c:v>-1.482999999999997</c:v>
                </c:pt>
                <c:pt idx="904">
                  <c:v>-1.462</c:v>
                </c:pt>
                <c:pt idx="905">
                  <c:v>-1.452</c:v>
                </c:pt>
                <c:pt idx="906">
                  <c:v>-1.4349999999999965</c:v>
                </c:pt>
                <c:pt idx="907">
                  <c:v>-1.397</c:v>
                </c:pt>
                <c:pt idx="908">
                  <c:v>-1.4069999999999963</c:v>
                </c:pt>
                <c:pt idx="909">
                  <c:v>-1.387</c:v>
                </c:pt>
                <c:pt idx="910">
                  <c:v>-1.375999999999997</c:v>
                </c:pt>
                <c:pt idx="911">
                  <c:v>-1.335</c:v>
                </c:pt>
                <c:pt idx="912">
                  <c:v>-1.3220000000000001</c:v>
                </c:pt>
                <c:pt idx="913">
                  <c:v>-1.339</c:v>
                </c:pt>
                <c:pt idx="914">
                  <c:v>-1.3220000000000001</c:v>
                </c:pt>
                <c:pt idx="915">
                  <c:v>-1.339</c:v>
                </c:pt>
                <c:pt idx="916">
                  <c:v>-1.294</c:v>
                </c:pt>
                <c:pt idx="917">
                  <c:v>-1.304</c:v>
                </c:pt>
                <c:pt idx="918">
                  <c:v>-1.335</c:v>
                </c:pt>
                <c:pt idx="919">
                  <c:v>-1.3009999999999973</c:v>
                </c:pt>
                <c:pt idx="920">
                  <c:v>-1.276999999999997</c:v>
                </c:pt>
                <c:pt idx="921">
                  <c:v>-1.3080000000000001</c:v>
                </c:pt>
                <c:pt idx="922">
                  <c:v>-1.3009999999999973</c:v>
                </c:pt>
                <c:pt idx="923">
                  <c:v>-1.3460000000000001</c:v>
                </c:pt>
                <c:pt idx="924">
                  <c:v>-1.3180000000000001</c:v>
                </c:pt>
                <c:pt idx="925">
                  <c:v>-1.3320000000000001</c:v>
                </c:pt>
                <c:pt idx="926">
                  <c:v>-1.335</c:v>
                </c:pt>
                <c:pt idx="927">
                  <c:v>-1.335</c:v>
                </c:pt>
                <c:pt idx="928">
                  <c:v>-1.37</c:v>
                </c:pt>
                <c:pt idx="929">
                  <c:v>-1.3180000000000001</c:v>
                </c:pt>
                <c:pt idx="930">
                  <c:v>-1.363</c:v>
                </c:pt>
                <c:pt idx="931">
                  <c:v>-1.393999999999997</c:v>
                </c:pt>
                <c:pt idx="932">
                  <c:v>-1.4239999999999946</c:v>
                </c:pt>
                <c:pt idx="933">
                  <c:v>-1.468999999999997</c:v>
                </c:pt>
                <c:pt idx="934">
                  <c:v>-1.530999999999997</c:v>
                </c:pt>
                <c:pt idx="935">
                  <c:v>-1.5449999999999973</c:v>
                </c:pt>
                <c:pt idx="936">
                  <c:v>-1.5860000000000001</c:v>
                </c:pt>
                <c:pt idx="937">
                  <c:v>-1.617</c:v>
                </c:pt>
                <c:pt idx="938">
                  <c:v>-1.6240000000000001</c:v>
                </c:pt>
                <c:pt idx="939">
                  <c:v>-1.742</c:v>
                </c:pt>
                <c:pt idx="940">
                  <c:v>-1.679</c:v>
                </c:pt>
                <c:pt idx="941">
                  <c:v>-1.6970000000000001</c:v>
                </c:pt>
                <c:pt idx="942">
                  <c:v>-1.720999999999997</c:v>
                </c:pt>
                <c:pt idx="943">
                  <c:v>-1.776</c:v>
                </c:pt>
                <c:pt idx="944">
                  <c:v>-1.768999999999997</c:v>
                </c:pt>
                <c:pt idx="945">
                  <c:v>-1.7969999999999973</c:v>
                </c:pt>
                <c:pt idx="946">
                  <c:v>-1.78</c:v>
                </c:pt>
                <c:pt idx="947">
                  <c:v>-1.79</c:v>
                </c:pt>
                <c:pt idx="948">
                  <c:v>-1.8320000000000001</c:v>
                </c:pt>
                <c:pt idx="949">
                  <c:v>-1.8140000000000001</c:v>
                </c:pt>
                <c:pt idx="950">
                  <c:v>-1.8460000000000001</c:v>
                </c:pt>
                <c:pt idx="951">
                  <c:v>-1.859</c:v>
                </c:pt>
                <c:pt idx="952">
                  <c:v>-1.907999999999997</c:v>
                </c:pt>
                <c:pt idx="953">
                  <c:v>-1.883999999999997</c:v>
                </c:pt>
                <c:pt idx="954">
                  <c:v>-1.9430000000000001</c:v>
                </c:pt>
                <c:pt idx="955">
                  <c:v>-2.0089999999999999</c:v>
                </c:pt>
                <c:pt idx="956">
                  <c:v>-2.0089999999999999</c:v>
                </c:pt>
                <c:pt idx="957">
                  <c:v>-2.0329999999999977</c:v>
                </c:pt>
                <c:pt idx="958">
                  <c:v>-2.0299999999999998</c:v>
                </c:pt>
                <c:pt idx="959">
                  <c:v>-2.0649999999999999</c:v>
                </c:pt>
                <c:pt idx="960">
                  <c:v>-2.0539999999999998</c:v>
                </c:pt>
                <c:pt idx="961">
                  <c:v>-2.0159999999999987</c:v>
                </c:pt>
                <c:pt idx="962">
                  <c:v>-2.0819999999999999</c:v>
                </c:pt>
                <c:pt idx="963">
                  <c:v>-2.0609999999999999</c:v>
                </c:pt>
                <c:pt idx="964">
                  <c:v>-2.0819999999999999</c:v>
                </c:pt>
                <c:pt idx="965">
                  <c:v>-2.0159999999999987</c:v>
                </c:pt>
                <c:pt idx="966">
                  <c:v>-2.0470000000000002</c:v>
                </c:pt>
                <c:pt idx="967">
                  <c:v>-2.0749999999999997</c:v>
                </c:pt>
                <c:pt idx="968">
                  <c:v>-1.9980000000000029</c:v>
                </c:pt>
                <c:pt idx="969">
                  <c:v>-2.0579999999999998</c:v>
                </c:pt>
                <c:pt idx="970">
                  <c:v>-2.0089999999999999</c:v>
                </c:pt>
                <c:pt idx="971">
                  <c:v>-2.1</c:v>
                </c:pt>
                <c:pt idx="972">
                  <c:v>-2.0719999999999987</c:v>
                </c:pt>
                <c:pt idx="973">
                  <c:v>-2.04</c:v>
                </c:pt>
                <c:pt idx="974">
                  <c:v>-2.0470000000000002</c:v>
                </c:pt>
                <c:pt idx="975">
                  <c:v>-2.0189999999999997</c:v>
                </c:pt>
                <c:pt idx="976">
                  <c:v>-2.0680000000000001</c:v>
                </c:pt>
                <c:pt idx="977">
                  <c:v>-2.0470000000000002</c:v>
                </c:pt>
                <c:pt idx="978">
                  <c:v>-2.0959999999999988</c:v>
                </c:pt>
                <c:pt idx="979">
                  <c:v>-2.04</c:v>
                </c:pt>
                <c:pt idx="980">
                  <c:v>-2.0159999999999987</c:v>
                </c:pt>
                <c:pt idx="981">
                  <c:v>-2.0049999999999999</c:v>
                </c:pt>
                <c:pt idx="982">
                  <c:v>-1.9850000000000001</c:v>
                </c:pt>
                <c:pt idx="983">
                  <c:v>-2.0159999999999987</c:v>
                </c:pt>
                <c:pt idx="984">
                  <c:v>-2.0019999999999998</c:v>
                </c:pt>
                <c:pt idx="985">
                  <c:v>-2.0089999999999999</c:v>
                </c:pt>
                <c:pt idx="986">
                  <c:v>-2.0189999999999997</c:v>
                </c:pt>
                <c:pt idx="987">
                  <c:v>-1.9740000000000029</c:v>
                </c:pt>
                <c:pt idx="988">
                  <c:v>-1.9810000000000001</c:v>
                </c:pt>
                <c:pt idx="989">
                  <c:v>-1.9850000000000001</c:v>
                </c:pt>
                <c:pt idx="990">
                  <c:v>-1.9460000000000026</c:v>
                </c:pt>
                <c:pt idx="991">
                  <c:v>-1.9640000000000026</c:v>
                </c:pt>
                <c:pt idx="992">
                  <c:v>-1.9780000000000029</c:v>
                </c:pt>
                <c:pt idx="993">
                  <c:v>-1.9390000000000001</c:v>
                </c:pt>
                <c:pt idx="994">
                  <c:v>-1.9500000000000026</c:v>
                </c:pt>
                <c:pt idx="995">
                  <c:v>-1.9430000000000001</c:v>
                </c:pt>
                <c:pt idx="996">
                  <c:v>-1.9460000000000026</c:v>
                </c:pt>
                <c:pt idx="997">
                  <c:v>-1.9319999999999973</c:v>
                </c:pt>
                <c:pt idx="998">
                  <c:v>-1.911999999999997</c:v>
                </c:pt>
                <c:pt idx="999">
                  <c:v>-1.873</c:v>
                </c:pt>
                <c:pt idx="1000">
                  <c:v>-1.9740000000000029</c:v>
                </c:pt>
                <c:pt idx="1001">
                  <c:v>-1.8460000000000001</c:v>
                </c:pt>
                <c:pt idx="1002">
                  <c:v>-1.8320000000000001</c:v>
                </c:pt>
                <c:pt idx="1003">
                  <c:v>-1.8460000000000001</c:v>
                </c:pt>
                <c:pt idx="1004">
                  <c:v>-1.87</c:v>
                </c:pt>
                <c:pt idx="1005">
                  <c:v>-1.87</c:v>
                </c:pt>
                <c:pt idx="1006">
                  <c:v>-1.768999999999997</c:v>
                </c:pt>
                <c:pt idx="1007">
                  <c:v>-1.821</c:v>
                </c:pt>
                <c:pt idx="1008">
                  <c:v>-1.825</c:v>
                </c:pt>
                <c:pt idx="1009">
                  <c:v>-1.8280000000000001</c:v>
                </c:pt>
                <c:pt idx="1010">
                  <c:v>-1.776</c:v>
                </c:pt>
                <c:pt idx="1011">
                  <c:v>-1.766</c:v>
                </c:pt>
                <c:pt idx="1012">
                  <c:v>-1.756</c:v>
                </c:pt>
                <c:pt idx="1013">
                  <c:v>-1.766</c:v>
                </c:pt>
                <c:pt idx="1014">
                  <c:v>-1.720999999999997</c:v>
                </c:pt>
                <c:pt idx="1015">
                  <c:v>-1.734999999999997</c:v>
                </c:pt>
                <c:pt idx="1016">
                  <c:v>-1.6830000000000001</c:v>
                </c:pt>
                <c:pt idx="1017">
                  <c:v>-1.7</c:v>
                </c:pt>
                <c:pt idx="1018">
                  <c:v>-1.6930000000000001</c:v>
                </c:pt>
                <c:pt idx="1019">
                  <c:v>-1.6900000000000026</c:v>
                </c:pt>
                <c:pt idx="1020">
                  <c:v>-1.655</c:v>
                </c:pt>
                <c:pt idx="1021">
                  <c:v>-1.647999999999997</c:v>
                </c:pt>
                <c:pt idx="1022">
                  <c:v>-1.637999999999997</c:v>
                </c:pt>
                <c:pt idx="1023">
                  <c:v>-1.631</c:v>
                </c:pt>
                <c:pt idx="1024">
                  <c:v>-1.579</c:v>
                </c:pt>
                <c:pt idx="1025">
                  <c:v>-1.61</c:v>
                </c:pt>
                <c:pt idx="1026">
                  <c:v>-1.59</c:v>
                </c:pt>
                <c:pt idx="1027">
                  <c:v>-1.548</c:v>
                </c:pt>
                <c:pt idx="1028">
                  <c:v>-1.540999999999997</c:v>
                </c:pt>
                <c:pt idx="1029">
                  <c:v>-1.530999999999997</c:v>
                </c:pt>
                <c:pt idx="1030">
                  <c:v>-1.514</c:v>
                </c:pt>
                <c:pt idx="1031">
                  <c:v>-1.516999999999997</c:v>
                </c:pt>
                <c:pt idx="1032">
                  <c:v>-1.504</c:v>
                </c:pt>
                <c:pt idx="1033">
                  <c:v>-1.468999999999997</c:v>
                </c:pt>
                <c:pt idx="1034">
                  <c:v>-1.454999999999997</c:v>
                </c:pt>
                <c:pt idx="1035">
                  <c:v>-1.444999999999997</c:v>
                </c:pt>
                <c:pt idx="1036">
                  <c:v>-1.397</c:v>
                </c:pt>
                <c:pt idx="1037">
                  <c:v>-1.444999999999997</c:v>
                </c:pt>
                <c:pt idx="1038">
                  <c:v>-1.4239999999999946</c:v>
                </c:pt>
                <c:pt idx="1039">
                  <c:v>-1.4139999999999942</c:v>
                </c:pt>
                <c:pt idx="1040">
                  <c:v>-1.4</c:v>
                </c:pt>
                <c:pt idx="1041">
                  <c:v>-1.363</c:v>
                </c:pt>
                <c:pt idx="1042">
                  <c:v>-1.3660000000000001</c:v>
                </c:pt>
                <c:pt idx="1043">
                  <c:v>-1.335</c:v>
                </c:pt>
                <c:pt idx="1044">
                  <c:v>-1.3280000000000001</c:v>
                </c:pt>
                <c:pt idx="1045">
                  <c:v>-1.294</c:v>
                </c:pt>
                <c:pt idx="1046">
                  <c:v>-1.3109999999999973</c:v>
                </c:pt>
                <c:pt idx="1047">
                  <c:v>-1.294</c:v>
                </c:pt>
                <c:pt idx="1048">
                  <c:v>-1.325</c:v>
                </c:pt>
                <c:pt idx="1049">
                  <c:v>-1.284</c:v>
                </c:pt>
                <c:pt idx="1050">
                  <c:v>-1.274</c:v>
                </c:pt>
                <c:pt idx="1051">
                  <c:v>-1.276999999999997</c:v>
                </c:pt>
                <c:pt idx="1052">
                  <c:v>-1.246</c:v>
                </c:pt>
                <c:pt idx="1053">
                  <c:v>-1.274</c:v>
                </c:pt>
                <c:pt idx="1054">
                  <c:v>-1.218999999999997</c:v>
                </c:pt>
                <c:pt idx="1055">
                  <c:v>-1.222</c:v>
                </c:pt>
                <c:pt idx="1056">
                  <c:v>-1.1850000000000001</c:v>
                </c:pt>
                <c:pt idx="1057">
                  <c:v>-1.1879999999999973</c:v>
                </c:pt>
                <c:pt idx="1058">
                  <c:v>-1.222</c:v>
                </c:pt>
                <c:pt idx="1059">
                  <c:v>-1.1879999999999973</c:v>
                </c:pt>
                <c:pt idx="1060">
                  <c:v>-1.171</c:v>
                </c:pt>
                <c:pt idx="1061">
                  <c:v>-1.161</c:v>
                </c:pt>
                <c:pt idx="1062">
                  <c:v>-1.157</c:v>
                </c:pt>
                <c:pt idx="1063">
                  <c:v>-1.1779999999999973</c:v>
                </c:pt>
                <c:pt idx="1064">
                  <c:v>-1.157</c:v>
                </c:pt>
                <c:pt idx="1065">
                  <c:v>-1.139999999999997</c:v>
                </c:pt>
                <c:pt idx="1066">
                  <c:v>-1.147</c:v>
                </c:pt>
                <c:pt idx="1067">
                  <c:v>-1.1779999999999973</c:v>
                </c:pt>
                <c:pt idx="1068">
                  <c:v>-1.0960000000000001</c:v>
                </c:pt>
                <c:pt idx="1069">
                  <c:v>-1.0860000000000001</c:v>
                </c:pt>
                <c:pt idx="1070">
                  <c:v>-1.1060000000000001</c:v>
                </c:pt>
                <c:pt idx="1071">
                  <c:v>-1.0620000000000001</c:v>
                </c:pt>
                <c:pt idx="1072">
                  <c:v>-1.123</c:v>
                </c:pt>
                <c:pt idx="1073">
                  <c:v>-1.0620000000000001</c:v>
                </c:pt>
                <c:pt idx="1074">
                  <c:v>-1.079</c:v>
                </c:pt>
                <c:pt idx="1075">
                  <c:v>-1.048</c:v>
                </c:pt>
                <c:pt idx="1076">
                  <c:v>-1.075</c:v>
                </c:pt>
                <c:pt idx="1077">
                  <c:v>-1.0649999999999973</c:v>
                </c:pt>
                <c:pt idx="1078">
                  <c:v>-1.0580000000000001</c:v>
                </c:pt>
                <c:pt idx="1079">
                  <c:v>-1.0620000000000001</c:v>
                </c:pt>
                <c:pt idx="1080">
                  <c:v>-1.099</c:v>
                </c:pt>
                <c:pt idx="1081">
                  <c:v>-1.069</c:v>
                </c:pt>
                <c:pt idx="1082">
                  <c:v>-1.028</c:v>
                </c:pt>
                <c:pt idx="1083">
                  <c:v>-0.99399999999999999</c:v>
                </c:pt>
                <c:pt idx="1084">
                  <c:v>-1.004</c:v>
                </c:pt>
                <c:pt idx="1085">
                  <c:v>-0.997</c:v>
                </c:pt>
                <c:pt idx="1086">
                  <c:v>-0.99399999999999999</c:v>
                </c:pt>
                <c:pt idx="1087">
                  <c:v>-0.997</c:v>
                </c:pt>
                <c:pt idx="1088">
                  <c:v>-1.028</c:v>
                </c:pt>
                <c:pt idx="1089">
                  <c:v>-0.99</c:v>
                </c:pt>
                <c:pt idx="1090">
                  <c:v>-1.0449999999999973</c:v>
                </c:pt>
                <c:pt idx="1091">
                  <c:v>-1.048</c:v>
                </c:pt>
                <c:pt idx="1092">
                  <c:v>-1.016999999999997</c:v>
                </c:pt>
                <c:pt idx="1093">
                  <c:v>-0.98699999999999999</c:v>
                </c:pt>
                <c:pt idx="1094">
                  <c:v>-0.98299999999999998</c:v>
                </c:pt>
                <c:pt idx="1095">
                  <c:v>-1</c:v>
                </c:pt>
                <c:pt idx="1096">
                  <c:v>-0.98699999999999999</c:v>
                </c:pt>
                <c:pt idx="1097">
                  <c:v>-0.98299999999999998</c:v>
                </c:pt>
                <c:pt idx="1098">
                  <c:v>-1.006999999999997</c:v>
                </c:pt>
                <c:pt idx="1099">
                  <c:v>-1.024</c:v>
                </c:pt>
                <c:pt idx="1100">
                  <c:v>-1.040999999999997</c:v>
                </c:pt>
                <c:pt idx="1101">
                  <c:v>-1.016999999999997</c:v>
                </c:pt>
                <c:pt idx="1102">
                  <c:v>-0.98</c:v>
                </c:pt>
                <c:pt idx="1103">
                  <c:v>-1.006999999999997</c:v>
                </c:pt>
                <c:pt idx="1104">
                  <c:v>-1.040999999999997</c:v>
                </c:pt>
                <c:pt idx="1105">
                  <c:v>-1.0449999999999973</c:v>
                </c:pt>
                <c:pt idx="1106">
                  <c:v>-1.020999999999997</c:v>
                </c:pt>
                <c:pt idx="1107">
                  <c:v>-1.014</c:v>
                </c:pt>
                <c:pt idx="1108">
                  <c:v>-0.99399999999999999</c:v>
                </c:pt>
                <c:pt idx="1109">
                  <c:v>-1.038</c:v>
                </c:pt>
                <c:pt idx="1110">
                  <c:v>-1.004</c:v>
                </c:pt>
                <c:pt idx="1111">
                  <c:v>-1.024</c:v>
                </c:pt>
                <c:pt idx="1112">
                  <c:v>-1.052</c:v>
                </c:pt>
                <c:pt idx="1113">
                  <c:v>-1.024</c:v>
                </c:pt>
                <c:pt idx="1114">
                  <c:v>-1.048</c:v>
                </c:pt>
                <c:pt idx="1115">
                  <c:v>-1.028</c:v>
                </c:pt>
                <c:pt idx="1116">
                  <c:v>-1.014</c:v>
                </c:pt>
                <c:pt idx="1117">
                  <c:v>-1.052</c:v>
                </c:pt>
                <c:pt idx="1118">
                  <c:v>-1.030999999999997</c:v>
                </c:pt>
                <c:pt idx="1119">
                  <c:v>-1.103</c:v>
                </c:pt>
                <c:pt idx="1120">
                  <c:v>-1.0649999999999973</c:v>
                </c:pt>
                <c:pt idx="1121">
                  <c:v>-1.0920000000000001</c:v>
                </c:pt>
                <c:pt idx="1122">
                  <c:v>-1.0620000000000001</c:v>
                </c:pt>
                <c:pt idx="1123">
                  <c:v>-1.0820000000000001</c:v>
                </c:pt>
                <c:pt idx="1124">
                  <c:v>-1.0920000000000001</c:v>
                </c:pt>
                <c:pt idx="1125">
                  <c:v>-1.0820000000000001</c:v>
                </c:pt>
                <c:pt idx="1126">
                  <c:v>-1.0720000000000001</c:v>
                </c:pt>
                <c:pt idx="1127">
                  <c:v>-1.0920000000000001</c:v>
                </c:pt>
                <c:pt idx="1128">
                  <c:v>-1.133</c:v>
                </c:pt>
                <c:pt idx="1129">
                  <c:v>-1.1200000000000001</c:v>
                </c:pt>
                <c:pt idx="1130">
                  <c:v>-1.0649999999999973</c:v>
                </c:pt>
                <c:pt idx="1131">
                  <c:v>-1.089</c:v>
                </c:pt>
                <c:pt idx="1132">
                  <c:v>-1.133</c:v>
                </c:pt>
                <c:pt idx="1133">
                  <c:v>-1.0860000000000001</c:v>
                </c:pt>
                <c:pt idx="1134">
                  <c:v>-1.123</c:v>
                </c:pt>
                <c:pt idx="1135">
                  <c:v>-1.149999999999997</c:v>
                </c:pt>
                <c:pt idx="1136">
                  <c:v>-1.133</c:v>
                </c:pt>
                <c:pt idx="1137">
                  <c:v>-1.1739999999999973</c:v>
                </c:pt>
                <c:pt idx="1138">
                  <c:v>-1.133</c:v>
                </c:pt>
                <c:pt idx="1139">
                  <c:v>-1.161</c:v>
                </c:pt>
                <c:pt idx="1140">
                  <c:v>-1.153999999999997</c:v>
                </c:pt>
                <c:pt idx="1141">
                  <c:v>-1.1739999999999973</c:v>
                </c:pt>
                <c:pt idx="1142">
                  <c:v>-1.163999999999997</c:v>
                </c:pt>
                <c:pt idx="1143">
                  <c:v>-1.226</c:v>
                </c:pt>
                <c:pt idx="1144">
                  <c:v>-1.171</c:v>
                </c:pt>
                <c:pt idx="1145">
                  <c:v>-1.157</c:v>
                </c:pt>
                <c:pt idx="1146">
                  <c:v>-1.181</c:v>
                </c:pt>
                <c:pt idx="1147">
                  <c:v>-1.1850000000000001</c:v>
                </c:pt>
                <c:pt idx="1148">
                  <c:v>-1.1950000000000001</c:v>
                </c:pt>
                <c:pt idx="1149">
                  <c:v>-1.133</c:v>
                </c:pt>
                <c:pt idx="1150">
                  <c:v>-1.204999999999997</c:v>
                </c:pt>
                <c:pt idx="1151">
                  <c:v>-1.1879999999999973</c:v>
                </c:pt>
                <c:pt idx="1152">
                  <c:v>-1.1739999999999973</c:v>
                </c:pt>
                <c:pt idx="1153">
                  <c:v>-1.1850000000000001</c:v>
                </c:pt>
                <c:pt idx="1154">
                  <c:v>-1.1950000000000001</c:v>
                </c:pt>
                <c:pt idx="1155">
                  <c:v>-1.208999999999997</c:v>
                </c:pt>
                <c:pt idx="1156">
                  <c:v>-1.1980000000000026</c:v>
                </c:pt>
                <c:pt idx="1157">
                  <c:v>-1.1779999999999973</c:v>
                </c:pt>
                <c:pt idx="1158">
                  <c:v>-1.1910000000000001</c:v>
                </c:pt>
                <c:pt idx="1159">
                  <c:v>-1.149999999999997</c:v>
                </c:pt>
                <c:pt idx="1160">
                  <c:v>-1.157</c:v>
                </c:pt>
                <c:pt idx="1161">
                  <c:v>-1.1739999999999973</c:v>
                </c:pt>
                <c:pt idx="1162">
                  <c:v>-1.1879999999999973</c:v>
                </c:pt>
                <c:pt idx="1163">
                  <c:v>-1.143999999999997</c:v>
                </c:pt>
                <c:pt idx="1164">
                  <c:v>-1.208999999999997</c:v>
                </c:pt>
                <c:pt idx="1165">
                  <c:v>-1.1980000000000026</c:v>
                </c:pt>
                <c:pt idx="1166">
                  <c:v>-1.204999999999997</c:v>
                </c:pt>
                <c:pt idx="1167">
                  <c:v>-1.1980000000000026</c:v>
                </c:pt>
                <c:pt idx="1168">
                  <c:v>-1.204999999999997</c:v>
                </c:pt>
                <c:pt idx="1169">
                  <c:v>-1.1850000000000001</c:v>
                </c:pt>
                <c:pt idx="1170">
                  <c:v>-1.222</c:v>
                </c:pt>
                <c:pt idx="1171">
                  <c:v>-1.232</c:v>
                </c:pt>
                <c:pt idx="1172">
                  <c:v>-1.208999999999997</c:v>
                </c:pt>
                <c:pt idx="1173">
                  <c:v>-1.236</c:v>
                </c:pt>
                <c:pt idx="1174">
                  <c:v>-1.2429999999999972</c:v>
                </c:pt>
                <c:pt idx="1175">
                  <c:v>-1.2429999999999972</c:v>
                </c:pt>
                <c:pt idx="1176">
                  <c:v>-1.26</c:v>
                </c:pt>
                <c:pt idx="1177">
                  <c:v>-1.246</c:v>
                </c:pt>
                <c:pt idx="1178">
                  <c:v>-1.246</c:v>
                </c:pt>
                <c:pt idx="1179">
                  <c:v>-1.262999999999997</c:v>
                </c:pt>
                <c:pt idx="1180">
                  <c:v>-1.276999999999997</c:v>
                </c:pt>
                <c:pt idx="1181">
                  <c:v>-1.276999999999997</c:v>
                </c:pt>
                <c:pt idx="1182">
                  <c:v>-1.335</c:v>
                </c:pt>
                <c:pt idx="1183">
                  <c:v>-1.290999999999997</c:v>
                </c:pt>
                <c:pt idx="1184">
                  <c:v>-1.284</c:v>
                </c:pt>
                <c:pt idx="1185">
                  <c:v>-1.286999999999997</c:v>
                </c:pt>
                <c:pt idx="1186">
                  <c:v>-1.290999999999997</c:v>
                </c:pt>
                <c:pt idx="1187">
                  <c:v>-1.3180000000000001</c:v>
                </c:pt>
                <c:pt idx="1188">
                  <c:v>-1.3220000000000001</c:v>
                </c:pt>
                <c:pt idx="1189">
                  <c:v>-1.3180000000000001</c:v>
                </c:pt>
                <c:pt idx="1190">
                  <c:v>-1.3109999999999973</c:v>
                </c:pt>
                <c:pt idx="1191">
                  <c:v>-1.3109999999999973</c:v>
                </c:pt>
                <c:pt idx="1192">
                  <c:v>-1.3320000000000001</c:v>
                </c:pt>
                <c:pt idx="1193">
                  <c:v>-1.335</c:v>
                </c:pt>
                <c:pt idx="1194">
                  <c:v>-1.304</c:v>
                </c:pt>
                <c:pt idx="1195">
                  <c:v>-1.290999999999997</c:v>
                </c:pt>
                <c:pt idx="1196">
                  <c:v>-1.3180000000000001</c:v>
                </c:pt>
                <c:pt idx="1197">
                  <c:v>-1.3149999999999973</c:v>
                </c:pt>
                <c:pt idx="1198">
                  <c:v>-1.3520000000000001</c:v>
                </c:pt>
                <c:pt idx="1199">
                  <c:v>-1.3220000000000001</c:v>
                </c:pt>
                <c:pt idx="1200">
                  <c:v>-1.325</c:v>
                </c:pt>
                <c:pt idx="1201">
                  <c:v>-1.298</c:v>
                </c:pt>
                <c:pt idx="1202">
                  <c:v>-1.3009999999999973</c:v>
                </c:pt>
                <c:pt idx="1203">
                  <c:v>-1.276999999999997</c:v>
                </c:pt>
                <c:pt idx="1204">
                  <c:v>-1.298</c:v>
                </c:pt>
                <c:pt idx="1205">
                  <c:v>-1.304</c:v>
                </c:pt>
                <c:pt idx="1206">
                  <c:v>-1.3220000000000001</c:v>
                </c:pt>
                <c:pt idx="1207">
                  <c:v>-1.3280000000000001</c:v>
                </c:pt>
                <c:pt idx="1208">
                  <c:v>-1.262999999999997</c:v>
                </c:pt>
                <c:pt idx="1209">
                  <c:v>-1.274</c:v>
                </c:pt>
                <c:pt idx="1210">
                  <c:v>-1.3149999999999973</c:v>
                </c:pt>
                <c:pt idx="1211">
                  <c:v>-1.236</c:v>
                </c:pt>
                <c:pt idx="1212">
                  <c:v>-1.25</c:v>
                </c:pt>
                <c:pt idx="1213">
                  <c:v>-1.26</c:v>
                </c:pt>
                <c:pt idx="1214">
                  <c:v>-1.26</c:v>
                </c:pt>
                <c:pt idx="1215">
                  <c:v>-1.236</c:v>
                </c:pt>
                <c:pt idx="1216">
                  <c:v>-1.226</c:v>
                </c:pt>
                <c:pt idx="1217">
                  <c:v>-1.222</c:v>
                </c:pt>
                <c:pt idx="1218">
                  <c:v>-1.228999999999997</c:v>
                </c:pt>
                <c:pt idx="1219">
                  <c:v>-1.204999999999997</c:v>
                </c:pt>
                <c:pt idx="1220">
                  <c:v>-1.202</c:v>
                </c:pt>
                <c:pt idx="1221">
                  <c:v>-1.204999999999997</c:v>
                </c:pt>
                <c:pt idx="1222">
                  <c:v>-1.181</c:v>
                </c:pt>
                <c:pt idx="1223">
                  <c:v>-1.212</c:v>
                </c:pt>
                <c:pt idx="1224">
                  <c:v>-1.238999999999997</c:v>
                </c:pt>
                <c:pt idx="1225">
                  <c:v>-1.147</c:v>
                </c:pt>
                <c:pt idx="1226">
                  <c:v>-1.163999999999997</c:v>
                </c:pt>
                <c:pt idx="1227">
                  <c:v>-1.103</c:v>
                </c:pt>
                <c:pt idx="1228">
                  <c:v>-1.127</c:v>
                </c:pt>
                <c:pt idx="1229">
                  <c:v>-1.103</c:v>
                </c:pt>
                <c:pt idx="1230">
                  <c:v>-1.1060000000000001</c:v>
                </c:pt>
                <c:pt idx="1231">
                  <c:v>-1.137</c:v>
                </c:pt>
                <c:pt idx="1232">
                  <c:v>-1.0820000000000001</c:v>
                </c:pt>
                <c:pt idx="1233">
                  <c:v>-1.0649999999999973</c:v>
                </c:pt>
                <c:pt idx="1234">
                  <c:v>-1.0960000000000001</c:v>
                </c:pt>
                <c:pt idx="1235">
                  <c:v>-1.040999999999997</c:v>
                </c:pt>
                <c:pt idx="1236">
                  <c:v>-1.028</c:v>
                </c:pt>
                <c:pt idx="1237">
                  <c:v>-0.97700000000000065</c:v>
                </c:pt>
                <c:pt idx="1238">
                  <c:v>-1.034999999999997</c:v>
                </c:pt>
                <c:pt idx="1239">
                  <c:v>-0.89800000000000002</c:v>
                </c:pt>
                <c:pt idx="1240">
                  <c:v>-0.98</c:v>
                </c:pt>
                <c:pt idx="1241">
                  <c:v>-0.94899999999999995</c:v>
                </c:pt>
                <c:pt idx="1242">
                  <c:v>-0.91200000000000003</c:v>
                </c:pt>
                <c:pt idx="1243">
                  <c:v>-0.93899999999999995</c:v>
                </c:pt>
                <c:pt idx="1244">
                  <c:v>-0.87800000000000145</c:v>
                </c:pt>
                <c:pt idx="1245">
                  <c:v>-0.80700000000000005</c:v>
                </c:pt>
                <c:pt idx="1246">
                  <c:v>-0.86100000000000065</c:v>
                </c:pt>
                <c:pt idx="1247">
                  <c:v>-0.82399999999999995</c:v>
                </c:pt>
                <c:pt idx="1248">
                  <c:v>-0.85100000000000064</c:v>
                </c:pt>
                <c:pt idx="1249">
                  <c:v>-0.81399999999999995</c:v>
                </c:pt>
                <c:pt idx="1250">
                  <c:v>-0.81699999999999995</c:v>
                </c:pt>
                <c:pt idx="1251">
                  <c:v>-0.73200000000000065</c:v>
                </c:pt>
                <c:pt idx="1252">
                  <c:v>-0.79300000000000004</c:v>
                </c:pt>
                <c:pt idx="1253">
                  <c:v>-0.69499999999999995</c:v>
                </c:pt>
                <c:pt idx="1254">
                  <c:v>-0.72200000000000064</c:v>
                </c:pt>
                <c:pt idx="1255">
                  <c:v>-0.73600000000000065</c:v>
                </c:pt>
                <c:pt idx="1256">
                  <c:v>-0.70900000000000063</c:v>
                </c:pt>
                <c:pt idx="1257">
                  <c:v>-0.66500000000000181</c:v>
                </c:pt>
                <c:pt idx="1258">
                  <c:v>-0.74300000000000133</c:v>
                </c:pt>
                <c:pt idx="1259">
                  <c:v>-0.66800000000000181</c:v>
                </c:pt>
                <c:pt idx="1260">
                  <c:v>-0.66100000000000181</c:v>
                </c:pt>
                <c:pt idx="1261">
                  <c:v>-0.65800000000000181</c:v>
                </c:pt>
                <c:pt idx="1262">
                  <c:v>-0.66100000000000181</c:v>
                </c:pt>
                <c:pt idx="1263">
                  <c:v>-0.65800000000000181</c:v>
                </c:pt>
                <c:pt idx="1264">
                  <c:v>-0.69499999999999995</c:v>
                </c:pt>
                <c:pt idx="1265">
                  <c:v>-0.61700000000000133</c:v>
                </c:pt>
                <c:pt idx="1266">
                  <c:v>-0.6510000000000018</c:v>
                </c:pt>
                <c:pt idx="1267">
                  <c:v>-0.59</c:v>
                </c:pt>
                <c:pt idx="1268">
                  <c:v>-0.63100000000000145</c:v>
                </c:pt>
                <c:pt idx="1269">
                  <c:v>-0.63400000000000145</c:v>
                </c:pt>
                <c:pt idx="1270">
                  <c:v>-0.58399999999999996</c:v>
                </c:pt>
                <c:pt idx="1271">
                  <c:v>-0.63400000000000145</c:v>
                </c:pt>
                <c:pt idx="1272">
                  <c:v>-0.52600000000000002</c:v>
                </c:pt>
                <c:pt idx="1273">
                  <c:v>-0.56000000000000005</c:v>
                </c:pt>
                <c:pt idx="1274">
                  <c:v>-0.56000000000000005</c:v>
                </c:pt>
                <c:pt idx="1275">
                  <c:v>-0.54300000000000004</c:v>
                </c:pt>
                <c:pt idx="1276">
                  <c:v>-0.51600000000000001</c:v>
                </c:pt>
                <c:pt idx="1277">
                  <c:v>-0.59</c:v>
                </c:pt>
                <c:pt idx="1278">
                  <c:v>-0.55300000000000005</c:v>
                </c:pt>
                <c:pt idx="1279">
                  <c:v>-0.53</c:v>
                </c:pt>
                <c:pt idx="1280">
                  <c:v>-0.51600000000000001</c:v>
                </c:pt>
                <c:pt idx="1281">
                  <c:v>-0.57399999999999995</c:v>
                </c:pt>
                <c:pt idx="1282">
                  <c:v>-0.55000000000000004</c:v>
                </c:pt>
                <c:pt idx="1283">
                  <c:v>-0.52300000000000002</c:v>
                </c:pt>
                <c:pt idx="1284">
                  <c:v>-0.52300000000000002</c:v>
                </c:pt>
                <c:pt idx="1285">
                  <c:v>-0.53</c:v>
                </c:pt>
                <c:pt idx="1286">
                  <c:v>-0.52600000000000002</c:v>
                </c:pt>
                <c:pt idx="1287">
                  <c:v>-0.52600000000000002</c:v>
                </c:pt>
                <c:pt idx="1288">
                  <c:v>-0.51300000000000001</c:v>
                </c:pt>
                <c:pt idx="1289">
                  <c:v>-0.48300000000000032</c:v>
                </c:pt>
                <c:pt idx="1290">
                  <c:v>-0.48900000000000032</c:v>
                </c:pt>
                <c:pt idx="1291">
                  <c:v>-0.50600000000000001</c:v>
                </c:pt>
                <c:pt idx="1292">
                  <c:v>-0.47900000000000031</c:v>
                </c:pt>
                <c:pt idx="1293">
                  <c:v>-0.45900000000000002</c:v>
                </c:pt>
                <c:pt idx="1294">
                  <c:v>-0.48600000000000032</c:v>
                </c:pt>
                <c:pt idx="1295">
                  <c:v>-0.43200000000000038</c:v>
                </c:pt>
                <c:pt idx="1296">
                  <c:v>-0.46900000000000008</c:v>
                </c:pt>
                <c:pt idx="1297">
                  <c:v>-0.44600000000000001</c:v>
                </c:pt>
                <c:pt idx="1298">
                  <c:v>-0.44900000000000001</c:v>
                </c:pt>
                <c:pt idx="1299">
                  <c:v>-0.40200000000000002</c:v>
                </c:pt>
                <c:pt idx="1300">
                  <c:v>-0.39900000000000091</c:v>
                </c:pt>
                <c:pt idx="1301">
                  <c:v>-0.39500000000000091</c:v>
                </c:pt>
                <c:pt idx="1302">
                  <c:v>-0.42900000000000038</c:v>
                </c:pt>
                <c:pt idx="1303">
                  <c:v>-0.43600000000000066</c:v>
                </c:pt>
                <c:pt idx="1304">
                  <c:v>-0.44600000000000001</c:v>
                </c:pt>
                <c:pt idx="1305">
                  <c:v>-0.37800000000000067</c:v>
                </c:pt>
                <c:pt idx="1306">
                  <c:v>-0.33800000000000091</c:v>
                </c:pt>
                <c:pt idx="1307">
                  <c:v>-0.45600000000000002</c:v>
                </c:pt>
                <c:pt idx="1308">
                  <c:v>-0.44900000000000001</c:v>
                </c:pt>
                <c:pt idx="1309">
                  <c:v>-0.41900000000000032</c:v>
                </c:pt>
                <c:pt idx="1310">
                  <c:v>-0.41200000000000031</c:v>
                </c:pt>
                <c:pt idx="1311">
                  <c:v>-0.442</c:v>
                </c:pt>
                <c:pt idx="1312">
                  <c:v>-0.40200000000000002</c:v>
                </c:pt>
                <c:pt idx="1313">
                  <c:v>-0.39900000000000091</c:v>
                </c:pt>
                <c:pt idx="1314">
                  <c:v>-0.35500000000000032</c:v>
                </c:pt>
                <c:pt idx="1315">
                  <c:v>-0.38200000000000073</c:v>
                </c:pt>
                <c:pt idx="1316">
                  <c:v>-0.40900000000000031</c:v>
                </c:pt>
                <c:pt idx="1317">
                  <c:v>-0.3920000000000009</c:v>
                </c:pt>
                <c:pt idx="1318">
                  <c:v>-0.36500000000000032</c:v>
                </c:pt>
                <c:pt idx="1319">
                  <c:v>-0.36500000000000032</c:v>
                </c:pt>
                <c:pt idx="1320">
                  <c:v>-0.3310000000000009</c:v>
                </c:pt>
                <c:pt idx="1321">
                  <c:v>-0.33500000000000091</c:v>
                </c:pt>
                <c:pt idx="1322">
                  <c:v>-0.3310000000000009</c:v>
                </c:pt>
                <c:pt idx="1323">
                  <c:v>-0.27100000000000002</c:v>
                </c:pt>
                <c:pt idx="1324">
                  <c:v>-0.29100000000000031</c:v>
                </c:pt>
                <c:pt idx="1325">
                  <c:v>-0.28500000000000031</c:v>
                </c:pt>
                <c:pt idx="1326">
                  <c:v>-0.35800000000000032</c:v>
                </c:pt>
                <c:pt idx="1327">
                  <c:v>-0.35200000000000031</c:v>
                </c:pt>
                <c:pt idx="1328">
                  <c:v>-0.30500000000000038</c:v>
                </c:pt>
                <c:pt idx="1329">
                  <c:v>-0.32500000000000073</c:v>
                </c:pt>
                <c:pt idx="1330">
                  <c:v>-0.29100000000000031</c:v>
                </c:pt>
                <c:pt idx="1331">
                  <c:v>-0.26800000000000002</c:v>
                </c:pt>
                <c:pt idx="1332">
                  <c:v>-0.23100000000000001</c:v>
                </c:pt>
                <c:pt idx="1333">
                  <c:v>-0.31800000000000073</c:v>
                </c:pt>
                <c:pt idx="1334">
                  <c:v>-0.26800000000000002</c:v>
                </c:pt>
                <c:pt idx="1335">
                  <c:v>-0.28100000000000008</c:v>
                </c:pt>
                <c:pt idx="1336">
                  <c:v>-0.26400000000000001</c:v>
                </c:pt>
                <c:pt idx="1337">
                  <c:v>-0.28100000000000008</c:v>
                </c:pt>
                <c:pt idx="1338">
                  <c:v>-0.34800000000000031</c:v>
                </c:pt>
                <c:pt idx="1339">
                  <c:v>-0.251</c:v>
                </c:pt>
                <c:pt idx="1340">
                  <c:v>-0.23400000000000001</c:v>
                </c:pt>
                <c:pt idx="1341">
                  <c:v>-0.20700000000000021</c:v>
                </c:pt>
                <c:pt idx="1342">
                  <c:v>-0.23400000000000001</c:v>
                </c:pt>
                <c:pt idx="1343">
                  <c:v>-0.27100000000000002</c:v>
                </c:pt>
                <c:pt idx="1344">
                  <c:v>-0.18700000000000036</c:v>
                </c:pt>
                <c:pt idx="1345">
                  <c:v>-0.224</c:v>
                </c:pt>
                <c:pt idx="1346">
                  <c:v>-0.24100000000000021</c:v>
                </c:pt>
                <c:pt idx="1347">
                  <c:v>-0.20700000000000021</c:v>
                </c:pt>
                <c:pt idx="1348">
                  <c:v>-0.23800000000000004</c:v>
                </c:pt>
                <c:pt idx="1349">
                  <c:v>-0.254</c:v>
                </c:pt>
                <c:pt idx="1350">
                  <c:v>-0.221</c:v>
                </c:pt>
                <c:pt idx="1351">
                  <c:v>-0.224</c:v>
                </c:pt>
                <c:pt idx="1352">
                  <c:v>-0.24100000000000021</c:v>
                </c:pt>
                <c:pt idx="1353">
                  <c:v>-0.17700000000000021</c:v>
                </c:pt>
                <c:pt idx="1354">
                  <c:v>-0.20400000000000001</c:v>
                </c:pt>
                <c:pt idx="1355">
                  <c:v>-0.20700000000000021</c:v>
                </c:pt>
                <c:pt idx="1356">
                  <c:v>-0.19400000000000001</c:v>
                </c:pt>
                <c:pt idx="1357">
                  <c:v>-0.21800000000000036</c:v>
                </c:pt>
                <c:pt idx="1358">
                  <c:v>-0.17100000000000001</c:v>
                </c:pt>
                <c:pt idx="1359">
                  <c:v>-0.23800000000000004</c:v>
                </c:pt>
                <c:pt idx="1360">
                  <c:v>-0.21400000000000033</c:v>
                </c:pt>
                <c:pt idx="1361">
                  <c:v>-0.24400000000000024</c:v>
                </c:pt>
                <c:pt idx="1362">
                  <c:v>-0.19700000000000001</c:v>
                </c:pt>
                <c:pt idx="1363">
                  <c:v>-0.20400000000000001</c:v>
                </c:pt>
                <c:pt idx="1364">
                  <c:v>-0.16700000000000001</c:v>
                </c:pt>
                <c:pt idx="1365">
                  <c:v>-0.19700000000000001</c:v>
                </c:pt>
                <c:pt idx="1366">
                  <c:v>-0.18700000000000036</c:v>
                </c:pt>
                <c:pt idx="1367">
                  <c:v>-0.14700000000000021</c:v>
                </c:pt>
                <c:pt idx="1368">
                  <c:v>-0.17100000000000001</c:v>
                </c:pt>
                <c:pt idx="1369">
                  <c:v>-0.18100000000000024</c:v>
                </c:pt>
                <c:pt idx="1370">
                  <c:v>-0.21100000000000024</c:v>
                </c:pt>
                <c:pt idx="1371">
                  <c:v>-0.14400000000000004</c:v>
                </c:pt>
                <c:pt idx="1372">
                  <c:v>-0.14100000000000001</c:v>
                </c:pt>
                <c:pt idx="1373">
                  <c:v>-0.161</c:v>
                </c:pt>
                <c:pt idx="1374">
                  <c:v>-0.127</c:v>
                </c:pt>
                <c:pt idx="1375">
                  <c:v>-0.18400000000000033</c:v>
                </c:pt>
                <c:pt idx="1376">
                  <c:v>-0.13100000000000001</c:v>
                </c:pt>
                <c:pt idx="1377">
                  <c:v>-0.13700000000000001</c:v>
                </c:pt>
                <c:pt idx="1378">
                  <c:v>-0.13700000000000001</c:v>
                </c:pt>
                <c:pt idx="1379">
                  <c:v>-0.15400000000000033</c:v>
                </c:pt>
                <c:pt idx="1380">
                  <c:v>-0.12100000000000002</c:v>
                </c:pt>
                <c:pt idx="1381">
                  <c:v>-0.12100000000000002</c:v>
                </c:pt>
                <c:pt idx="1382">
                  <c:v>-0.111</c:v>
                </c:pt>
                <c:pt idx="1383">
                  <c:v>-0.10700000000000012</c:v>
                </c:pt>
                <c:pt idx="1384">
                  <c:v>-0.114</c:v>
                </c:pt>
                <c:pt idx="1385">
                  <c:v>-0.10700000000000012</c:v>
                </c:pt>
                <c:pt idx="1386">
                  <c:v>-0.10400000000000002</c:v>
                </c:pt>
                <c:pt idx="1387">
                  <c:v>-8.7000000000000022E-2</c:v>
                </c:pt>
                <c:pt idx="1388">
                  <c:v>-9.4000000000000028E-2</c:v>
                </c:pt>
                <c:pt idx="1389">
                  <c:v>-9.4000000000000028E-2</c:v>
                </c:pt>
                <c:pt idx="1390">
                  <c:v>-7.6999999999999999E-2</c:v>
                </c:pt>
                <c:pt idx="1391">
                  <c:v>-8.7000000000000022E-2</c:v>
                </c:pt>
                <c:pt idx="1392">
                  <c:v>-0.12100000000000002</c:v>
                </c:pt>
                <c:pt idx="1393">
                  <c:v>-9.1000000000000025E-2</c:v>
                </c:pt>
                <c:pt idx="1394">
                  <c:v>-8.4000000000000047E-2</c:v>
                </c:pt>
                <c:pt idx="1395">
                  <c:v>-8.4000000000000047E-2</c:v>
                </c:pt>
                <c:pt idx="1396">
                  <c:v>-8.7000000000000022E-2</c:v>
                </c:pt>
                <c:pt idx="1397">
                  <c:v>-5.7000000000000023E-2</c:v>
                </c:pt>
                <c:pt idx="1398">
                  <c:v>-9.1000000000000025E-2</c:v>
                </c:pt>
                <c:pt idx="1399">
                  <c:v>-8.1000000000000003E-2</c:v>
                </c:pt>
                <c:pt idx="1400">
                  <c:v>-6.1000000000000013E-2</c:v>
                </c:pt>
                <c:pt idx="1401">
                  <c:v>-8.4000000000000047E-2</c:v>
                </c:pt>
                <c:pt idx="1402">
                  <c:v>-6.4000000000000112E-2</c:v>
                </c:pt>
                <c:pt idx="1403">
                  <c:v>-8.4000000000000047E-2</c:v>
                </c:pt>
                <c:pt idx="1404">
                  <c:v>-4.1000000000000002E-2</c:v>
                </c:pt>
                <c:pt idx="1405">
                  <c:v>-8.7000000000000022E-2</c:v>
                </c:pt>
                <c:pt idx="1406">
                  <c:v>-2.7000000000000059E-2</c:v>
                </c:pt>
                <c:pt idx="1407">
                  <c:v>-5.3999999999999999E-2</c:v>
                </c:pt>
                <c:pt idx="1408">
                  <c:v>-5.7000000000000023E-2</c:v>
                </c:pt>
                <c:pt idx="1409">
                  <c:v>-4.7000000000000014E-2</c:v>
                </c:pt>
                <c:pt idx="1410">
                  <c:v>-7.0000000000000021E-2</c:v>
                </c:pt>
                <c:pt idx="1411">
                  <c:v>-6.1000000000000013E-2</c:v>
                </c:pt>
                <c:pt idx="1412">
                  <c:v>-5.1000000000000004E-2</c:v>
                </c:pt>
                <c:pt idx="1413">
                  <c:v>-6.4000000000000112E-2</c:v>
                </c:pt>
                <c:pt idx="1414">
                  <c:v>-0.10700000000000012</c:v>
                </c:pt>
                <c:pt idx="1415">
                  <c:v>-6.1000000000000013E-2</c:v>
                </c:pt>
                <c:pt idx="1416">
                  <c:v>-1.7000000000000001E-2</c:v>
                </c:pt>
                <c:pt idx="1417">
                  <c:v>-6.1000000000000013E-2</c:v>
                </c:pt>
                <c:pt idx="1418">
                  <c:v>-1.4E-2</c:v>
                </c:pt>
                <c:pt idx="1419">
                  <c:v>-7.0000000000000021E-2</c:v>
                </c:pt>
                <c:pt idx="1420">
                  <c:v>-1.7000000000000001E-2</c:v>
                </c:pt>
                <c:pt idx="1421">
                  <c:v>-2.7000000000000059E-2</c:v>
                </c:pt>
                <c:pt idx="1422">
                  <c:v>-3.1000000000000052E-2</c:v>
                </c:pt>
                <c:pt idx="1423">
                  <c:v>-5.7000000000000023E-2</c:v>
                </c:pt>
                <c:pt idx="1424">
                  <c:v>-7.3999999999999996E-2</c:v>
                </c:pt>
                <c:pt idx="1425">
                  <c:v>-1.4E-2</c:v>
                </c:pt>
                <c:pt idx="1426">
                  <c:v>-7.0000000000000021E-2</c:v>
                </c:pt>
                <c:pt idx="1427">
                  <c:v>-3.6999999999999998E-2</c:v>
                </c:pt>
                <c:pt idx="1428">
                  <c:v>-6.1000000000000013E-2</c:v>
                </c:pt>
                <c:pt idx="1429">
                  <c:v>-2.4E-2</c:v>
                </c:pt>
                <c:pt idx="1430">
                  <c:v>-5.1000000000000004E-2</c:v>
                </c:pt>
                <c:pt idx="1431">
                  <c:v>-2.4E-2</c:v>
                </c:pt>
                <c:pt idx="1432">
                  <c:v>-3.6999999999999998E-2</c:v>
                </c:pt>
                <c:pt idx="1433">
                  <c:v>-2.0000000000000011E-2</c:v>
                </c:pt>
                <c:pt idx="1434">
                  <c:v>-3.1000000000000052E-2</c:v>
                </c:pt>
                <c:pt idx="1435">
                  <c:v>-1.4E-2</c:v>
                </c:pt>
                <c:pt idx="1436">
                  <c:v>-3.4000000000000002E-2</c:v>
                </c:pt>
                <c:pt idx="1437">
                  <c:v>-2.4E-2</c:v>
                </c:pt>
                <c:pt idx="1438">
                  <c:v>-2.4E-2</c:v>
                </c:pt>
                <c:pt idx="1439">
                  <c:v>-7.0000000000000114E-3</c:v>
                </c:pt>
                <c:pt idx="1440">
                  <c:v>-4.3999999999999997E-2</c:v>
                </c:pt>
                <c:pt idx="1441">
                  <c:v>-5.1000000000000004E-2</c:v>
                </c:pt>
                <c:pt idx="1442">
                  <c:v>-5.1000000000000004E-2</c:v>
                </c:pt>
                <c:pt idx="1443">
                  <c:v>-1.7000000000000001E-2</c:v>
                </c:pt>
                <c:pt idx="1444">
                  <c:v>-3.4000000000000002E-2</c:v>
                </c:pt>
                <c:pt idx="1445">
                  <c:v>-4.0000000000000105E-3</c:v>
                </c:pt>
                <c:pt idx="1446">
                  <c:v>-2.7000000000000059E-2</c:v>
                </c:pt>
                <c:pt idx="1447">
                  <c:v>-8.4000000000000047E-2</c:v>
                </c:pt>
                <c:pt idx="1448">
                  <c:v>-1.7000000000000001E-2</c:v>
                </c:pt>
                <c:pt idx="1449">
                  <c:v>-5.7000000000000023E-2</c:v>
                </c:pt>
                <c:pt idx="1450">
                  <c:v>-3.6999999999999998E-2</c:v>
                </c:pt>
                <c:pt idx="1451">
                  <c:v>-5.3999999999999999E-2</c:v>
                </c:pt>
                <c:pt idx="1452">
                  <c:v>-3.4000000000000002E-2</c:v>
                </c:pt>
                <c:pt idx="1453">
                  <c:v>-4.0000000000000105E-3</c:v>
                </c:pt>
                <c:pt idx="1454">
                  <c:v>-1.7000000000000001E-2</c:v>
                </c:pt>
                <c:pt idx="1455">
                  <c:v>-4.0000000000000105E-3</c:v>
                </c:pt>
                <c:pt idx="1456">
                  <c:v>-4.7000000000000014E-2</c:v>
                </c:pt>
                <c:pt idx="1457">
                  <c:v>-3.6999999999999998E-2</c:v>
                </c:pt>
                <c:pt idx="1458">
                  <c:v>-2.7000000000000059E-2</c:v>
                </c:pt>
                <c:pt idx="1459">
                  <c:v>-5.1000000000000004E-2</c:v>
                </c:pt>
                <c:pt idx="1460">
                  <c:v>-1.7000000000000001E-2</c:v>
                </c:pt>
                <c:pt idx="1461">
                  <c:v>-3.6999999999999998E-2</c:v>
                </c:pt>
                <c:pt idx="1462">
                  <c:v>-2.0000000000000011E-2</c:v>
                </c:pt>
                <c:pt idx="1463">
                  <c:v>-1.7000000000000001E-2</c:v>
                </c:pt>
                <c:pt idx="1464">
                  <c:v>-5.7000000000000023E-2</c:v>
                </c:pt>
                <c:pt idx="1465">
                  <c:v>6.0000000000000114E-3</c:v>
                </c:pt>
                <c:pt idx="1466">
                  <c:v>-5.1000000000000004E-2</c:v>
                </c:pt>
                <c:pt idx="1467">
                  <c:v>-3.1000000000000052E-2</c:v>
                </c:pt>
                <c:pt idx="1468">
                  <c:v>-3.4000000000000002E-2</c:v>
                </c:pt>
                <c:pt idx="1469">
                  <c:v>1.2999999999999998E-2</c:v>
                </c:pt>
                <c:pt idx="1470">
                  <c:v>-2.4E-2</c:v>
                </c:pt>
                <c:pt idx="1471">
                  <c:v>-1.0000000000000028E-3</c:v>
                </c:pt>
                <c:pt idx="1472">
                  <c:v>-4.7000000000000014E-2</c:v>
                </c:pt>
                <c:pt idx="1473">
                  <c:v>-1.4E-2</c:v>
                </c:pt>
                <c:pt idx="1474">
                  <c:v>-1.7000000000000001E-2</c:v>
                </c:pt>
                <c:pt idx="1475">
                  <c:v>-2.0000000000000011E-2</c:v>
                </c:pt>
                <c:pt idx="1476">
                  <c:v>-1.4E-2</c:v>
                </c:pt>
                <c:pt idx="1477">
                  <c:v>4.0000000000000022E-2</c:v>
                </c:pt>
                <c:pt idx="1478">
                  <c:v>-3.1000000000000052E-2</c:v>
                </c:pt>
                <c:pt idx="1479">
                  <c:v>-7.0000000000000114E-3</c:v>
                </c:pt>
                <c:pt idx="1480">
                  <c:v>-6.4000000000000112E-2</c:v>
                </c:pt>
                <c:pt idx="1481">
                  <c:v>-1.0000000000000028E-3</c:v>
                </c:pt>
                <c:pt idx="1482">
                  <c:v>-1.7000000000000001E-2</c:v>
                </c:pt>
                <c:pt idx="1483">
                  <c:v>-3.1000000000000052E-2</c:v>
                </c:pt>
                <c:pt idx="1484">
                  <c:v>-4.0000000000000105E-3</c:v>
                </c:pt>
                <c:pt idx="1485">
                  <c:v>-1.0999999999999998E-2</c:v>
                </c:pt>
                <c:pt idx="1486">
                  <c:v>-2.0000000000000011E-2</c:v>
                </c:pt>
                <c:pt idx="1487">
                  <c:v>2.5999999999999999E-2</c:v>
                </c:pt>
                <c:pt idx="1488">
                  <c:v>-3.1000000000000052E-2</c:v>
                </c:pt>
                <c:pt idx="1489">
                  <c:v>-1.0999999999999998E-2</c:v>
                </c:pt>
                <c:pt idx="1490">
                  <c:v>-1.4E-2</c:v>
                </c:pt>
                <c:pt idx="1491">
                  <c:v>-1.0000000000000028E-3</c:v>
                </c:pt>
                <c:pt idx="1492">
                  <c:v>1.2999999999999998E-2</c:v>
                </c:pt>
                <c:pt idx="1493">
                  <c:v>-4.3999999999999997E-2</c:v>
                </c:pt>
                <c:pt idx="1494">
                  <c:v>-1.4E-2</c:v>
                </c:pt>
                <c:pt idx="1495">
                  <c:v>1.6000000000000021E-2</c:v>
                </c:pt>
                <c:pt idx="1496">
                  <c:v>-7.0000000000000114E-3</c:v>
                </c:pt>
                <c:pt idx="1497">
                  <c:v>-1.0999999999999998E-2</c:v>
                </c:pt>
                <c:pt idx="1498">
                  <c:v>1.2999999999999998E-2</c:v>
                </c:pt>
                <c:pt idx="1499">
                  <c:v>6.0000000000000114E-3</c:v>
                </c:pt>
                <c:pt idx="1500">
                  <c:v>-2.7000000000000059E-2</c:v>
                </c:pt>
                <c:pt idx="1501">
                  <c:v>6.0000000000000114E-3</c:v>
                </c:pt>
                <c:pt idx="1502">
                  <c:v>-1.7000000000000001E-2</c:v>
                </c:pt>
                <c:pt idx="1503">
                  <c:v>-7.0000000000000114E-3</c:v>
                </c:pt>
                <c:pt idx="1504">
                  <c:v>-7.0000000000000114E-3</c:v>
                </c:pt>
                <c:pt idx="1505">
                  <c:v>-5.3999999999999999E-2</c:v>
                </c:pt>
                <c:pt idx="1506">
                  <c:v>-1.7000000000000001E-2</c:v>
                </c:pt>
                <c:pt idx="1507">
                  <c:v>6.0000000000000114E-3</c:v>
                </c:pt>
                <c:pt idx="1508">
                  <c:v>-3.1000000000000052E-2</c:v>
                </c:pt>
                <c:pt idx="1509">
                  <c:v>-2.0000000000000011E-2</c:v>
                </c:pt>
                <c:pt idx="1510">
                  <c:v>-4.0000000000000105E-3</c:v>
                </c:pt>
                <c:pt idx="1511">
                  <c:v>-1.4E-2</c:v>
                </c:pt>
                <c:pt idx="1512">
                  <c:v>-2.7000000000000059E-2</c:v>
                </c:pt>
                <c:pt idx="1513">
                  <c:v>-3.6999999999999998E-2</c:v>
                </c:pt>
                <c:pt idx="1514">
                  <c:v>-1.0999999999999998E-2</c:v>
                </c:pt>
                <c:pt idx="1515">
                  <c:v>3.0000000000000057E-3</c:v>
                </c:pt>
                <c:pt idx="1516">
                  <c:v>-3.6999999999999998E-2</c:v>
                </c:pt>
                <c:pt idx="1517">
                  <c:v>6.0000000000000114E-3</c:v>
                </c:pt>
                <c:pt idx="1518">
                  <c:v>-3.1000000000000052E-2</c:v>
                </c:pt>
                <c:pt idx="1519">
                  <c:v>-7.0000000000000114E-3</c:v>
                </c:pt>
                <c:pt idx="1520">
                  <c:v>-1.0000000000000028E-3</c:v>
                </c:pt>
                <c:pt idx="1521">
                  <c:v>-4.7000000000000014E-2</c:v>
                </c:pt>
                <c:pt idx="1522">
                  <c:v>6.0000000000000114E-3</c:v>
                </c:pt>
                <c:pt idx="1523">
                  <c:v>-3.6999999999999998E-2</c:v>
                </c:pt>
                <c:pt idx="1524">
                  <c:v>-3.4000000000000002E-2</c:v>
                </c:pt>
                <c:pt idx="1525">
                  <c:v>-3.1000000000000052E-2</c:v>
                </c:pt>
                <c:pt idx="1526">
                  <c:v>-1.0999999999999998E-2</c:v>
                </c:pt>
                <c:pt idx="1527">
                  <c:v>-2.7000000000000059E-2</c:v>
                </c:pt>
                <c:pt idx="1528">
                  <c:v>-1.0000000000000028E-3</c:v>
                </c:pt>
                <c:pt idx="1529">
                  <c:v>-1.4E-2</c:v>
                </c:pt>
                <c:pt idx="1530">
                  <c:v>-2.0000000000000011E-2</c:v>
                </c:pt>
                <c:pt idx="1531">
                  <c:v>-1.0000000000000028E-3</c:v>
                </c:pt>
                <c:pt idx="1532">
                  <c:v>-2.7000000000000059E-2</c:v>
                </c:pt>
                <c:pt idx="1533">
                  <c:v>6.0000000000000114E-3</c:v>
                </c:pt>
                <c:pt idx="1534">
                  <c:v>1.2999999999999998E-2</c:v>
                </c:pt>
                <c:pt idx="1535">
                  <c:v>1.6000000000000021E-2</c:v>
                </c:pt>
                <c:pt idx="1536">
                  <c:v>1.2999999999999998E-2</c:v>
                </c:pt>
                <c:pt idx="1537">
                  <c:v>6.0000000000000114E-3</c:v>
                </c:pt>
                <c:pt idx="1538">
                  <c:v>-4.0000000000000105E-3</c:v>
                </c:pt>
                <c:pt idx="1539">
                  <c:v>6.0000000000000114E-3</c:v>
                </c:pt>
                <c:pt idx="1540">
                  <c:v>-3.1000000000000052E-2</c:v>
                </c:pt>
                <c:pt idx="1541">
                  <c:v>-4.0000000000000105E-3</c:v>
                </c:pt>
                <c:pt idx="1542">
                  <c:v>-1.0000000000000028E-3</c:v>
                </c:pt>
                <c:pt idx="1543">
                  <c:v>-1.0000000000000028E-3</c:v>
                </c:pt>
                <c:pt idx="1544">
                  <c:v>1.6000000000000021E-2</c:v>
                </c:pt>
                <c:pt idx="1545">
                  <c:v>-7.0000000000000114E-3</c:v>
                </c:pt>
                <c:pt idx="1546">
                  <c:v>1.0000000000000005E-2</c:v>
                </c:pt>
                <c:pt idx="1547">
                  <c:v>6.0000000000000114E-3</c:v>
                </c:pt>
                <c:pt idx="1548">
                  <c:v>4.0000000000000022E-2</c:v>
                </c:pt>
                <c:pt idx="1549">
                  <c:v>1.0000000000000005E-2</c:v>
                </c:pt>
                <c:pt idx="1550">
                  <c:v>-2.4E-2</c:v>
                </c:pt>
                <c:pt idx="1551">
                  <c:v>-7.0000000000000114E-3</c:v>
                </c:pt>
                <c:pt idx="1552">
                  <c:v>1.6000000000000021E-2</c:v>
                </c:pt>
                <c:pt idx="1553">
                  <c:v>-1.0000000000000028E-3</c:v>
                </c:pt>
                <c:pt idx="1554">
                  <c:v>1.2999999999999998E-2</c:v>
                </c:pt>
                <c:pt idx="1555">
                  <c:v>1.2999999999999998E-2</c:v>
                </c:pt>
                <c:pt idx="1556">
                  <c:v>2.0000000000000011E-2</c:v>
                </c:pt>
                <c:pt idx="1557">
                  <c:v>1.6000000000000021E-2</c:v>
                </c:pt>
                <c:pt idx="1558">
                  <c:v>2.3E-2</c:v>
                </c:pt>
                <c:pt idx="1559">
                  <c:v>6.0000000000000114E-3</c:v>
                </c:pt>
                <c:pt idx="1560">
                  <c:v>3.0000000000000002E-2</c:v>
                </c:pt>
                <c:pt idx="1561">
                  <c:v>2.0000000000000011E-2</c:v>
                </c:pt>
                <c:pt idx="1562">
                  <c:v>1.6000000000000021E-2</c:v>
                </c:pt>
                <c:pt idx="1563">
                  <c:v>-2.7000000000000059E-2</c:v>
                </c:pt>
                <c:pt idx="1564">
                  <c:v>3.0000000000000057E-3</c:v>
                </c:pt>
                <c:pt idx="1565">
                  <c:v>2.0000000000000011E-2</c:v>
                </c:pt>
                <c:pt idx="1566">
                  <c:v>4.0000000000000022E-2</c:v>
                </c:pt>
                <c:pt idx="1567">
                  <c:v>-2.0000000000000011E-2</c:v>
                </c:pt>
                <c:pt idx="1568">
                  <c:v>-3.4000000000000002E-2</c:v>
                </c:pt>
                <c:pt idx="1569">
                  <c:v>6.0000000000000114E-3</c:v>
                </c:pt>
                <c:pt idx="1570">
                  <c:v>-1.0000000000000028E-3</c:v>
                </c:pt>
                <c:pt idx="1571">
                  <c:v>1.2999999999999998E-2</c:v>
                </c:pt>
                <c:pt idx="1572">
                  <c:v>-4.0000000000000105E-3</c:v>
                </c:pt>
                <c:pt idx="1573">
                  <c:v>-1.7000000000000001E-2</c:v>
                </c:pt>
                <c:pt idx="1574">
                  <c:v>-2.0000000000000011E-2</c:v>
                </c:pt>
                <c:pt idx="1575">
                  <c:v>-7.0000000000000114E-3</c:v>
                </c:pt>
                <c:pt idx="1576">
                  <c:v>1.6000000000000021E-2</c:v>
                </c:pt>
                <c:pt idx="1577">
                  <c:v>2.0000000000000011E-2</c:v>
                </c:pt>
                <c:pt idx="1578">
                  <c:v>2.3E-2</c:v>
                </c:pt>
                <c:pt idx="1579">
                  <c:v>-1.0000000000000028E-3</c:v>
                </c:pt>
                <c:pt idx="1580">
                  <c:v>-1.7000000000000001E-2</c:v>
                </c:pt>
                <c:pt idx="1581">
                  <c:v>3.0000000000000002E-2</c:v>
                </c:pt>
                <c:pt idx="1582">
                  <c:v>-1.7000000000000001E-2</c:v>
                </c:pt>
                <c:pt idx="1583">
                  <c:v>1.0000000000000005E-2</c:v>
                </c:pt>
                <c:pt idx="1584">
                  <c:v>3.5999999999999997E-2</c:v>
                </c:pt>
                <c:pt idx="1585">
                  <c:v>3.3000000000000002E-2</c:v>
                </c:pt>
                <c:pt idx="1586">
                  <c:v>-1.0999999999999998E-2</c:v>
                </c:pt>
                <c:pt idx="1587">
                  <c:v>-1.7000000000000001E-2</c:v>
                </c:pt>
                <c:pt idx="1588">
                  <c:v>-2.0000000000000011E-2</c:v>
                </c:pt>
                <c:pt idx="1589">
                  <c:v>1.6000000000000021E-2</c:v>
                </c:pt>
                <c:pt idx="1590">
                  <c:v>1.2999999999999998E-2</c:v>
                </c:pt>
                <c:pt idx="1591">
                  <c:v>-4.0000000000000105E-3</c:v>
                </c:pt>
                <c:pt idx="1592">
                  <c:v>3.0000000000000057E-3</c:v>
                </c:pt>
                <c:pt idx="1593">
                  <c:v>-1.0999999999999998E-2</c:v>
                </c:pt>
                <c:pt idx="1594">
                  <c:v>2.3E-2</c:v>
                </c:pt>
                <c:pt idx="1595">
                  <c:v>-4.0000000000000105E-3</c:v>
                </c:pt>
                <c:pt idx="1596">
                  <c:v>3.0000000000000002E-2</c:v>
                </c:pt>
                <c:pt idx="1597">
                  <c:v>-4.0000000000000105E-3</c:v>
                </c:pt>
                <c:pt idx="1598">
                  <c:v>6.0000000000000114E-3</c:v>
                </c:pt>
                <c:pt idx="1599">
                  <c:v>-7.0000000000000114E-3</c:v>
                </c:pt>
                <c:pt idx="1600">
                  <c:v>3.0000000000000002E-2</c:v>
                </c:pt>
                <c:pt idx="1601">
                  <c:v>-4.0000000000000105E-3</c:v>
                </c:pt>
                <c:pt idx="1602">
                  <c:v>3.3000000000000002E-2</c:v>
                </c:pt>
                <c:pt idx="1603">
                  <c:v>2.0000000000000011E-2</c:v>
                </c:pt>
                <c:pt idx="1604">
                  <c:v>3.3000000000000002E-2</c:v>
                </c:pt>
                <c:pt idx="1605">
                  <c:v>2.0000000000000011E-2</c:v>
                </c:pt>
                <c:pt idx="1606">
                  <c:v>0.05</c:v>
                </c:pt>
                <c:pt idx="1607">
                  <c:v>3.3000000000000002E-2</c:v>
                </c:pt>
                <c:pt idx="1608">
                  <c:v>5.6000000000000001E-2</c:v>
                </c:pt>
                <c:pt idx="1609">
                  <c:v>4.3000000000000003E-2</c:v>
                </c:pt>
                <c:pt idx="1610">
                  <c:v>3.0000000000000002E-2</c:v>
                </c:pt>
                <c:pt idx="1611">
                  <c:v>-7.0000000000000114E-3</c:v>
                </c:pt>
                <c:pt idx="1612">
                  <c:v>-4.0000000000000105E-3</c:v>
                </c:pt>
                <c:pt idx="1613">
                  <c:v>1.2999999999999998E-2</c:v>
                </c:pt>
                <c:pt idx="1614">
                  <c:v>4.5999999999999999E-2</c:v>
                </c:pt>
                <c:pt idx="1615">
                  <c:v>5.3000000000000012E-2</c:v>
                </c:pt>
                <c:pt idx="1616">
                  <c:v>2.3E-2</c:v>
                </c:pt>
                <c:pt idx="1617">
                  <c:v>1.2999999999999998E-2</c:v>
                </c:pt>
                <c:pt idx="1618">
                  <c:v>4.5999999999999999E-2</c:v>
                </c:pt>
                <c:pt idx="1619">
                  <c:v>5.6000000000000001E-2</c:v>
                </c:pt>
                <c:pt idx="1620">
                  <c:v>3.5999999999999997E-2</c:v>
                </c:pt>
                <c:pt idx="1621">
                  <c:v>4.3000000000000003E-2</c:v>
                </c:pt>
                <c:pt idx="1622">
                  <c:v>0.10299999999999998</c:v>
                </c:pt>
                <c:pt idx="1623">
                  <c:v>0.12300000000000012</c:v>
                </c:pt>
                <c:pt idx="1624">
                  <c:v>0.24200000000000021</c:v>
                </c:pt>
                <c:pt idx="1625">
                  <c:v>0.55900000000000005</c:v>
                </c:pt>
                <c:pt idx="1626">
                  <c:v>0.88800000000000001</c:v>
                </c:pt>
                <c:pt idx="1627">
                  <c:v>1.466999999999997</c:v>
                </c:pt>
                <c:pt idx="1628">
                  <c:v>2.0549999999999997</c:v>
                </c:pt>
                <c:pt idx="1629">
                  <c:v>2.4979999999999998</c:v>
                </c:pt>
                <c:pt idx="1630">
                  <c:v>3.0509999999999997</c:v>
                </c:pt>
                <c:pt idx="1631">
                  <c:v>4.5430000000000001</c:v>
                </c:pt>
                <c:pt idx="1632">
                  <c:v>5.2889999999999997</c:v>
                </c:pt>
                <c:pt idx="1633">
                  <c:v>6.0519999999999996</c:v>
                </c:pt>
                <c:pt idx="1634">
                  <c:v>6.3569999999999975</c:v>
                </c:pt>
                <c:pt idx="1635">
                  <c:v>6.4189999999999996</c:v>
                </c:pt>
                <c:pt idx="1636">
                  <c:v>5.8780000000000001</c:v>
                </c:pt>
                <c:pt idx="1637">
                  <c:v>5.3380000000000001</c:v>
                </c:pt>
                <c:pt idx="1638">
                  <c:v>4.0510000000000002</c:v>
                </c:pt>
                <c:pt idx="1639">
                  <c:v>3.5539999999999998</c:v>
                </c:pt>
                <c:pt idx="1640">
                  <c:v>1.873</c:v>
                </c:pt>
                <c:pt idx="1641">
                  <c:v>1.256</c:v>
                </c:pt>
                <c:pt idx="1642">
                  <c:v>-1.0999999999999998E-2</c:v>
                </c:pt>
                <c:pt idx="1643">
                  <c:v>-2.4E-2</c:v>
                </c:pt>
                <c:pt idx="1644">
                  <c:v>-3.1000000000000052E-2</c:v>
                </c:pt>
                <c:pt idx="1645">
                  <c:v>6.0000000000000114E-3</c:v>
                </c:pt>
                <c:pt idx="1646">
                  <c:v>1.2999999999999998E-2</c:v>
                </c:pt>
                <c:pt idx="1647">
                  <c:v>-5.1000000000000004E-2</c:v>
                </c:pt>
                <c:pt idx="1648">
                  <c:v>-0.14100000000000001</c:v>
                </c:pt>
                <c:pt idx="1649">
                  <c:v>-0.28500000000000031</c:v>
                </c:pt>
                <c:pt idx="1650">
                  <c:v>-0.14400000000000004</c:v>
                </c:pt>
                <c:pt idx="1651">
                  <c:v>-4.3999999999999997E-2</c:v>
                </c:pt>
                <c:pt idx="1652">
                  <c:v>2.3E-2</c:v>
                </c:pt>
                <c:pt idx="1653">
                  <c:v>6.0000000000000114E-3</c:v>
                </c:pt>
                <c:pt idx="1654">
                  <c:v>3.3000000000000002E-2</c:v>
                </c:pt>
                <c:pt idx="1655">
                  <c:v>1.6000000000000021E-2</c:v>
                </c:pt>
                <c:pt idx="1656">
                  <c:v>-1.7000000000000001E-2</c:v>
                </c:pt>
                <c:pt idx="1657">
                  <c:v>-0.13100000000000001</c:v>
                </c:pt>
                <c:pt idx="1658">
                  <c:v>-0.53700000000000003</c:v>
                </c:pt>
                <c:pt idx="1659">
                  <c:v>-1.304</c:v>
                </c:pt>
                <c:pt idx="1660">
                  <c:v>-2.044</c:v>
                </c:pt>
                <c:pt idx="1661">
                  <c:v>-2.633</c:v>
                </c:pt>
                <c:pt idx="1662">
                  <c:v>-3.0880000000000001</c:v>
                </c:pt>
                <c:pt idx="1663">
                  <c:v>-3.6379999999999999</c:v>
                </c:pt>
                <c:pt idx="1664">
                  <c:v>-4.4420000000000002</c:v>
                </c:pt>
                <c:pt idx="1665">
                  <c:v>-5.0679999999999881</c:v>
                </c:pt>
                <c:pt idx="1666">
                  <c:v>-5.4109999999999996</c:v>
                </c:pt>
                <c:pt idx="1667">
                  <c:v>-5.173</c:v>
                </c:pt>
                <c:pt idx="1668">
                  <c:v>-5.3659999999999881</c:v>
                </c:pt>
                <c:pt idx="1669">
                  <c:v>-5.6310000000000002</c:v>
                </c:pt>
                <c:pt idx="1670">
                  <c:v>-5.4909999999999997</c:v>
                </c:pt>
                <c:pt idx="1671">
                  <c:v>-3.66</c:v>
                </c:pt>
                <c:pt idx="1672">
                  <c:v>-1.139999999999997</c:v>
                </c:pt>
                <c:pt idx="1673">
                  <c:v>1.6000000000000021E-2</c:v>
                </c:pt>
                <c:pt idx="1674">
                  <c:v>0.23200000000000001</c:v>
                </c:pt>
                <c:pt idx="1675">
                  <c:v>0.26900000000000002</c:v>
                </c:pt>
                <c:pt idx="1676">
                  <c:v>0.75700000000000145</c:v>
                </c:pt>
                <c:pt idx="1677">
                  <c:v>5.4889999999999999</c:v>
                </c:pt>
                <c:pt idx="1678">
                  <c:v>7.663999999999989</c:v>
                </c:pt>
                <c:pt idx="1679">
                  <c:v>7.1459999999999955</c:v>
                </c:pt>
                <c:pt idx="1680">
                  <c:v>5.1919999999999975</c:v>
                </c:pt>
                <c:pt idx="1681">
                  <c:v>2.6030000000000002</c:v>
                </c:pt>
                <c:pt idx="1682">
                  <c:v>0.35100000000000031</c:v>
                </c:pt>
                <c:pt idx="1683">
                  <c:v>-1.359</c:v>
                </c:pt>
                <c:pt idx="1684">
                  <c:v>-2.4179999999999997</c:v>
                </c:pt>
                <c:pt idx="1685">
                  <c:v>-3.3489999999999998</c:v>
                </c:pt>
                <c:pt idx="1686">
                  <c:v>-4.3649999999999869</c:v>
                </c:pt>
                <c:pt idx="1687">
                  <c:v>-5.0830000000000002</c:v>
                </c:pt>
                <c:pt idx="1688">
                  <c:v>-5.0979999999999945</c:v>
                </c:pt>
                <c:pt idx="1689">
                  <c:v>-5.4980000000000002</c:v>
                </c:pt>
                <c:pt idx="1690">
                  <c:v>-6.0339999999999998</c:v>
                </c:pt>
                <c:pt idx="1691">
                  <c:v>-5.407</c:v>
                </c:pt>
                <c:pt idx="1692">
                  <c:v>-5.0639999999999965</c:v>
                </c:pt>
                <c:pt idx="1693">
                  <c:v>-4.702</c:v>
                </c:pt>
                <c:pt idx="1694">
                  <c:v>-2.64</c:v>
                </c:pt>
                <c:pt idx="1695">
                  <c:v>0.129</c:v>
                </c:pt>
                <c:pt idx="1696">
                  <c:v>3.5569999999999977</c:v>
                </c:pt>
                <c:pt idx="1697">
                  <c:v>8.33</c:v>
                </c:pt>
                <c:pt idx="1698">
                  <c:v>9.3700000000000028</c:v>
                </c:pt>
                <c:pt idx="1699">
                  <c:v>9.73</c:v>
                </c:pt>
                <c:pt idx="1700">
                  <c:v>11.55</c:v>
                </c:pt>
                <c:pt idx="1701">
                  <c:v>12.75</c:v>
                </c:pt>
                <c:pt idx="1702">
                  <c:v>12.47</c:v>
                </c:pt>
                <c:pt idx="1703">
                  <c:v>8.33</c:v>
                </c:pt>
                <c:pt idx="1704">
                  <c:v>7.6259999999999879</c:v>
                </c:pt>
                <c:pt idx="1705">
                  <c:v>5.5890000000000004</c:v>
                </c:pt>
                <c:pt idx="1706">
                  <c:v>3.3479999999999999</c:v>
                </c:pt>
                <c:pt idx="1707">
                  <c:v>2.4470000000000001</c:v>
                </c:pt>
                <c:pt idx="1708">
                  <c:v>1.772999999999997</c:v>
                </c:pt>
                <c:pt idx="1709">
                  <c:v>0.88400000000000001</c:v>
                </c:pt>
                <c:pt idx="1710">
                  <c:v>1.37</c:v>
                </c:pt>
                <c:pt idx="1711">
                  <c:v>1.6890000000000001</c:v>
                </c:pt>
                <c:pt idx="1712">
                  <c:v>1.379</c:v>
                </c:pt>
                <c:pt idx="1713">
                  <c:v>0.87100000000000133</c:v>
                </c:pt>
                <c:pt idx="1714">
                  <c:v>0.252</c:v>
                </c:pt>
                <c:pt idx="1715">
                  <c:v>9.9000000000000046E-2</c:v>
                </c:pt>
                <c:pt idx="1716">
                  <c:v>-0.111</c:v>
                </c:pt>
                <c:pt idx="1717">
                  <c:v>-0.21400000000000033</c:v>
                </c:pt>
                <c:pt idx="1718">
                  <c:v>0.45700000000000002</c:v>
                </c:pt>
                <c:pt idx="1719">
                  <c:v>1.462999999999997</c:v>
                </c:pt>
                <c:pt idx="1720">
                  <c:v>3.0189999999999997</c:v>
                </c:pt>
                <c:pt idx="1721">
                  <c:v>3.4979999999999998</c:v>
                </c:pt>
                <c:pt idx="1722">
                  <c:v>4.2539999999999996</c:v>
                </c:pt>
                <c:pt idx="1723">
                  <c:v>3.6349999999999998</c:v>
                </c:pt>
                <c:pt idx="1724">
                  <c:v>6.8209999999999891</c:v>
                </c:pt>
                <c:pt idx="1725">
                  <c:v>4.2139999999999995</c:v>
                </c:pt>
                <c:pt idx="1726">
                  <c:v>5.9710000000000116</c:v>
                </c:pt>
                <c:pt idx="1727">
                  <c:v>3.9329999999999967</c:v>
                </c:pt>
                <c:pt idx="1728">
                  <c:v>3.8089999999999997</c:v>
                </c:pt>
                <c:pt idx="1729">
                  <c:v>3.2480000000000002</c:v>
                </c:pt>
                <c:pt idx="1730">
                  <c:v>2.1669999999999998</c:v>
                </c:pt>
                <c:pt idx="1731">
                  <c:v>1.4379999999999946</c:v>
                </c:pt>
                <c:pt idx="1732">
                  <c:v>1.119</c:v>
                </c:pt>
                <c:pt idx="1733">
                  <c:v>0.83200000000000063</c:v>
                </c:pt>
                <c:pt idx="1734">
                  <c:v>0.75700000000000145</c:v>
                </c:pt>
                <c:pt idx="1735">
                  <c:v>-0.78700000000000003</c:v>
                </c:pt>
                <c:pt idx="1736">
                  <c:v>-1.530999999999997</c:v>
                </c:pt>
                <c:pt idx="1737">
                  <c:v>-1.9570000000000001</c:v>
                </c:pt>
                <c:pt idx="1738">
                  <c:v>-2.3059999999999987</c:v>
                </c:pt>
                <c:pt idx="1739">
                  <c:v>-3.12</c:v>
                </c:pt>
                <c:pt idx="1740">
                  <c:v>-4.1619999999999955</c:v>
                </c:pt>
                <c:pt idx="1741">
                  <c:v>-4.3939999999999975</c:v>
                </c:pt>
                <c:pt idx="1742">
                  <c:v>-1.51</c:v>
                </c:pt>
                <c:pt idx="1743">
                  <c:v>2.3809999999999998</c:v>
                </c:pt>
                <c:pt idx="1744">
                  <c:v>4.6469999999999985</c:v>
                </c:pt>
                <c:pt idx="1745">
                  <c:v>5.8330000000000002</c:v>
                </c:pt>
                <c:pt idx="1746">
                  <c:v>8.27</c:v>
                </c:pt>
                <c:pt idx="1747">
                  <c:v>9.9</c:v>
                </c:pt>
                <c:pt idx="1748">
                  <c:v>14.26</c:v>
                </c:pt>
                <c:pt idx="1749">
                  <c:v>16.239999999999988</c:v>
                </c:pt>
                <c:pt idx="1750">
                  <c:v>14.39</c:v>
                </c:pt>
                <c:pt idx="1751">
                  <c:v>13.21</c:v>
                </c:pt>
                <c:pt idx="1752">
                  <c:v>10.18</c:v>
                </c:pt>
                <c:pt idx="1753">
                  <c:v>9.58</c:v>
                </c:pt>
                <c:pt idx="1754">
                  <c:v>5.18</c:v>
                </c:pt>
                <c:pt idx="1755">
                  <c:v>3.42</c:v>
                </c:pt>
                <c:pt idx="1756">
                  <c:v>0.91</c:v>
                </c:pt>
                <c:pt idx="1757">
                  <c:v>1.802</c:v>
                </c:pt>
                <c:pt idx="1758">
                  <c:v>1.778999999999997</c:v>
                </c:pt>
                <c:pt idx="1759">
                  <c:v>1.171</c:v>
                </c:pt>
                <c:pt idx="1760">
                  <c:v>1.796</c:v>
                </c:pt>
                <c:pt idx="1761">
                  <c:v>2.71</c:v>
                </c:pt>
                <c:pt idx="1762">
                  <c:v>2.59</c:v>
                </c:pt>
                <c:pt idx="1763">
                  <c:v>2.2850000000000001</c:v>
                </c:pt>
                <c:pt idx="1764">
                  <c:v>2.1739999999999999</c:v>
                </c:pt>
                <c:pt idx="1765">
                  <c:v>1.9820000000000029</c:v>
                </c:pt>
                <c:pt idx="1766">
                  <c:v>2.3549999999999978</c:v>
                </c:pt>
                <c:pt idx="1767">
                  <c:v>3.2800000000000002</c:v>
                </c:pt>
                <c:pt idx="1768">
                  <c:v>3.617</c:v>
                </c:pt>
                <c:pt idx="1769">
                  <c:v>3.9949999999999997</c:v>
                </c:pt>
                <c:pt idx="1770">
                  <c:v>4.9710000000000116</c:v>
                </c:pt>
                <c:pt idx="1771">
                  <c:v>9.9</c:v>
                </c:pt>
                <c:pt idx="1772">
                  <c:v>14</c:v>
                </c:pt>
                <c:pt idx="1773">
                  <c:v>16.45</c:v>
                </c:pt>
                <c:pt idx="1774">
                  <c:v>15.21</c:v>
                </c:pt>
                <c:pt idx="1775">
                  <c:v>15.17</c:v>
                </c:pt>
                <c:pt idx="1776">
                  <c:v>14.71</c:v>
                </c:pt>
                <c:pt idx="1777">
                  <c:v>13.89</c:v>
                </c:pt>
                <c:pt idx="1778">
                  <c:v>11.43</c:v>
                </c:pt>
                <c:pt idx="1779">
                  <c:v>8.42</c:v>
                </c:pt>
                <c:pt idx="1780">
                  <c:v>6.085</c:v>
                </c:pt>
                <c:pt idx="1781">
                  <c:v>1.357</c:v>
                </c:pt>
                <c:pt idx="1782">
                  <c:v>3.585</c:v>
                </c:pt>
                <c:pt idx="1783">
                  <c:v>2.0619999999999998</c:v>
                </c:pt>
                <c:pt idx="1784">
                  <c:v>-1.4E-2</c:v>
                </c:pt>
                <c:pt idx="1785">
                  <c:v>0.90700000000000003</c:v>
                </c:pt>
                <c:pt idx="1786">
                  <c:v>1.232999999999997</c:v>
                </c:pt>
                <c:pt idx="1787">
                  <c:v>1.381999999999997</c:v>
                </c:pt>
                <c:pt idx="1788">
                  <c:v>1.778999999999997</c:v>
                </c:pt>
                <c:pt idx="1789">
                  <c:v>1.381999999999997</c:v>
                </c:pt>
                <c:pt idx="1790">
                  <c:v>2.5549999999999997</c:v>
                </c:pt>
                <c:pt idx="1791">
                  <c:v>5.2560000000000002</c:v>
                </c:pt>
                <c:pt idx="1792">
                  <c:v>7.3049999999999891</c:v>
                </c:pt>
                <c:pt idx="1793">
                  <c:v>8.3700000000000028</c:v>
                </c:pt>
                <c:pt idx="1794">
                  <c:v>8.59</c:v>
                </c:pt>
                <c:pt idx="1795">
                  <c:v>7.5139999999999985</c:v>
                </c:pt>
                <c:pt idx="1796">
                  <c:v>8.7100000000000009</c:v>
                </c:pt>
                <c:pt idx="1797">
                  <c:v>8.39</c:v>
                </c:pt>
                <c:pt idx="1798">
                  <c:v>7.5990000000000002</c:v>
                </c:pt>
                <c:pt idx="1799">
                  <c:v>7.9770000000000003</c:v>
                </c:pt>
                <c:pt idx="1800">
                  <c:v>7.4700000000000024</c:v>
                </c:pt>
                <c:pt idx="1801">
                  <c:v>7.0039999999999996</c:v>
                </c:pt>
                <c:pt idx="1802">
                  <c:v>6.4969999999999999</c:v>
                </c:pt>
                <c:pt idx="1803">
                  <c:v>5.7329999999999997</c:v>
                </c:pt>
                <c:pt idx="1804">
                  <c:v>4.9009999999999998</c:v>
                </c:pt>
                <c:pt idx="1805">
                  <c:v>4.4050000000000002</c:v>
                </c:pt>
                <c:pt idx="1806">
                  <c:v>4.2110000000000003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545088"/>
        <c:axId val="38545664"/>
      </c:scatterChart>
      <c:valAx>
        <c:axId val="385450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545664"/>
        <c:crosses val="autoZero"/>
        <c:crossBetween val="midCat"/>
      </c:valAx>
      <c:valAx>
        <c:axId val="38545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Sensor Temperature (C)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5450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8.3999720372189779E-2"/>
          <c:y val="6.9622084504716658E-2"/>
          <c:w val="0.44610613086527307"/>
          <c:h val="0.312502187226597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January</a:t>
            </a:r>
            <a:r>
              <a:rPr lang="en-US" baseline="0"/>
              <a:t> 22nd, 2013</a:t>
            </a:r>
            <a:endParaRPr lang="en-US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Air Temp</c:v>
          </c:tx>
          <c:marker>
            <c:symbol val="none"/>
          </c:marker>
          <c:xVal>
            <c:numRef>
              <c:f>Sheet1!$AG$1525:$AG$1549</c:f>
              <c:numCache>
                <c:formatCode>m/d/yy\ h:mm;@</c:formatCode>
                <c:ptCount val="25"/>
                <c:pt idx="0">
                  <c:v>41296</c:v>
                </c:pt>
                <c:pt idx="1">
                  <c:v>41296.041666666628</c:v>
                </c:pt>
                <c:pt idx="2">
                  <c:v>41296.083333333372</c:v>
                </c:pt>
                <c:pt idx="3">
                  <c:v>41296.125</c:v>
                </c:pt>
                <c:pt idx="4">
                  <c:v>41296.166666666628</c:v>
                </c:pt>
                <c:pt idx="5">
                  <c:v>41296.208333333372</c:v>
                </c:pt>
                <c:pt idx="6">
                  <c:v>41296.25</c:v>
                </c:pt>
                <c:pt idx="7">
                  <c:v>41296.291666666628</c:v>
                </c:pt>
                <c:pt idx="8">
                  <c:v>41296.333333333372</c:v>
                </c:pt>
                <c:pt idx="9">
                  <c:v>41296.375</c:v>
                </c:pt>
                <c:pt idx="10">
                  <c:v>41296.416666666628</c:v>
                </c:pt>
                <c:pt idx="11">
                  <c:v>41296.458333333372</c:v>
                </c:pt>
                <c:pt idx="12">
                  <c:v>41296.5</c:v>
                </c:pt>
                <c:pt idx="13">
                  <c:v>41296.541666666628</c:v>
                </c:pt>
                <c:pt idx="14">
                  <c:v>41296.583333333372</c:v>
                </c:pt>
                <c:pt idx="15">
                  <c:v>41296.625</c:v>
                </c:pt>
                <c:pt idx="16">
                  <c:v>41296.666666666628</c:v>
                </c:pt>
                <c:pt idx="17">
                  <c:v>41296.708333333372</c:v>
                </c:pt>
                <c:pt idx="18">
                  <c:v>41296.75</c:v>
                </c:pt>
                <c:pt idx="19">
                  <c:v>41296.791666666628</c:v>
                </c:pt>
                <c:pt idx="20">
                  <c:v>41296.833333333372</c:v>
                </c:pt>
                <c:pt idx="21">
                  <c:v>41296.875</c:v>
                </c:pt>
                <c:pt idx="22">
                  <c:v>41296.916666666628</c:v>
                </c:pt>
                <c:pt idx="23">
                  <c:v>41296.958333333372</c:v>
                </c:pt>
                <c:pt idx="24">
                  <c:v>41297</c:v>
                </c:pt>
              </c:numCache>
            </c:numRef>
          </c:xVal>
          <c:yVal>
            <c:numRef>
              <c:f>Sheet1!$AE$1525:$AE$1549</c:f>
              <c:numCache>
                <c:formatCode>General</c:formatCode>
                <c:ptCount val="25"/>
                <c:pt idx="0">
                  <c:v>251.58833333333331</c:v>
                </c:pt>
                <c:pt idx="1">
                  <c:v>250.61949999999999</c:v>
                </c:pt>
                <c:pt idx="2">
                  <c:v>249.91066666666666</c:v>
                </c:pt>
                <c:pt idx="3">
                  <c:v>249.36649999999997</c:v>
                </c:pt>
                <c:pt idx="4">
                  <c:v>247.80099999999999</c:v>
                </c:pt>
                <c:pt idx="5">
                  <c:v>248.71233333333333</c:v>
                </c:pt>
                <c:pt idx="6">
                  <c:v>249.39116666666666</c:v>
                </c:pt>
                <c:pt idx="7">
                  <c:v>248.38883333333331</c:v>
                </c:pt>
                <c:pt idx="8">
                  <c:v>249.69116666666665</c:v>
                </c:pt>
                <c:pt idx="9">
                  <c:v>252.44816666666665</c:v>
                </c:pt>
                <c:pt idx="10">
                  <c:v>253.78866666666664</c:v>
                </c:pt>
                <c:pt idx="11">
                  <c:v>255.87899999999996</c:v>
                </c:pt>
                <c:pt idx="12">
                  <c:v>257.33699999999999</c:v>
                </c:pt>
                <c:pt idx="13">
                  <c:v>256.59399999999999</c:v>
                </c:pt>
                <c:pt idx="14">
                  <c:v>257.08699999999999</c:v>
                </c:pt>
                <c:pt idx="15">
                  <c:v>256.10499999999996</c:v>
                </c:pt>
                <c:pt idx="16">
                  <c:v>254.51083333333332</c:v>
                </c:pt>
                <c:pt idx="17">
                  <c:v>254.24216666666663</c:v>
                </c:pt>
                <c:pt idx="18">
                  <c:v>253.18433333333331</c:v>
                </c:pt>
                <c:pt idx="19">
                  <c:v>251.68049999999999</c:v>
                </c:pt>
                <c:pt idx="20">
                  <c:v>251.80599999999998</c:v>
                </c:pt>
                <c:pt idx="21">
                  <c:v>250.14499999999998</c:v>
                </c:pt>
                <c:pt idx="22">
                  <c:v>249.56033333333332</c:v>
                </c:pt>
                <c:pt idx="23">
                  <c:v>248.8938333333333</c:v>
                </c:pt>
                <c:pt idx="24">
                  <c:v>248.36483333333331</c:v>
                </c:pt>
              </c:numCache>
            </c:numRef>
          </c:yVal>
          <c:smooth val="1"/>
        </c:ser>
        <c:ser>
          <c:idx val="1"/>
          <c:order val="1"/>
          <c:tx>
            <c:v>Skin Temp</c:v>
          </c:tx>
          <c:marker>
            <c:symbol val="none"/>
          </c:marker>
          <c:xVal>
            <c:numRef>
              <c:f>Sheet1!$AG$1525:$AG$1549</c:f>
              <c:numCache>
                <c:formatCode>m/d/yy\ h:mm;@</c:formatCode>
                <c:ptCount val="25"/>
                <c:pt idx="0">
                  <c:v>41296</c:v>
                </c:pt>
                <c:pt idx="1">
                  <c:v>41296.041666666628</c:v>
                </c:pt>
                <c:pt idx="2">
                  <c:v>41296.083333333372</c:v>
                </c:pt>
                <c:pt idx="3">
                  <c:v>41296.125</c:v>
                </c:pt>
                <c:pt idx="4">
                  <c:v>41296.166666666628</c:v>
                </c:pt>
                <c:pt idx="5">
                  <c:v>41296.208333333372</c:v>
                </c:pt>
                <c:pt idx="6">
                  <c:v>41296.25</c:v>
                </c:pt>
                <c:pt idx="7">
                  <c:v>41296.291666666628</c:v>
                </c:pt>
                <c:pt idx="8">
                  <c:v>41296.333333333372</c:v>
                </c:pt>
                <c:pt idx="9">
                  <c:v>41296.375</c:v>
                </c:pt>
                <c:pt idx="10">
                  <c:v>41296.416666666628</c:v>
                </c:pt>
                <c:pt idx="11">
                  <c:v>41296.458333333372</c:v>
                </c:pt>
                <c:pt idx="12">
                  <c:v>41296.5</c:v>
                </c:pt>
                <c:pt idx="13">
                  <c:v>41296.541666666628</c:v>
                </c:pt>
                <c:pt idx="14">
                  <c:v>41296.583333333372</c:v>
                </c:pt>
                <c:pt idx="15">
                  <c:v>41296.625</c:v>
                </c:pt>
                <c:pt idx="16">
                  <c:v>41296.666666666628</c:v>
                </c:pt>
                <c:pt idx="17">
                  <c:v>41296.708333333372</c:v>
                </c:pt>
                <c:pt idx="18">
                  <c:v>41296.75</c:v>
                </c:pt>
                <c:pt idx="19">
                  <c:v>41296.791666666628</c:v>
                </c:pt>
                <c:pt idx="20">
                  <c:v>41296.833333333372</c:v>
                </c:pt>
                <c:pt idx="21">
                  <c:v>41296.875</c:v>
                </c:pt>
                <c:pt idx="22">
                  <c:v>41296.916666666628</c:v>
                </c:pt>
                <c:pt idx="23">
                  <c:v>41296.958333333372</c:v>
                </c:pt>
                <c:pt idx="24">
                  <c:v>41297</c:v>
                </c:pt>
              </c:numCache>
            </c:numRef>
          </c:xVal>
          <c:yVal>
            <c:numRef>
              <c:f>Sheet1!$AF$1525:$AF$1549</c:f>
              <c:numCache>
                <c:formatCode>General</c:formatCode>
                <c:ptCount val="25"/>
                <c:pt idx="0">
                  <c:v>244.0958333333333</c:v>
                </c:pt>
                <c:pt idx="1">
                  <c:v>242.62399999999997</c:v>
                </c:pt>
                <c:pt idx="2">
                  <c:v>243.25799999999998</c:v>
                </c:pt>
                <c:pt idx="3">
                  <c:v>242.94533333333331</c:v>
                </c:pt>
                <c:pt idx="4">
                  <c:v>240.91799999999998</c:v>
                </c:pt>
                <c:pt idx="5">
                  <c:v>241.55016666666666</c:v>
                </c:pt>
                <c:pt idx="6">
                  <c:v>242.99816666666663</c:v>
                </c:pt>
                <c:pt idx="7">
                  <c:v>241.8988333333333</c:v>
                </c:pt>
                <c:pt idx="8">
                  <c:v>242.88099999999997</c:v>
                </c:pt>
                <c:pt idx="9">
                  <c:v>247.83449999999999</c:v>
                </c:pt>
                <c:pt idx="10">
                  <c:v>251.00949999999997</c:v>
                </c:pt>
                <c:pt idx="11">
                  <c:v>253.03299999999999</c:v>
                </c:pt>
                <c:pt idx="12">
                  <c:v>254.32966666666664</c:v>
                </c:pt>
                <c:pt idx="13">
                  <c:v>254.22199999999998</c:v>
                </c:pt>
                <c:pt idx="14">
                  <c:v>253.10116666666664</c:v>
                </c:pt>
                <c:pt idx="15">
                  <c:v>250.76699999999997</c:v>
                </c:pt>
                <c:pt idx="16">
                  <c:v>248.95099999999996</c:v>
                </c:pt>
                <c:pt idx="17">
                  <c:v>248.03599999999997</c:v>
                </c:pt>
                <c:pt idx="18">
                  <c:v>246.22566666666665</c:v>
                </c:pt>
                <c:pt idx="19">
                  <c:v>243.56149999999997</c:v>
                </c:pt>
                <c:pt idx="20">
                  <c:v>243.91649999999998</c:v>
                </c:pt>
                <c:pt idx="21">
                  <c:v>242.52749999999997</c:v>
                </c:pt>
                <c:pt idx="22">
                  <c:v>243.68583333333331</c:v>
                </c:pt>
                <c:pt idx="23">
                  <c:v>244.99149999999997</c:v>
                </c:pt>
                <c:pt idx="24">
                  <c:v>242.47283333333331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549120"/>
        <c:axId val="38549696"/>
      </c:scatterChart>
      <c:valAx>
        <c:axId val="38549120"/>
        <c:scaling>
          <c:orientation val="minMax"/>
        </c:scaling>
        <c:delete val="0"/>
        <c:axPos val="b"/>
        <c:majorGridlines/>
        <c:minorGridlines/>
        <c:numFmt formatCode="h;@" sourceLinked="0"/>
        <c:majorTickMark val="none"/>
        <c:minorTickMark val="none"/>
        <c:tickLblPos val="nextTo"/>
        <c:crossAx val="38549696"/>
        <c:crosses val="autoZero"/>
        <c:crossBetween val="midCat"/>
      </c:valAx>
      <c:valAx>
        <c:axId val="3854969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 (K)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38549120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January</a:t>
            </a:r>
            <a:r>
              <a:rPr lang="en-US" baseline="0"/>
              <a:t> 23rd, 2013</a:t>
            </a:r>
            <a:endParaRPr lang="en-US"/>
          </a:p>
        </c:rich>
      </c:tx>
      <c:layout>
        <c:manualLayout>
          <c:xMode val="edge"/>
          <c:yMode val="edge"/>
          <c:x val="0.29524300087489064"/>
          <c:y val="2.8708133971291867E-2"/>
        </c:manualLayout>
      </c:layout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Air Temp</c:v>
          </c:tx>
          <c:marker>
            <c:symbol val="none"/>
          </c:marker>
          <c:xVal>
            <c:numRef>
              <c:f>Sheet1!$AG$1549:$AG$1573</c:f>
              <c:numCache>
                <c:formatCode>m/d/yy\ h:mm;@</c:formatCode>
                <c:ptCount val="25"/>
                <c:pt idx="0">
                  <c:v>41297</c:v>
                </c:pt>
                <c:pt idx="1">
                  <c:v>41297.041666666628</c:v>
                </c:pt>
                <c:pt idx="2">
                  <c:v>41297.083333333372</c:v>
                </c:pt>
                <c:pt idx="3">
                  <c:v>41297.125</c:v>
                </c:pt>
                <c:pt idx="4">
                  <c:v>41297.166666666628</c:v>
                </c:pt>
                <c:pt idx="5">
                  <c:v>41297.208333333372</c:v>
                </c:pt>
                <c:pt idx="6">
                  <c:v>41297.25</c:v>
                </c:pt>
                <c:pt idx="7">
                  <c:v>41297.291666666628</c:v>
                </c:pt>
                <c:pt idx="8">
                  <c:v>41297.333333333372</c:v>
                </c:pt>
                <c:pt idx="9">
                  <c:v>41297.375</c:v>
                </c:pt>
                <c:pt idx="10">
                  <c:v>41297.416666666628</c:v>
                </c:pt>
                <c:pt idx="11">
                  <c:v>41297.458333333372</c:v>
                </c:pt>
                <c:pt idx="12">
                  <c:v>41297.5</c:v>
                </c:pt>
                <c:pt idx="13">
                  <c:v>41297.541666666628</c:v>
                </c:pt>
                <c:pt idx="14">
                  <c:v>41297.583333333372</c:v>
                </c:pt>
                <c:pt idx="15">
                  <c:v>41297.625</c:v>
                </c:pt>
                <c:pt idx="16">
                  <c:v>41297.666666666628</c:v>
                </c:pt>
                <c:pt idx="17">
                  <c:v>41297.708333333372</c:v>
                </c:pt>
                <c:pt idx="18">
                  <c:v>41297.75</c:v>
                </c:pt>
                <c:pt idx="19">
                  <c:v>41297.791666666628</c:v>
                </c:pt>
                <c:pt idx="20">
                  <c:v>41297.833333333372</c:v>
                </c:pt>
                <c:pt idx="21">
                  <c:v>41297.875</c:v>
                </c:pt>
                <c:pt idx="22">
                  <c:v>41297.916666666628</c:v>
                </c:pt>
                <c:pt idx="23">
                  <c:v>41297.958333333372</c:v>
                </c:pt>
                <c:pt idx="24">
                  <c:v>41298</c:v>
                </c:pt>
              </c:numCache>
            </c:numRef>
          </c:xVal>
          <c:yVal>
            <c:numRef>
              <c:f>Sheet1!$AE$1549:$AE$1573</c:f>
              <c:numCache>
                <c:formatCode>General</c:formatCode>
                <c:ptCount val="25"/>
                <c:pt idx="0">
                  <c:v>248.36483333333331</c:v>
                </c:pt>
                <c:pt idx="1">
                  <c:v>249.02566666666667</c:v>
                </c:pt>
                <c:pt idx="2">
                  <c:v>248.52783333333332</c:v>
                </c:pt>
                <c:pt idx="3">
                  <c:v>247.26133333333331</c:v>
                </c:pt>
                <c:pt idx="4">
                  <c:v>246.48333333333332</c:v>
                </c:pt>
                <c:pt idx="5">
                  <c:v>246.81533333333331</c:v>
                </c:pt>
                <c:pt idx="6">
                  <c:v>246.15633333333329</c:v>
                </c:pt>
                <c:pt idx="7">
                  <c:v>245.58249999999998</c:v>
                </c:pt>
                <c:pt idx="8">
                  <c:v>247.71099999999998</c:v>
                </c:pt>
                <c:pt idx="9">
                  <c:v>249.46166666666664</c:v>
                </c:pt>
                <c:pt idx="10">
                  <c:v>250.30299999999997</c:v>
                </c:pt>
                <c:pt idx="11">
                  <c:v>251.03599999999997</c:v>
                </c:pt>
                <c:pt idx="12">
                  <c:v>251.48866666666663</c:v>
                </c:pt>
                <c:pt idx="13">
                  <c:v>252.25366666666662</c:v>
                </c:pt>
                <c:pt idx="14">
                  <c:v>252.67299999999997</c:v>
                </c:pt>
                <c:pt idx="15">
                  <c:v>252.01766666666666</c:v>
                </c:pt>
                <c:pt idx="16">
                  <c:v>251.04516666666666</c:v>
                </c:pt>
                <c:pt idx="17">
                  <c:v>250.16299999999998</c:v>
                </c:pt>
                <c:pt idx="18">
                  <c:v>249.57299999999998</c:v>
                </c:pt>
                <c:pt idx="19">
                  <c:v>249.21766666666664</c:v>
                </c:pt>
                <c:pt idx="20">
                  <c:v>249.12733333333333</c:v>
                </c:pt>
                <c:pt idx="21">
                  <c:v>249.19849999999997</c:v>
                </c:pt>
                <c:pt idx="22">
                  <c:v>249.61033333333333</c:v>
                </c:pt>
                <c:pt idx="23">
                  <c:v>249.61316666666664</c:v>
                </c:pt>
                <c:pt idx="24">
                  <c:v>249.72166666666664</c:v>
                </c:pt>
              </c:numCache>
            </c:numRef>
          </c:yVal>
          <c:smooth val="1"/>
        </c:ser>
        <c:ser>
          <c:idx val="1"/>
          <c:order val="1"/>
          <c:tx>
            <c:v>Skin Temp</c:v>
          </c:tx>
          <c:marker>
            <c:symbol val="none"/>
          </c:marker>
          <c:xVal>
            <c:numRef>
              <c:f>Sheet1!$AG$1549:$AG$1573</c:f>
              <c:numCache>
                <c:formatCode>m/d/yy\ h:mm;@</c:formatCode>
                <c:ptCount val="25"/>
                <c:pt idx="0">
                  <c:v>41297</c:v>
                </c:pt>
                <c:pt idx="1">
                  <c:v>41297.041666666628</c:v>
                </c:pt>
                <c:pt idx="2">
                  <c:v>41297.083333333372</c:v>
                </c:pt>
                <c:pt idx="3">
                  <c:v>41297.125</c:v>
                </c:pt>
                <c:pt idx="4">
                  <c:v>41297.166666666628</c:v>
                </c:pt>
                <c:pt idx="5">
                  <c:v>41297.208333333372</c:v>
                </c:pt>
                <c:pt idx="6">
                  <c:v>41297.25</c:v>
                </c:pt>
                <c:pt idx="7">
                  <c:v>41297.291666666628</c:v>
                </c:pt>
                <c:pt idx="8">
                  <c:v>41297.333333333372</c:v>
                </c:pt>
                <c:pt idx="9">
                  <c:v>41297.375</c:v>
                </c:pt>
                <c:pt idx="10">
                  <c:v>41297.416666666628</c:v>
                </c:pt>
                <c:pt idx="11">
                  <c:v>41297.458333333372</c:v>
                </c:pt>
                <c:pt idx="12">
                  <c:v>41297.5</c:v>
                </c:pt>
                <c:pt idx="13">
                  <c:v>41297.541666666628</c:v>
                </c:pt>
                <c:pt idx="14">
                  <c:v>41297.583333333372</c:v>
                </c:pt>
                <c:pt idx="15">
                  <c:v>41297.625</c:v>
                </c:pt>
                <c:pt idx="16">
                  <c:v>41297.666666666628</c:v>
                </c:pt>
                <c:pt idx="17">
                  <c:v>41297.708333333372</c:v>
                </c:pt>
                <c:pt idx="18">
                  <c:v>41297.75</c:v>
                </c:pt>
                <c:pt idx="19">
                  <c:v>41297.791666666628</c:v>
                </c:pt>
                <c:pt idx="20">
                  <c:v>41297.833333333372</c:v>
                </c:pt>
                <c:pt idx="21">
                  <c:v>41297.875</c:v>
                </c:pt>
                <c:pt idx="22">
                  <c:v>41297.916666666628</c:v>
                </c:pt>
                <c:pt idx="23">
                  <c:v>41297.958333333372</c:v>
                </c:pt>
                <c:pt idx="24">
                  <c:v>41298</c:v>
                </c:pt>
              </c:numCache>
            </c:numRef>
          </c:xVal>
          <c:yVal>
            <c:numRef>
              <c:f>Sheet1!$AF$1549:$AF$1573</c:f>
              <c:numCache>
                <c:formatCode>General</c:formatCode>
                <c:ptCount val="25"/>
                <c:pt idx="0">
                  <c:v>242.47283333333331</c:v>
                </c:pt>
                <c:pt idx="1">
                  <c:v>244.74316666666664</c:v>
                </c:pt>
                <c:pt idx="2">
                  <c:v>243.32599999999996</c:v>
                </c:pt>
                <c:pt idx="3">
                  <c:v>240.83583333333331</c:v>
                </c:pt>
                <c:pt idx="4">
                  <c:v>238.74016666666665</c:v>
                </c:pt>
                <c:pt idx="5">
                  <c:v>240.18799999999996</c:v>
                </c:pt>
                <c:pt idx="6">
                  <c:v>239.55383333333333</c:v>
                </c:pt>
                <c:pt idx="7">
                  <c:v>238.22916666666663</c:v>
                </c:pt>
                <c:pt idx="8">
                  <c:v>240.89083333333332</c:v>
                </c:pt>
                <c:pt idx="9">
                  <c:v>245.69633333333331</c:v>
                </c:pt>
                <c:pt idx="10">
                  <c:v>248.19333333333333</c:v>
                </c:pt>
                <c:pt idx="11">
                  <c:v>249.71616666666665</c:v>
                </c:pt>
                <c:pt idx="12">
                  <c:v>250.39899999999997</c:v>
                </c:pt>
                <c:pt idx="13">
                  <c:v>250.53216666666665</c:v>
                </c:pt>
                <c:pt idx="14">
                  <c:v>249.92066666666665</c:v>
                </c:pt>
                <c:pt idx="15">
                  <c:v>248.36833333333328</c:v>
                </c:pt>
                <c:pt idx="16">
                  <c:v>246.36449999999996</c:v>
                </c:pt>
                <c:pt idx="17">
                  <c:v>245.38449999999997</c:v>
                </c:pt>
                <c:pt idx="18">
                  <c:v>245.76483333333331</c:v>
                </c:pt>
                <c:pt idx="19">
                  <c:v>247.00849999999997</c:v>
                </c:pt>
                <c:pt idx="20">
                  <c:v>247.18566666666663</c:v>
                </c:pt>
                <c:pt idx="21">
                  <c:v>246.60066666666665</c:v>
                </c:pt>
                <c:pt idx="22">
                  <c:v>246.98383333333331</c:v>
                </c:pt>
                <c:pt idx="23">
                  <c:v>246.49833333333331</c:v>
                </c:pt>
                <c:pt idx="24">
                  <c:v>246.75649999999996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033664"/>
        <c:axId val="98034240"/>
      </c:scatterChart>
      <c:valAx>
        <c:axId val="98033664"/>
        <c:scaling>
          <c:orientation val="minMax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(hours)</a:t>
                </a:r>
              </a:p>
            </c:rich>
          </c:tx>
          <c:layout/>
          <c:overlay val="0"/>
        </c:title>
        <c:numFmt formatCode="h;@" sourceLinked="0"/>
        <c:majorTickMark val="none"/>
        <c:minorTickMark val="none"/>
        <c:tickLblPos val="nextTo"/>
        <c:crossAx val="98034240"/>
        <c:crosses val="autoZero"/>
        <c:crossBetween val="midCat"/>
      </c:valAx>
      <c:valAx>
        <c:axId val="9803424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 (K)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98033664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January</a:t>
            </a:r>
            <a:r>
              <a:rPr lang="en-US" baseline="0"/>
              <a:t> 24th, 2013</a:t>
            </a:r>
            <a:endParaRPr lang="en-US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Air Temp</c:v>
          </c:tx>
          <c:marker>
            <c:symbol val="none"/>
          </c:marker>
          <c:xVal>
            <c:numRef>
              <c:f>Sheet1!$AG$1573:$AG$1597</c:f>
              <c:numCache>
                <c:formatCode>m/d/yy\ h:mm;@</c:formatCode>
                <c:ptCount val="25"/>
                <c:pt idx="0">
                  <c:v>41298</c:v>
                </c:pt>
                <c:pt idx="1">
                  <c:v>41298.041666666628</c:v>
                </c:pt>
                <c:pt idx="2">
                  <c:v>41298.083333333372</c:v>
                </c:pt>
                <c:pt idx="3">
                  <c:v>41298.125</c:v>
                </c:pt>
                <c:pt idx="4">
                  <c:v>41298.166666666628</c:v>
                </c:pt>
                <c:pt idx="5">
                  <c:v>41298.208333333372</c:v>
                </c:pt>
                <c:pt idx="6">
                  <c:v>41298.25</c:v>
                </c:pt>
                <c:pt idx="7">
                  <c:v>41298.291666666628</c:v>
                </c:pt>
                <c:pt idx="8">
                  <c:v>41298.333333333372</c:v>
                </c:pt>
                <c:pt idx="9">
                  <c:v>41298.375</c:v>
                </c:pt>
                <c:pt idx="10">
                  <c:v>41298.416666666628</c:v>
                </c:pt>
                <c:pt idx="11">
                  <c:v>41298.458333333372</c:v>
                </c:pt>
                <c:pt idx="12">
                  <c:v>41298.5</c:v>
                </c:pt>
                <c:pt idx="13">
                  <c:v>41298.541666666628</c:v>
                </c:pt>
                <c:pt idx="14">
                  <c:v>41298.583333333372</c:v>
                </c:pt>
                <c:pt idx="15">
                  <c:v>41298.625</c:v>
                </c:pt>
                <c:pt idx="16">
                  <c:v>41298.666666666628</c:v>
                </c:pt>
                <c:pt idx="17">
                  <c:v>41298.708333333372</c:v>
                </c:pt>
                <c:pt idx="18">
                  <c:v>41298.75</c:v>
                </c:pt>
                <c:pt idx="19">
                  <c:v>41298.791666666628</c:v>
                </c:pt>
                <c:pt idx="20">
                  <c:v>41298.833333333372</c:v>
                </c:pt>
                <c:pt idx="21">
                  <c:v>41298.875</c:v>
                </c:pt>
                <c:pt idx="22">
                  <c:v>41298.916666666628</c:v>
                </c:pt>
                <c:pt idx="23">
                  <c:v>41298.958333333372</c:v>
                </c:pt>
                <c:pt idx="24">
                  <c:v>41299</c:v>
                </c:pt>
              </c:numCache>
            </c:numRef>
          </c:xVal>
          <c:yVal>
            <c:numRef>
              <c:f>Sheet1!$AE$1573:$AE$1597</c:f>
              <c:numCache>
                <c:formatCode>General</c:formatCode>
                <c:ptCount val="25"/>
                <c:pt idx="0">
                  <c:v>249.72166666666664</c:v>
                </c:pt>
                <c:pt idx="1">
                  <c:v>250.09516666666667</c:v>
                </c:pt>
                <c:pt idx="2">
                  <c:v>250.11499999999998</c:v>
                </c:pt>
                <c:pt idx="3">
                  <c:v>250.12516666666664</c:v>
                </c:pt>
                <c:pt idx="4">
                  <c:v>250.23916666666665</c:v>
                </c:pt>
                <c:pt idx="5">
                  <c:v>250.2268333333333</c:v>
                </c:pt>
                <c:pt idx="6">
                  <c:v>250.4948333333333</c:v>
                </c:pt>
                <c:pt idx="7">
                  <c:v>250.71083333333331</c:v>
                </c:pt>
                <c:pt idx="8">
                  <c:v>251.46299999999997</c:v>
                </c:pt>
                <c:pt idx="9">
                  <c:v>252.37299999999999</c:v>
                </c:pt>
                <c:pt idx="10">
                  <c:v>253.30099999999999</c:v>
                </c:pt>
                <c:pt idx="11">
                  <c:v>253.79033333333331</c:v>
                </c:pt>
                <c:pt idx="12">
                  <c:v>254.51799999999997</c:v>
                </c:pt>
                <c:pt idx="13">
                  <c:v>254.63233333333329</c:v>
                </c:pt>
                <c:pt idx="14">
                  <c:v>254.27649999999997</c:v>
                </c:pt>
                <c:pt idx="15">
                  <c:v>254.03649999999999</c:v>
                </c:pt>
                <c:pt idx="16">
                  <c:v>253.43166666666664</c:v>
                </c:pt>
                <c:pt idx="17">
                  <c:v>252.97149999999996</c:v>
                </c:pt>
                <c:pt idx="18">
                  <c:v>252.24233333333331</c:v>
                </c:pt>
                <c:pt idx="19">
                  <c:v>251.94516666666664</c:v>
                </c:pt>
                <c:pt idx="20">
                  <c:v>252.68866666666665</c:v>
                </c:pt>
                <c:pt idx="21">
                  <c:v>252.66549999999998</c:v>
                </c:pt>
                <c:pt idx="22">
                  <c:v>252.58449999999999</c:v>
                </c:pt>
                <c:pt idx="23">
                  <c:v>252.66883333333331</c:v>
                </c:pt>
                <c:pt idx="24">
                  <c:v>252.79349999999997</c:v>
                </c:pt>
              </c:numCache>
            </c:numRef>
          </c:yVal>
          <c:smooth val="1"/>
        </c:ser>
        <c:ser>
          <c:idx val="1"/>
          <c:order val="1"/>
          <c:tx>
            <c:v>Skin Temp</c:v>
          </c:tx>
          <c:marker>
            <c:symbol val="none"/>
          </c:marker>
          <c:xVal>
            <c:numRef>
              <c:f>Sheet1!$AG$1573:$AG$1597</c:f>
              <c:numCache>
                <c:formatCode>m/d/yy\ h:mm;@</c:formatCode>
                <c:ptCount val="25"/>
                <c:pt idx="0">
                  <c:v>41298</c:v>
                </c:pt>
                <c:pt idx="1">
                  <c:v>41298.041666666628</c:v>
                </c:pt>
                <c:pt idx="2">
                  <c:v>41298.083333333372</c:v>
                </c:pt>
                <c:pt idx="3">
                  <c:v>41298.125</c:v>
                </c:pt>
                <c:pt idx="4">
                  <c:v>41298.166666666628</c:v>
                </c:pt>
                <c:pt idx="5">
                  <c:v>41298.208333333372</c:v>
                </c:pt>
                <c:pt idx="6">
                  <c:v>41298.25</c:v>
                </c:pt>
                <c:pt idx="7">
                  <c:v>41298.291666666628</c:v>
                </c:pt>
                <c:pt idx="8">
                  <c:v>41298.333333333372</c:v>
                </c:pt>
                <c:pt idx="9">
                  <c:v>41298.375</c:v>
                </c:pt>
                <c:pt idx="10">
                  <c:v>41298.416666666628</c:v>
                </c:pt>
                <c:pt idx="11">
                  <c:v>41298.458333333372</c:v>
                </c:pt>
                <c:pt idx="12">
                  <c:v>41298.5</c:v>
                </c:pt>
                <c:pt idx="13">
                  <c:v>41298.541666666628</c:v>
                </c:pt>
                <c:pt idx="14">
                  <c:v>41298.583333333372</c:v>
                </c:pt>
                <c:pt idx="15">
                  <c:v>41298.625</c:v>
                </c:pt>
                <c:pt idx="16">
                  <c:v>41298.666666666628</c:v>
                </c:pt>
                <c:pt idx="17">
                  <c:v>41298.708333333372</c:v>
                </c:pt>
                <c:pt idx="18">
                  <c:v>41298.75</c:v>
                </c:pt>
                <c:pt idx="19">
                  <c:v>41298.791666666628</c:v>
                </c:pt>
                <c:pt idx="20">
                  <c:v>41298.833333333372</c:v>
                </c:pt>
                <c:pt idx="21">
                  <c:v>41298.875</c:v>
                </c:pt>
                <c:pt idx="22">
                  <c:v>41298.916666666628</c:v>
                </c:pt>
                <c:pt idx="23">
                  <c:v>41298.958333333372</c:v>
                </c:pt>
                <c:pt idx="24">
                  <c:v>41299</c:v>
                </c:pt>
              </c:numCache>
            </c:numRef>
          </c:xVal>
          <c:yVal>
            <c:numRef>
              <c:f>Sheet1!$AF$1573:$AF$1597</c:f>
              <c:numCache>
                <c:formatCode>General</c:formatCode>
                <c:ptCount val="25"/>
                <c:pt idx="0">
                  <c:v>246.75649999999996</c:v>
                </c:pt>
                <c:pt idx="1">
                  <c:v>246.94966666666664</c:v>
                </c:pt>
                <c:pt idx="2">
                  <c:v>247.0093333333333</c:v>
                </c:pt>
                <c:pt idx="3">
                  <c:v>246.24566666666664</c:v>
                </c:pt>
                <c:pt idx="4">
                  <c:v>246.10683333333333</c:v>
                </c:pt>
                <c:pt idx="5">
                  <c:v>245.93199999999996</c:v>
                </c:pt>
                <c:pt idx="6">
                  <c:v>247.11299999999997</c:v>
                </c:pt>
                <c:pt idx="7">
                  <c:v>246.76233333333332</c:v>
                </c:pt>
                <c:pt idx="8">
                  <c:v>249.06166666666664</c:v>
                </c:pt>
                <c:pt idx="9">
                  <c:v>250.80899999999997</c:v>
                </c:pt>
                <c:pt idx="10">
                  <c:v>252.18533333333332</c:v>
                </c:pt>
                <c:pt idx="11">
                  <c:v>252.76149999999998</c:v>
                </c:pt>
                <c:pt idx="12">
                  <c:v>253.8843333333333</c:v>
                </c:pt>
                <c:pt idx="13">
                  <c:v>254.29116666666664</c:v>
                </c:pt>
                <c:pt idx="14">
                  <c:v>253.6788333333333</c:v>
                </c:pt>
                <c:pt idx="15">
                  <c:v>252.20249999999999</c:v>
                </c:pt>
                <c:pt idx="16">
                  <c:v>249.56966666666665</c:v>
                </c:pt>
                <c:pt idx="17">
                  <c:v>248.28399999999996</c:v>
                </c:pt>
                <c:pt idx="18">
                  <c:v>246.36433333333332</c:v>
                </c:pt>
                <c:pt idx="19">
                  <c:v>246.30633333333333</c:v>
                </c:pt>
                <c:pt idx="20">
                  <c:v>249.23833333333332</c:v>
                </c:pt>
                <c:pt idx="21">
                  <c:v>248.97699999999998</c:v>
                </c:pt>
                <c:pt idx="22">
                  <c:v>248.4228333333333</c:v>
                </c:pt>
                <c:pt idx="23">
                  <c:v>248.71433333333331</c:v>
                </c:pt>
                <c:pt idx="24">
                  <c:v>248.66933333333333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035968"/>
        <c:axId val="98036544"/>
      </c:scatterChart>
      <c:valAx>
        <c:axId val="98035968"/>
        <c:scaling>
          <c:orientation val="minMax"/>
        </c:scaling>
        <c:delete val="0"/>
        <c:axPos val="b"/>
        <c:majorGridlines/>
        <c:minorGridlines/>
        <c:numFmt formatCode="h;@" sourceLinked="0"/>
        <c:majorTickMark val="none"/>
        <c:minorTickMark val="none"/>
        <c:tickLblPos val="nextTo"/>
        <c:crossAx val="98036544"/>
        <c:crosses val="autoZero"/>
        <c:crossBetween val="midCat"/>
      </c:valAx>
      <c:valAx>
        <c:axId val="9803654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 (K)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98035968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January</a:t>
            </a:r>
            <a:r>
              <a:rPr lang="en-US" baseline="0"/>
              <a:t> 25th, 2013</a:t>
            </a:r>
            <a:endParaRPr lang="en-US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Air Temp</c:v>
          </c:tx>
          <c:marker>
            <c:symbol val="none"/>
          </c:marker>
          <c:xVal>
            <c:numRef>
              <c:f>Sheet1!$AG$1597:$AG$1621</c:f>
              <c:numCache>
                <c:formatCode>m/d/yy\ h:mm;@</c:formatCode>
                <c:ptCount val="25"/>
                <c:pt idx="0">
                  <c:v>41299</c:v>
                </c:pt>
                <c:pt idx="1">
                  <c:v>41299.041666666628</c:v>
                </c:pt>
                <c:pt idx="2">
                  <c:v>41299.083333333372</c:v>
                </c:pt>
                <c:pt idx="3">
                  <c:v>41299.125</c:v>
                </c:pt>
                <c:pt idx="4">
                  <c:v>41299.166666666628</c:v>
                </c:pt>
                <c:pt idx="5">
                  <c:v>41299.208333333372</c:v>
                </c:pt>
                <c:pt idx="6">
                  <c:v>41299.25</c:v>
                </c:pt>
                <c:pt idx="7">
                  <c:v>41299.291666666628</c:v>
                </c:pt>
                <c:pt idx="8">
                  <c:v>41299.333333333372</c:v>
                </c:pt>
                <c:pt idx="9">
                  <c:v>41299.375</c:v>
                </c:pt>
                <c:pt idx="10">
                  <c:v>41299.416666666628</c:v>
                </c:pt>
                <c:pt idx="11">
                  <c:v>41299.458333333372</c:v>
                </c:pt>
                <c:pt idx="12">
                  <c:v>41299.5</c:v>
                </c:pt>
                <c:pt idx="13">
                  <c:v>41299.541666666628</c:v>
                </c:pt>
                <c:pt idx="14">
                  <c:v>41299.583333333372</c:v>
                </c:pt>
                <c:pt idx="15">
                  <c:v>41299.625</c:v>
                </c:pt>
                <c:pt idx="16">
                  <c:v>41299.666666666628</c:v>
                </c:pt>
                <c:pt idx="17">
                  <c:v>41299.708333333372</c:v>
                </c:pt>
                <c:pt idx="18">
                  <c:v>41299.75</c:v>
                </c:pt>
                <c:pt idx="19">
                  <c:v>41299.791666666628</c:v>
                </c:pt>
                <c:pt idx="20">
                  <c:v>41299.833333333372</c:v>
                </c:pt>
                <c:pt idx="21">
                  <c:v>41299.875</c:v>
                </c:pt>
                <c:pt idx="22">
                  <c:v>41299.916666666628</c:v>
                </c:pt>
                <c:pt idx="23">
                  <c:v>41299.958333333372</c:v>
                </c:pt>
                <c:pt idx="24">
                  <c:v>41300</c:v>
                </c:pt>
              </c:numCache>
            </c:numRef>
          </c:xVal>
          <c:yVal>
            <c:numRef>
              <c:f>Sheet1!$AE$1597:$AE$1621</c:f>
              <c:numCache>
                <c:formatCode>General</c:formatCode>
                <c:ptCount val="25"/>
                <c:pt idx="0">
                  <c:v>252.79349999999997</c:v>
                </c:pt>
                <c:pt idx="1">
                  <c:v>252.31849999999997</c:v>
                </c:pt>
                <c:pt idx="2">
                  <c:v>252.95199999999997</c:v>
                </c:pt>
                <c:pt idx="3">
                  <c:v>253.60099999999997</c:v>
                </c:pt>
                <c:pt idx="4">
                  <c:v>253.3843333333333</c:v>
                </c:pt>
                <c:pt idx="5">
                  <c:v>253.51266666666663</c:v>
                </c:pt>
                <c:pt idx="6">
                  <c:v>253.63033333333331</c:v>
                </c:pt>
                <c:pt idx="7">
                  <c:v>253.88099999999997</c:v>
                </c:pt>
                <c:pt idx="8">
                  <c:v>255.68416666666664</c:v>
                </c:pt>
                <c:pt idx="9">
                  <c:v>257.08166666666665</c:v>
                </c:pt>
                <c:pt idx="10">
                  <c:v>257.89533333333333</c:v>
                </c:pt>
                <c:pt idx="11">
                  <c:v>258.82366666666667</c:v>
                </c:pt>
                <c:pt idx="12">
                  <c:v>259.54366666666664</c:v>
                </c:pt>
                <c:pt idx="13">
                  <c:v>259.3415</c:v>
                </c:pt>
                <c:pt idx="14">
                  <c:v>259.50316666666663</c:v>
                </c:pt>
                <c:pt idx="15">
                  <c:v>259.31</c:v>
                </c:pt>
                <c:pt idx="16">
                  <c:v>258.69899999999996</c:v>
                </c:pt>
                <c:pt idx="17">
                  <c:v>257.86249999999995</c:v>
                </c:pt>
                <c:pt idx="18">
                  <c:v>256.99716666666666</c:v>
                </c:pt>
                <c:pt idx="19">
                  <c:v>255.89699999999999</c:v>
                </c:pt>
                <c:pt idx="20">
                  <c:v>255.3098333333333</c:v>
                </c:pt>
                <c:pt idx="21">
                  <c:v>254.67916666666665</c:v>
                </c:pt>
                <c:pt idx="22">
                  <c:v>254.30583333333331</c:v>
                </c:pt>
                <c:pt idx="23">
                  <c:v>253.74249999999998</c:v>
                </c:pt>
                <c:pt idx="24">
                  <c:v>252.93916666666664</c:v>
                </c:pt>
              </c:numCache>
            </c:numRef>
          </c:yVal>
          <c:smooth val="1"/>
        </c:ser>
        <c:ser>
          <c:idx val="1"/>
          <c:order val="1"/>
          <c:tx>
            <c:v>Skin Temp</c:v>
          </c:tx>
          <c:marker>
            <c:symbol val="none"/>
          </c:marker>
          <c:xVal>
            <c:numRef>
              <c:f>Sheet1!$AG$1597:$AG$1621</c:f>
              <c:numCache>
                <c:formatCode>m/d/yy\ h:mm;@</c:formatCode>
                <c:ptCount val="25"/>
                <c:pt idx="0">
                  <c:v>41299</c:v>
                </c:pt>
                <c:pt idx="1">
                  <c:v>41299.041666666628</c:v>
                </c:pt>
                <c:pt idx="2">
                  <c:v>41299.083333333372</c:v>
                </c:pt>
                <c:pt idx="3">
                  <c:v>41299.125</c:v>
                </c:pt>
                <c:pt idx="4">
                  <c:v>41299.166666666628</c:v>
                </c:pt>
                <c:pt idx="5">
                  <c:v>41299.208333333372</c:v>
                </c:pt>
                <c:pt idx="6">
                  <c:v>41299.25</c:v>
                </c:pt>
                <c:pt idx="7">
                  <c:v>41299.291666666628</c:v>
                </c:pt>
                <c:pt idx="8">
                  <c:v>41299.333333333372</c:v>
                </c:pt>
                <c:pt idx="9">
                  <c:v>41299.375</c:v>
                </c:pt>
                <c:pt idx="10">
                  <c:v>41299.416666666628</c:v>
                </c:pt>
                <c:pt idx="11">
                  <c:v>41299.458333333372</c:v>
                </c:pt>
                <c:pt idx="12">
                  <c:v>41299.5</c:v>
                </c:pt>
                <c:pt idx="13">
                  <c:v>41299.541666666628</c:v>
                </c:pt>
                <c:pt idx="14">
                  <c:v>41299.583333333372</c:v>
                </c:pt>
                <c:pt idx="15">
                  <c:v>41299.625</c:v>
                </c:pt>
                <c:pt idx="16">
                  <c:v>41299.666666666628</c:v>
                </c:pt>
                <c:pt idx="17">
                  <c:v>41299.708333333372</c:v>
                </c:pt>
                <c:pt idx="18">
                  <c:v>41299.75</c:v>
                </c:pt>
                <c:pt idx="19">
                  <c:v>41299.791666666628</c:v>
                </c:pt>
                <c:pt idx="20">
                  <c:v>41299.833333333372</c:v>
                </c:pt>
                <c:pt idx="21">
                  <c:v>41299.875</c:v>
                </c:pt>
                <c:pt idx="22">
                  <c:v>41299.916666666628</c:v>
                </c:pt>
                <c:pt idx="23">
                  <c:v>41299.958333333372</c:v>
                </c:pt>
                <c:pt idx="24">
                  <c:v>41300</c:v>
                </c:pt>
              </c:numCache>
            </c:numRef>
          </c:xVal>
          <c:yVal>
            <c:numRef>
              <c:f>Sheet1!$AF$1597:$AF$1621</c:f>
              <c:numCache>
                <c:formatCode>General</c:formatCode>
                <c:ptCount val="25"/>
                <c:pt idx="0">
                  <c:v>248.66933333333333</c:v>
                </c:pt>
                <c:pt idx="1">
                  <c:v>248.69049999999999</c:v>
                </c:pt>
                <c:pt idx="2">
                  <c:v>250.28883333333332</c:v>
                </c:pt>
                <c:pt idx="3">
                  <c:v>250.43883333333332</c:v>
                </c:pt>
                <c:pt idx="4">
                  <c:v>249.57983333333331</c:v>
                </c:pt>
                <c:pt idx="5">
                  <c:v>249.12433333333331</c:v>
                </c:pt>
                <c:pt idx="6">
                  <c:v>248.73216666666664</c:v>
                </c:pt>
                <c:pt idx="7">
                  <c:v>248.67499999999998</c:v>
                </c:pt>
                <c:pt idx="8">
                  <c:v>250.57216666666665</c:v>
                </c:pt>
                <c:pt idx="9">
                  <c:v>254.10233333333332</c:v>
                </c:pt>
                <c:pt idx="10">
                  <c:v>256.91483333333332</c:v>
                </c:pt>
                <c:pt idx="11">
                  <c:v>257.91550000000001</c:v>
                </c:pt>
                <c:pt idx="12">
                  <c:v>258.44283333333328</c:v>
                </c:pt>
                <c:pt idx="13">
                  <c:v>257.93333333333334</c:v>
                </c:pt>
                <c:pt idx="14">
                  <c:v>257.36699999999996</c:v>
                </c:pt>
                <c:pt idx="15">
                  <c:v>256.17383333333333</c:v>
                </c:pt>
                <c:pt idx="16">
                  <c:v>254.33333333333331</c:v>
                </c:pt>
                <c:pt idx="17">
                  <c:v>252.90783333333331</c:v>
                </c:pt>
                <c:pt idx="18">
                  <c:v>251.48849999999999</c:v>
                </c:pt>
                <c:pt idx="19">
                  <c:v>249.9135</c:v>
                </c:pt>
                <c:pt idx="20">
                  <c:v>249.84616666666665</c:v>
                </c:pt>
                <c:pt idx="21">
                  <c:v>249.60149999999996</c:v>
                </c:pt>
                <c:pt idx="22">
                  <c:v>249.86399999999998</c:v>
                </c:pt>
                <c:pt idx="23">
                  <c:v>248.92399999999998</c:v>
                </c:pt>
                <c:pt idx="24">
                  <c:v>247.43366666666668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038272"/>
        <c:axId val="98038848"/>
      </c:scatterChart>
      <c:valAx>
        <c:axId val="98038272"/>
        <c:scaling>
          <c:orientation val="minMax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(hours)</a:t>
                </a:r>
              </a:p>
            </c:rich>
          </c:tx>
          <c:layout/>
          <c:overlay val="0"/>
        </c:title>
        <c:numFmt formatCode="h;@" sourceLinked="0"/>
        <c:majorTickMark val="none"/>
        <c:minorTickMark val="none"/>
        <c:tickLblPos val="nextTo"/>
        <c:crossAx val="98038848"/>
        <c:crosses val="autoZero"/>
        <c:crossBetween val="midCat"/>
      </c:valAx>
      <c:valAx>
        <c:axId val="9803884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 (K)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9803827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242798-0E0E-47DD-9634-8C33B2AF2644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A076A-0A71-4572-9884-A8E59EBE8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02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C6FF8FB-4232-4D73-A0B3-764EB4710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479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E2BF7B-7FD9-4213-A512-ACBF7D2C29F9}" type="slidenum">
              <a:rPr lang="en-US" smtClean="0"/>
              <a:pPr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75777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23472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79060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15241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64533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84071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87861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54824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14751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Hello Everyone. </a:t>
            </a:r>
          </a:p>
          <a:p>
            <a:pPr eaLnBrk="1" hangingPunct="1"/>
            <a:r>
              <a:rPr lang="en-US" dirty="0" smtClean="0"/>
              <a:t>In this presentation, I will talk about our current Snow field experiment, instrumentations and show you some preliminary results. Here I would like to thank all my colleagues at NOAA-CREST Center Dr. Temimi, Marco Tedesco, and Bill Rossow for their support and advices. </a:t>
            </a:r>
          </a:p>
          <a:p>
            <a:pPr eaLnBrk="1" hangingPunct="1"/>
            <a:r>
              <a:rPr lang="en-US" dirty="0" smtClean="0"/>
              <a:t>The picture on the first page was taken on site exactly one year during installation. Unfortunately, we didn’t receive any snow in that winter season.</a:t>
            </a:r>
          </a:p>
        </p:txBody>
      </p:sp>
    </p:spTree>
    <p:extLst>
      <p:ext uri="{BB962C8B-B14F-4D97-AF65-F5344CB8AC3E}">
        <p14:creationId xmlns:p14="http://schemas.microsoft.com/office/powerpoint/2010/main" val="2651069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38359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07220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70809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03382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0811-6C76-4E73-A75E-6C1F7D06F1DB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3493B-224F-49F9-9359-A4379A239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08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0811-6C76-4E73-A75E-6C1F7D06F1DB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3493B-224F-49F9-9359-A4379A239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13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0811-6C76-4E73-A75E-6C1F7D06F1DB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3493B-224F-49F9-9359-A4379A239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46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CBC7D-A511-4FB7-ACDE-91DF6025C4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E027C-6DCA-463C-BFD6-9EC81C752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ctr">
              <a:defRPr sz="3600" b="1" i="0" u="none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D5A39-3E2C-4B99-BF1E-285B0691E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CE2C5-053E-4746-A97D-DFBD969500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48EBF-3A7E-471F-85C0-E7DE3854A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4EF7A-CDD5-4109-BEBF-D2855A441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41D5A-C164-4A9B-9585-CF200AE96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E06C9-F42C-4497-BC54-C6C86BB65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543800" cy="454025"/>
          </a:xfrm>
        </p:spPr>
        <p:txBody>
          <a:bodyPr>
            <a:noAutofit/>
          </a:bodyPr>
          <a:lstStyle>
            <a:lvl1pPr algn="l">
              <a:defRPr sz="2400" b="1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68680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0811-6C76-4E73-A75E-6C1F7D06F1DB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3493B-224F-49F9-9359-A4379A2398C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28663"/>
            <a:ext cx="9144000" cy="15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CREST Logo - Right Sid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2743200" cy="7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085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3752D-15D5-4298-B396-3978CFA2A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5648A-AF0C-43C4-8C71-00A4040CB1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89DCBA-0556-4254-8731-4C8A6146623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314EB-D1BE-4580-843C-8EE285CAD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1783B-F171-4D83-BFFE-2018C8DAC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3BC8E-156F-4F4C-8DF5-E7328AA06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76282-5C07-40D7-83F2-92B1C5EE7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89DCBA-0556-4254-8731-4C8A6146623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0" y="728663"/>
            <a:ext cx="9144000" cy="15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106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32" y="80628"/>
            <a:ext cx="8483860" cy="639762"/>
          </a:xfrm>
        </p:spPr>
        <p:txBody>
          <a:bodyPr>
            <a:noAutofit/>
          </a:bodyPr>
          <a:lstStyle>
            <a:lvl1pPr algn="r"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514584-CFF6-4A62-BED2-B3C05671CC38}" type="datetime1">
              <a:rPr lang="en-US"/>
              <a:pPr/>
              <a:t>9/10/2014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13F13-34D1-4B6D-AC9D-E5E16A7524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5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0811-6C76-4E73-A75E-6C1F7D06F1DB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3493B-224F-49F9-9359-A4379A239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16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0811-6C76-4E73-A75E-6C1F7D06F1DB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3493B-224F-49F9-9359-A4379A239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48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0811-6C76-4E73-A75E-6C1F7D06F1DB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3493B-224F-49F9-9359-A4379A239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0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0811-6C76-4E73-A75E-6C1F7D06F1DB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3493B-224F-49F9-9359-A4379A239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80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0811-6C76-4E73-A75E-6C1F7D06F1DB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3493B-224F-49F9-9359-A4379A239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0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0811-6C76-4E73-A75E-6C1F7D06F1DB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3493B-224F-49F9-9359-A4379A239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76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0811-6C76-4E73-A75E-6C1F7D06F1DB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3493B-224F-49F9-9359-A4379A239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76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A0811-6C76-4E73-A75E-6C1F7D06F1DB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3493B-224F-49F9-9359-A4379A239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43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B89DCBA-0556-4254-8731-4C8A614662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3" r:id="rId11"/>
    <p:sldLayoutId id="2147483659" r:id="rId12"/>
    <p:sldLayoutId id="2147483660" r:id="rId13"/>
    <p:sldLayoutId id="2147483661" r:id="rId14"/>
    <p:sldLayoutId id="2147483662" r:id="rId15"/>
    <p:sldLayoutId id="2147483664" r:id="rId16"/>
    <p:sldLayoutId id="2147483667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i="1" u="sng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r.nesdis.noaa.gov/smcd/emb/snow/caribou/microwave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rest.ccny.cuny.edu/snow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chart" Target="../charts/chart4.xml"/><Relationship Id="rId7" Type="http://schemas.openxmlformats.org/officeDocument/2006/relationships/image" Target="../media/image4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5283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152400" y="5791200"/>
            <a:ext cx="8763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Tarendra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Lakhankar,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Jonathan Muñoz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Carlos Perez, Peter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Romanov, </a:t>
            </a: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Reza Khanbilvardi, Bill Rossow, and Al Powell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en-US" sz="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0" y="524470"/>
            <a:ext cx="7010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CREST-Snow Analysis and Field Experiment (CREST-SAFE): Continuous In Situ Observations of Snow Physical Properties and Microwave Emission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Jonathan\Downloads\WP_20140206_11_15_55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592796"/>
              </p:ext>
            </p:extLst>
          </p:nvPr>
        </p:nvGraphicFramePr>
        <p:xfrm>
          <a:off x="76200" y="3048000"/>
          <a:ext cx="3687001" cy="1577340"/>
        </p:xfrm>
        <a:graphic>
          <a:graphicData uri="http://schemas.openxmlformats.org/drawingml/2006/table">
            <a:tbl>
              <a:tblPr/>
              <a:tblGrid>
                <a:gridCol w="1815211"/>
                <a:gridCol w="1871790"/>
              </a:tblGrid>
              <a:tr h="2895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Snowpack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Method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9C3"/>
                    </a:solidFill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Skin Temperature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D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Thermal Infrared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DE1"/>
                    </a:solidFill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Snow Depth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D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Ultrasonic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DE1"/>
                    </a:solidFill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Radiative Fluxes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D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Radiation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DE1"/>
                    </a:solidFill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SWE*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D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Gamma-Radiation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DE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866919"/>
              </p:ext>
            </p:extLst>
          </p:nvPr>
        </p:nvGraphicFramePr>
        <p:xfrm>
          <a:off x="228600" y="685800"/>
          <a:ext cx="2057400" cy="1577340"/>
        </p:xfrm>
        <a:graphic>
          <a:graphicData uri="http://schemas.openxmlformats.org/drawingml/2006/table">
            <a:tbl>
              <a:tblPr/>
              <a:tblGrid>
                <a:gridCol w="2057400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Weather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9C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Air Temperature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DE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Wind Speed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DE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Relative Humidity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DE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Precipitation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DE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10200" y="6047601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* Installed ON February 5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, 2014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0" y="6019800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Weather Parameters from Caribou NWS :</a:t>
            </a:r>
          </a:p>
          <a:p>
            <a:pPr lvl="1">
              <a:buFont typeface="Arial" pitchFamily="34" charset="0"/>
              <a:buChar char="−"/>
            </a:pPr>
            <a:r>
              <a:rPr lang="en-US" sz="2000" dirty="0" smtClean="0">
                <a:latin typeface="Calibri" pitchFamily="34" charset="0"/>
              </a:rPr>
              <a:t>Cloudiness, snowfall, rainfall, temperature, humidity</a:t>
            </a:r>
            <a:endParaRPr lang="en-US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39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13"/>
          <p:cNvSpPr>
            <a:spLocks noChangeArrowheads="1"/>
          </p:cNvSpPr>
          <p:nvPr/>
        </p:nvSpPr>
        <p:spPr bwMode="auto">
          <a:xfrm>
            <a:off x="228600" y="228600"/>
            <a:ext cx="624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u="sng" dirty="0" smtClean="0">
              <a:solidFill>
                <a:srgbClr val="003366"/>
              </a:solidFill>
              <a:latin typeface="Calibri" pitchFamily="34" charset="0"/>
            </a:endParaRPr>
          </a:p>
          <a:p>
            <a:pPr algn="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Manual Observations of Snowpack</a:t>
            </a:r>
          </a:p>
          <a:p>
            <a:endParaRPr lang="en-US" sz="36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3317" name="TextBox 34"/>
          <p:cNvSpPr txBox="1">
            <a:spLocks noChangeArrowheads="1"/>
          </p:cNvSpPr>
          <p:nvPr/>
        </p:nvSpPr>
        <p:spPr bwMode="auto">
          <a:xfrm>
            <a:off x="561975" y="1219200"/>
            <a:ext cx="794385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  <a:buSzPct val="60000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Started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in December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2011</a:t>
            </a:r>
          </a:p>
          <a:p>
            <a:pPr>
              <a:buClr>
                <a:schemeClr val="tx2">
                  <a:lumMod val="75000"/>
                </a:schemeClr>
              </a:buClr>
              <a:buSzPct val="60000"/>
            </a:pPr>
            <a:r>
              <a:rPr lang="en-US" sz="2000" dirty="0" smtClean="0">
                <a:latin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</a:rPr>
            </a:br>
            <a:r>
              <a:rPr lang="en-US" sz="2000" dirty="0" smtClean="0">
                <a:latin typeface="Calibri" pitchFamily="34" charset="0"/>
              </a:rPr>
              <a:t>Include</a:t>
            </a:r>
            <a:r>
              <a:rPr lang="en-US" sz="2000" dirty="0">
                <a:latin typeface="Calibri" pitchFamily="34" charset="0"/>
              </a:rPr>
              <a:t>:</a:t>
            </a:r>
          </a:p>
          <a:p>
            <a:pPr>
              <a:buClr>
                <a:schemeClr val="tx2">
                  <a:lumMod val="75000"/>
                </a:schemeClr>
              </a:buClr>
              <a:buSzPct val="60000"/>
              <a:buFont typeface="Arial" pitchFamily="34" charset="0"/>
              <a:buChar char="•"/>
            </a:pPr>
            <a:r>
              <a:rPr lang="en-US" sz="2000" dirty="0">
                <a:latin typeface="Calibri" pitchFamily="34" charset="0"/>
              </a:rPr>
              <a:t> Snow pit measurements, every 2-3- </a:t>
            </a:r>
            <a:r>
              <a:rPr lang="en-US" sz="2000" dirty="0" smtClean="0">
                <a:latin typeface="Calibri" pitchFamily="34" charset="0"/>
              </a:rPr>
              <a:t>days</a:t>
            </a:r>
          </a:p>
          <a:p>
            <a:pPr lvl="1">
              <a:buClr>
                <a:schemeClr val="tx2">
                  <a:lumMod val="75000"/>
                </a:schemeClr>
              </a:buClr>
              <a:buSzPct val="60000"/>
              <a:buFont typeface="Arial" pitchFamily="34" charset="0"/>
              <a:buChar char="−"/>
            </a:pPr>
            <a:r>
              <a:rPr lang="en-US" sz="2000" dirty="0" smtClean="0">
                <a:latin typeface="Calibri" pitchFamily="34" charset="0"/>
              </a:rPr>
              <a:t>Vertical </a:t>
            </a:r>
            <a:r>
              <a:rPr lang="en-US" sz="2000" dirty="0">
                <a:latin typeface="Calibri" pitchFamily="34" charset="0"/>
              </a:rPr>
              <a:t>profiles of snow density, grain size, </a:t>
            </a:r>
            <a:r>
              <a:rPr lang="en-US" sz="2000" dirty="0" smtClean="0">
                <a:latin typeface="Calibri" pitchFamily="34" charset="0"/>
              </a:rPr>
              <a:t>hardness,</a:t>
            </a:r>
          </a:p>
          <a:p>
            <a:pPr lvl="1">
              <a:buClr>
                <a:schemeClr val="tx2">
                  <a:lumMod val="75000"/>
                </a:schemeClr>
              </a:buClr>
              <a:buSzPct val="60000"/>
              <a:buFont typeface="Arial" pitchFamily="34" charset="0"/>
              <a:buChar char="−"/>
            </a:pPr>
            <a:r>
              <a:rPr lang="en-US" sz="2000" dirty="0" smtClean="0">
                <a:latin typeface="Calibri" pitchFamily="34" charset="0"/>
              </a:rPr>
              <a:t>Snow </a:t>
            </a:r>
            <a:r>
              <a:rPr lang="en-US" sz="2000" dirty="0">
                <a:latin typeface="Calibri" pitchFamily="34" charset="0"/>
              </a:rPr>
              <a:t>depth, snow surface </a:t>
            </a:r>
            <a:r>
              <a:rPr lang="en-US" sz="2000" dirty="0" smtClean="0">
                <a:latin typeface="Calibri" pitchFamily="34" charset="0"/>
              </a:rPr>
              <a:t>temperature</a:t>
            </a:r>
          </a:p>
        </p:txBody>
      </p:sp>
      <p:pic>
        <p:nvPicPr>
          <p:cNvPr id="51202" name="Picture 2" descr="C:\Users\Jonathan\Downloads\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3962400"/>
            <a:ext cx="1885950" cy="2514600"/>
          </a:xfrm>
          <a:prstGeom prst="rect">
            <a:avLst/>
          </a:prstGeom>
          <a:noFill/>
        </p:spPr>
      </p:pic>
      <p:pic>
        <p:nvPicPr>
          <p:cNvPr id="51203" name="Picture 3" descr="C:\Users\Jonathan\Downloads\0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2450" y="3962400"/>
            <a:ext cx="1885950" cy="2514600"/>
          </a:xfrm>
          <a:prstGeom prst="rect">
            <a:avLst/>
          </a:prstGeom>
          <a:noFill/>
        </p:spPr>
      </p:pic>
      <p:pic>
        <p:nvPicPr>
          <p:cNvPr id="51204" name="Picture 4" descr="C:\Users\Jonathan\Downloads\0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4343400"/>
            <a:ext cx="2438400" cy="1828800"/>
          </a:xfrm>
          <a:prstGeom prst="rect">
            <a:avLst/>
          </a:prstGeom>
          <a:noFill/>
        </p:spPr>
      </p:pic>
      <p:pic>
        <p:nvPicPr>
          <p:cNvPr id="51205" name="Picture 5" descr="C:\Users\Jonathan\Downloads\0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0" y="3962400"/>
            <a:ext cx="1885950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341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13"/>
          <p:cNvSpPr>
            <a:spLocks noChangeArrowheads="1"/>
          </p:cNvSpPr>
          <p:nvPr/>
        </p:nvSpPr>
        <p:spPr bwMode="auto">
          <a:xfrm>
            <a:off x="609600" y="381000"/>
            <a:ext cx="807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b="1" i="1" u="sng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8437" name="Text Box 9"/>
          <p:cNvSpPr txBox="1">
            <a:spLocks noChangeArrowheads="1"/>
          </p:cNvSpPr>
          <p:nvPr/>
        </p:nvSpPr>
        <p:spPr bwMode="auto">
          <a:xfrm>
            <a:off x="76200" y="950893"/>
            <a:ext cx="5638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just">
              <a:spcBef>
                <a:spcPct val="50000"/>
              </a:spcBef>
            </a:pPr>
            <a:r>
              <a:rPr lang="en-US" dirty="0" smtClean="0"/>
              <a:t>A </a:t>
            </a:r>
            <a:r>
              <a:rPr lang="en-US" dirty="0"/>
              <a:t>multichannel automated ground and sky-scanning radiometer manufactured by </a:t>
            </a:r>
            <a:r>
              <a:rPr lang="en-US" dirty="0" smtClean="0"/>
              <a:t>CIMEL </a:t>
            </a:r>
            <a:r>
              <a:rPr lang="en-US" dirty="0" err="1" smtClean="0"/>
              <a:t>Electronique</a:t>
            </a:r>
            <a:r>
              <a:rPr lang="en-US" dirty="0" smtClean="0"/>
              <a:t>, takes </a:t>
            </a:r>
            <a:r>
              <a:rPr lang="en-US" dirty="0"/>
              <a:t>measurements of direct sun, </a:t>
            </a:r>
            <a:r>
              <a:rPr lang="en-US" dirty="0" smtClean="0"/>
              <a:t>sky-scattered </a:t>
            </a:r>
            <a:r>
              <a:rPr lang="en-US" dirty="0"/>
              <a:t>and surface-reflected radiation at pre-determined </a:t>
            </a:r>
            <a:r>
              <a:rPr lang="en-US" dirty="0" smtClean="0"/>
              <a:t>(0.6 </a:t>
            </a:r>
            <a:r>
              <a:rPr lang="en-US" dirty="0"/>
              <a:t>– 1.2 </a:t>
            </a:r>
            <a:r>
              <a:rPr lang="en-US" dirty="0" smtClean="0">
                <a:cs typeface="Arial" charset="0"/>
              </a:rPr>
              <a:t>µm) </a:t>
            </a:r>
            <a:r>
              <a:rPr lang="en-US" dirty="0" smtClean="0"/>
              <a:t>wavelengths </a:t>
            </a:r>
            <a:r>
              <a:rPr lang="en-US" dirty="0"/>
              <a:t>in the </a:t>
            </a:r>
            <a:r>
              <a:rPr lang="en-US" dirty="0" smtClean="0"/>
              <a:t>VIS/IR band.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CIMEL Sun-photometer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1475"/>
            <a:ext cx="5966972" cy="287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 Figure 2: Optical head and robot installed at the Université de Sherbrooke (CARTEL site)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311" y="1981200"/>
            <a:ext cx="304348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1600" y="61722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 To be installed next week.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8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92304"/>
            <a:ext cx="4343400" cy="288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94912"/>
            <a:ext cx="4267200" cy="28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83" y="533400"/>
            <a:ext cx="4359817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36" y="3592305"/>
            <a:ext cx="4343399" cy="288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" y="6181636"/>
            <a:ext cx="2737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 smtClean="0"/>
              <a:t>CS650 -</a:t>
            </a:r>
            <a:r>
              <a:rPr lang="en-US" sz="1100" dirty="0"/>
              <a:t> </a:t>
            </a:r>
            <a:r>
              <a:rPr lang="en-US" sz="1100" dirty="0" smtClean="0"/>
              <a:t>Measures dielectric </a:t>
            </a:r>
            <a:r>
              <a:rPr lang="en-US" sz="1100" dirty="0"/>
              <a:t>permittivity, </a:t>
            </a:r>
            <a:r>
              <a:rPr lang="en-US" sz="1100" dirty="0" smtClean="0"/>
              <a:t>and </a:t>
            </a:r>
            <a:r>
              <a:rPr lang="en-US" sz="1100" dirty="0"/>
              <a:t>bulk electrical </a:t>
            </a:r>
            <a:r>
              <a:rPr lang="en-US" sz="1100" dirty="0" smtClean="0"/>
              <a:t>conductivity.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3645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66"/>
                </a:solidFill>
              </a:rPr>
              <a:t>CREST-SAFE</a:t>
            </a:r>
            <a:r>
              <a:rPr lang="en-US" dirty="0">
                <a:solidFill>
                  <a:srgbClr val="003366"/>
                </a:solidFill>
              </a:rPr>
              <a:t>: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  <a:buClr>
                <a:schemeClr val="tx2">
                  <a:lumMod val="75000"/>
                </a:schemeClr>
              </a:buClr>
              <a:buSzPct val="60000"/>
              <a:buFont typeface="Arial" panose="020B0604020202020204" pitchFamily="34" charset="0"/>
              <a:buChar char="•"/>
            </a:pPr>
            <a:r>
              <a:rPr lang="en-US" sz="2000" dirty="0"/>
              <a:t>Study seasonal changes in the snow pack (density, grain size, etc.)</a:t>
            </a:r>
          </a:p>
          <a:p>
            <a:pPr eaLnBrk="1" hangingPunct="1">
              <a:lnSpc>
                <a:spcPct val="140000"/>
              </a:lnSpc>
              <a:buClr>
                <a:schemeClr val="tx2">
                  <a:lumMod val="75000"/>
                </a:schemeClr>
              </a:buClr>
              <a:buSzPct val="60000"/>
              <a:buFont typeface="Arial" panose="020B0604020202020204" pitchFamily="34" charset="0"/>
              <a:buChar char="•"/>
            </a:pPr>
            <a:r>
              <a:rPr lang="en-US" sz="2000" dirty="0"/>
              <a:t> Study snow microwave emission and its links to snow properties</a:t>
            </a:r>
          </a:p>
          <a:p>
            <a:pPr eaLnBrk="1" hangingPunct="1">
              <a:lnSpc>
                <a:spcPct val="140000"/>
              </a:lnSpc>
              <a:buClr>
                <a:schemeClr val="tx2">
                  <a:lumMod val="75000"/>
                </a:schemeClr>
              </a:buClr>
              <a:buSzPct val="60000"/>
              <a:buFont typeface="Arial" panose="020B0604020202020204" pitchFamily="34" charset="0"/>
              <a:buChar char="•"/>
            </a:pPr>
            <a:r>
              <a:rPr lang="en-US" sz="2000" dirty="0"/>
              <a:t> Test and improve models</a:t>
            </a:r>
          </a:p>
          <a:p>
            <a:pPr lvl="1" eaLnBrk="1" hangingPunct="1">
              <a:lnSpc>
                <a:spcPct val="140000"/>
              </a:lnSpc>
              <a:buClr>
                <a:schemeClr val="tx2">
                  <a:lumMod val="75000"/>
                </a:schemeClr>
              </a:buClr>
              <a:buSzPct val="60000"/>
              <a:buFont typeface="Calibri" panose="020F0502020204030204" pitchFamily="34" charset="0"/>
              <a:buChar char="−"/>
            </a:pPr>
            <a:r>
              <a:rPr lang="en-US" sz="1800" dirty="0"/>
              <a:t>Snow pack physical properties &amp; seasonal change</a:t>
            </a:r>
          </a:p>
          <a:p>
            <a:pPr lvl="1" eaLnBrk="1" hangingPunct="1">
              <a:lnSpc>
                <a:spcPct val="140000"/>
              </a:lnSpc>
              <a:buClr>
                <a:schemeClr val="tx2">
                  <a:lumMod val="75000"/>
                </a:schemeClr>
              </a:buClr>
              <a:buSzPct val="60000"/>
              <a:buFont typeface="Calibri" panose="020F0502020204030204" pitchFamily="34" charset="0"/>
              <a:buChar char="−"/>
            </a:pPr>
            <a:r>
              <a:rPr lang="en-US" sz="1800" dirty="0"/>
              <a:t>Microwave emission from the snow pack</a:t>
            </a:r>
          </a:p>
          <a:p>
            <a:pPr eaLnBrk="1" hangingPunct="1">
              <a:lnSpc>
                <a:spcPct val="140000"/>
              </a:lnSpc>
              <a:buClr>
                <a:schemeClr val="tx2">
                  <a:lumMod val="75000"/>
                </a:schemeClr>
              </a:buClr>
              <a:buSzPct val="60000"/>
              <a:buFont typeface="Arial" panose="020B0604020202020204" pitchFamily="34" charset="0"/>
              <a:buChar char="•"/>
            </a:pPr>
            <a:r>
              <a:rPr lang="en-US" sz="2000" dirty="0"/>
              <a:t> Develop satellite-based snow retrieval techniques </a:t>
            </a:r>
          </a:p>
          <a:p>
            <a:pPr eaLnBrk="1" hangingPunct="1">
              <a:lnSpc>
                <a:spcPct val="140000"/>
              </a:lnSpc>
              <a:buClr>
                <a:schemeClr val="tx2">
                  <a:lumMod val="75000"/>
                </a:schemeClr>
              </a:buClr>
              <a:buSzPct val="60000"/>
              <a:buFont typeface="Arial" panose="020B0604020202020204" pitchFamily="34" charset="0"/>
              <a:buChar char="•"/>
            </a:pPr>
            <a:r>
              <a:rPr lang="en-US" sz="2000" dirty="0"/>
              <a:t> Provide field work training for students</a:t>
            </a:r>
          </a:p>
          <a:p>
            <a:pPr eaLnBrk="1" hangingPunct="1">
              <a:lnSpc>
                <a:spcPct val="140000"/>
              </a:lnSpc>
              <a:buClr>
                <a:schemeClr val="tx2">
                  <a:lumMod val="75000"/>
                </a:schemeClr>
              </a:buClr>
              <a:buSzPct val="60000"/>
              <a:buFont typeface="Arial" panose="020B0604020202020204" pitchFamily="34" charset="0"/>
              <a:buChar char="•"/>
            </a:pPr>
            <a:r>
              <a:rPr lang="en-US" sz="2000" dirty="0"/>
              <a:t> Test new instrumentation for snow research  </a:t>
            </a:r>
          </a:p>
          <a:p>
            <a:endParaRPr lang="en-US" dirty="0"/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228600" y="5105400"/>
            <a:ext cx="1600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28600" y="5378450"/>
            <a:ext cx="1676400" cy="64135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In situ observations</a:t>
            </a:r>
          </a:p>
        </p:txBody>
      </p:sp>
      <p:sp>
        <p:nvSpPr>
          <p:cNvPr id="6" name="AutoShape 16"/>
          <p:cNvSpPr>
            <a:spLocks noChangeArrowheads="1"/>
          </p:cNvSpPr>
          <p:nvPr/>
        </p:nvSpPr>
        <p:spPr bwMode="auto">
          <a:xfrm>
            <a:off x="1981200" y="5448300"/>
            <a:ext cx="3810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2667000" y="5334000"/>
            <a:ext cx="1295400" cy="64135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Improved models 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4724400" y="5181600"/>
            <a:ext cx="1447800" cy="91598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Satellite retrieval algorithms</a:t>
            </a:r>
          </a:p>
        </p:txBody>
      </p:sp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4114800" y="5448300"/>
            <a:ext cx="3810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" name="AutoShape 20"/>
          <p:cNvSpPr>
            <a:spLocks noChangeArrowheads="1"/>
          </p:cNvSpPr>
          <p:nvPr/>
        </p:nvSpPr>
        <p:spPr bwMode="auto">
          <a:xfrm>
            <a:off x="6191250" y="5486400"/>
            <a:ext cx="3810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6800850" y="5200650"/>
            <a:ext cx="1733550" cy="91598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Improved satellite snow products</a:t>
            </a:r>
          </a:p>
        </p:txBody>
      </p:sp>
    </p:spTree>
    <p:extLst>
      <p:ext uri="{BB962C8B-B14F-4D97-AF65-F5344CB8AC3E}">
        <p14:creationId xmlns:p14="http://schemas.microsoft.com/office/powerpoint/2010/main" val="29536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13"/>
          <p:cNvSpPr>
            <a:spLocks noChangeArrowheads="1"/>
          </p:cNvSpPr>
          <p:nvPr/>
        </p:nvSpPr>
        <p:spPr bwMode="auto">
          <a:xfrm>
            <a:off x="609600" y="152400"/>
            <a:ext cx="807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endParaRPr lang="en-US" sz="32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3557" name="TextBox 34"/>
          <p:cNvSpPr txBox="1">
            <a:spLocks noChangeArrowheads="1"/>
          </p:cNvSpPr>
          <p:nvPr/>
        </p:nvSpPr>
        <p:spPr bwMode="auto">
          <a:xfrm>
            <a:off x="533400" y="1371600"/>
            <a:ext cx="8153400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algn="just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CREST-SAFE experiment uses an integrated multi-source data collection, system.  The radiometric data is stored on a computer laptop inside the trailer at the remote location. The data is later transmitted to CREST servers via FTP for preprocessing</a:t>
            </a:r>
            <a:r>
              <a:rPr lang="en-US" sz="2000" dirty="0" smtClean="0"/>
              <a:t>.</a:t>
            </a:r>
          </a:p>
          <a:p>
            <a:pPr>
              <a:spcBef>
                <a:spcPts val="600"/>
              </a:spcBef>
            </a:pPr>
            <a:endParaRPr lang="en-US" sz="2000" dirty="0" smtClean="0"/>
          </a:p>
          <a:p>
            <a:pPr marL="171450" indent="-171450">
              <a:spcBef>
                <a:spcPts val="600"/>
              </a:spcBef>
              <a:buFont typeface="Arial" charset="0"/>
              <a:buChar char="•"/>
            </a:pPr>
            <a:r>
              <a:rPr lang="en-US" sz="2000" dirty="0"/>
              <a:t>At the present, the data can be assessed in real time from:</a:t>
            </a:r>
          </a:p>
          <a:p>
            <a:pPr>
              <a:spcBef>
                <a:spcPts val="600"/>
              </a:spcBef>
            </a:pPr>
            <a:endParaRPr lang="en-US" sz="2000" dirty="0" smtClean="0">
              <a:latin typeface="Calibri" pitchFamily="34" charset="0"/>
            </a:endParaRPr>
          </a:p>
          <a:p>
            <a:pPr marL="171450" indent="-171450">
              <a:spcBef>
                <a:spcPts val="600"/>
              </a:spcBef>
            </a:pPr>
            <a:r>
              <a:rPr lang="en-US" sz="2000" dirty="0" smtClean="0">
                <a:latin typeface="Calibri" pitchFamily="34" charset="0"/>
                <a:hlinkClick r:id="rId3"/>
              </a:rPr>
              <a:t>http://www.star.nesdis.noaa.gov/smcd/emb/snow/caribou/microwave.html</a:t>
            </a:r>
            <a:endParaRPr lang="en-US" sz="2000" dirty="0" smtClean="0">
              <a:latin typeface="Calibri" pitchFamily="34" charset="0"/>
            </a:endParaRPr>
          </a:p>
          <a:p>
            <a:pPr marL="171450" indent="-171450">
              <a:spcBef>
                <a:spcPts val="600"/>
              </a:spcBef>
            </a:pPr>
            <a:endParaRPr lang="en-US" sz="2000" dirty="0" smtClean="0">
              <a:latin typeface="Calibri" pitchFamily="34" charset="0"/>
              <a:hlinkClick r:id="rId4"/>
            </a:endParaRPr>
          </a:p>
          <a:p>
            <a:pPr marL="171450" indent="-171450">
              <a:spcBef>
                <a:spcPts val="600"/>
              </a:spcBef>
            </a:pPr>
            <a:r>
              <a:rPr lang="en-US" sz="2000" dirty="0" smtClean="0">
                <a:latin typeface="Calibri" pitchFamily="34" charset="0"/>
                <a:hlinkClick r:id="rId4"/>
              </a:rPr>
              <a:t>http://crest.ccny.cuny.edu/snow/</a:t>
            </a:r>
            <a:endParaRPr lang="en-US" sz="2000" dirty="0" smtClean="0">
              <a:latin typeface="Calibri" pitchFamily="34" charset="0"/>
            </a:endParaRPr>
          </a:p>
          <a:p>
            <a:pPr marL="171450" indent="-171450">
              <a:spcBef>
                <a:spcPts val="6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66"/>
                </a:solidFill>
                <a:latin typeface="Calibri" pitchFamily="34" charset="0"/>
              </a:rPr>
              <a:t>Data Availability and </a:t>
            </a:r>
            <a:r>
              <a:rPr lang="en-US" dirty="0" smtClean="0">
                <a:solidFill>
                  <a:srgbClr val="003366"/>
                </a:solidFill>
                <a:latin typeface="Calibri" pitchFamily="34" charset="0"/>
              </a:rPr>
              <a:t>Access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08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28600"/>
            <a:ext cx="9067800" cy="652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28600"/>
            <a:ext cx="8991600" cy="655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41D5A-C164-4A9B-9585-CF200AE9613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CREST-SAFE </a:t>
            </a:r>
            <a:br>
              <a:rPr lang="en-US" dirty="0" smtClean="0"/>
            </a:br>
            <a:r>
              <a:rPr lang="en-US" dirty="0" smtClean="0"/>
              <a:t>Observations and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03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13"/>
          <p:cNvSpPr>
            <a:spLocks noChangeArrowheads="1"/>
          </p:cNvSpPr>
          <p:nvPr/>
        </p:nvSpPr>
        <p:spPr bwMode="auto">
          <a:xfrm>
            <a:off x="609600" y="152400"/>
            <a:ext cx="807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b="1" i="1" u="sng" dirty="0">
              <a:solidFill>
                <a:srgbClr val="003366"/>
              </a:solidFill>
              <a:latin typeface="Calibri" pitchFamily="34" charset="0"/>
            </a:endParaRPr>
          </a:p>
        </p:txBody>
      </p:sp>
      <p:pic>
        <p:nvPicPr>
          <p:cNvPr id="20485" name="Picture 31" descr="DSC_004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066800"/>
            <a:ext cx="1828800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Box 34"/>
          <p:cNvSpPr txBox="1">
            <a:spLocks noChangeArrowheads="1"/>
          </p:cNvSpPr>
          <p:nvPr/>
        </p:nvSpPr>
        <p:spPr bwMode="auto">
          <a:xfrm>
            <a:off x="228600" y="990600"/>
            <a:ext cx="58674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Snow pack and soil temperature profiler</a:t>
            </a:r>
          </a:p>
          <a:p>
            <a:r>
              <a:rPr lang="en-US" sz="2000" dirty="0"/>
              <a:t>	</a:t>
            </a:r>
            <a:r>
              <a:rPr lang="en-US" dirty="0"/>
              <a:t>- Measures temperature at 16 levels </a:t>
            </a:r>
          </a:p>
          <a:p>
            <a:r>
              <a:rPr lang="en-US" dirty="0"/>
              <a:t>	- Down to 10 cm in soil</a:t>
            </a:r>
          </a:p>
          <a:p>
            <a:r>
              <a:rPr lang="en-US" dirty="0"/>
              <a:t>	- Up to 1.0 m in the snow pack</a:t>
            </a:r>
          </a:p>
        </p:txBody>
      </p:sp>
      <p:sp>
        <p:nvSpPr>
          <p:cNvPr id="20487" name="TextBox 4"/>
          <p:cNvSpPr txBox="1">
            <a:spLocks noChangeArrowheads="1"/>
          </p:cNvSpPr>
          <p:nvPr/>
        </p:nvSpPr>
        <p:spPr bwMode="auto">
          <a:xfrm>
            <a:off x="762000" y="6216650"/>
            <a:ext cx="457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Observed snow depth and snow temperature profiles in January to March 2011</a:t>
            </a:r>
          </a:p>
        </p:txBody>
      </p:sp>
      <p:pic>
        <p:nvPicPr>
          <p:cNvPr id="2048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3352800"/>
            <a:ext cx="16573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Jonathan\Desktop\cel\jpeg-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667000"/>
            <a:ext cx="5791200" cy="350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3" descr="C:\Users\Jonathan\Desktop\cel\jpeg-26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2667000"/>
            <a:ext cx="5791200" cy="350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4" descr="C:\Users\Jonathan\Desktop\cel\jpeg-58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2667000"/>
            <a:ext cx="5791200" cy="3484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5" descr="C:\Users\Jonathan\Desktop\cel\jpeg-132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2667000"/>
            <a:ext cx="5791200" cy="350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 descr="Hit Refresh To Restart Stream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2667000"/>
            <a:ext cx="5791200" cy="350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15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" y="2667000"/>
            <a:ext cx="5791200" cy="350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516" name="Line 12"/>
          <p:cNvSpPr>
            <a:spLocks noChangeShapeType="1"/>
          </p:cNvSpPr>
          <p:nvPr/>
        </p:nvSpPr>
        <p:spPr bwMode="auto">
          <a:xfrm flipH="1" flipV="1">
            <a:off x="3733800" y="5486400"/>
            <a:ext cx="2590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6386513" y="5727700"/>
            <a:ext cx="1462087" cy="8255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Red color indicates 0</a:t>
            </a:r>
            <a:r>
              <a:rPr lang="en-US" sz="1600" baseline="30000"/>
              <a:t>0</a:t>
            </a:r>
            <a:r>
              <a:rPr lang="en-US" sz="1600"/>
              <a:t>C temperature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CREST-SAFE: Observations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6" grpId="0" animBg="1"/>
      <p:bldP spid="215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Jonathan\Documents\IDL\Early Winter_Matlab Figure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74700"/>
            <a:ext cx="6619875" cy="554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3366"/>
                </a:solidFill>
                <a:latin typeface="Calibri" pitchFamily="34" charset="0"/>
              </a:rPr>
              <a:t>Early Winter Observations</a:t>
            </a:r>
          </a:p>
        </p:txBody>
      </p:sp>
      <p:sp>
        <p:nvSpPr>
          <p:cNvPr id="16388" name="Rectangle 9"/>
          <p:cNvSpPr>
            <a:spLocks noChangeArrowheads="1"/>
          </p:cNvSpPr>
          <p:nvPr/>
        </p:nvSpPr>
        <p:spPr bwMode="auto">
          <a:xfrm>
            <a:off x="838200" y="1054100"/>
            <a:ext cx="1905000" cy="5029200"/>
          </a:xfrm>
          <a:prstGeom prst="rect">
            <a:avLst/>
          </a:prstGeom>
          <a:solidFill>
            <a:schemeClr val="bg2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Rectangle 10"/>
          <p:cNvSpPr>
            <a:spLocks noChangeArrowheads="1"/>
          </p:cNvSpPr>
          <p:nvPr/>
        </p:nvSpPr>
        <p:spPr bwMode="auto">
          <a:xfrm>
            <a:off x="3200400" y="1054100"/>
            <a:ext cx="2608263" cy="5029200"/>
          </a:xfrm>
          <a:prstGeom prst="rect">
            <a:avLst/>
          </a:prstGeom>
          <a:solidFill>
            <a:schemeClr val="bg2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2895600" y="809625"/>
            <a:ext cx="5791200" cy="4905375"/>
            <a:chOff x="3352800" y="1038086"/>
            <a:chExt cx="5791200" cy="4904734"/>
          </a:xfrm>
        </p:grpSpPr>
        <p:sp>
          <p:nvSpPr>
            <p:cNvPr id="21515" name="Line 13"/>
            <p:cNvSpPr>
              <a:spLocks noChangeShapeType="1"/>
            </p:cNvSpPr>
            <p:nvPr/>
          </p:nvSpPr>
          <p:spPr bwMode="auto">
            <a:xfrm flipH="1" flipV="1">
              <a:off x="3429000" y="1751819"/>
              <a:ext cx="3124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6" name="Line 14"/>
            <p:cNvSpPr>
              <a:spLocks noChangeShapeType="1"/>
            </p:cNvSpPr>
            <p:nvPr/>
          </p:nvSpPr>
          <p:spPr bwMode="auto">
            <a:xfrm flipH="1">
              <a:off x="3352800" y="2182813"/>
              <a:ext cx="3200400" cy="37600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7" name="TextBox 34"/>
            <p:cNvSpPr txBox="1">
              <a:spLocks noChangeArrowheads="1"/>
            </p:cNvSpPr>
            <p:nvPr/>
          </p:nvSpPr>
          <p:spPr bwMode="auto">
            <a:xfrm>
              <a:off x="6705600" y="1038086"/>
              <a:ext cx="2438400" cy="2031325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/>
                <a:t/>
              </a:r>
              <a:br>
                <a:rPr lang="en-US"/>
              </a:br>
              <a:r>
                <a:rPr lang="en-US"/>
                <a:t>Snow  accumulates during snowfall events due to below freezing temperature without snow melts. </a:t>
              </a:r>
            </a:p>
            <a:p>
              <a:pPr algn="ctr"/>
              <a:endParaRPr lang="en-US"/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6248400" y="2743200"/>
            <a:ext cx="2438400" cy="3195534"/>
            <a:chOff x="6705600" y="3276600"/>
            <a:chExt cx="2438400" cy="3195075"/>
          </a:xfrm>
        </p:grpSpPr>
        <p:sp>
          <p:nvSpPr>
            <p:cNvPr id="21513" name="AutoShape 16"/>
            <p:cNvSpPr>
              <a:spLocks noChangeArrowheads="1"/>
            </p:cNvSpPr>
            <p:nvPr/>
          </p:nvSpPr>
          <p:spPr bwMode="auto">
            <a:xfrm>
              <a:off x="7620000" y="3276600"/>
              <a:ext cx="457200" cy="533400"/>
            </a:xfrm>
            <a:prstGeom prst="downArrow">
              <a:avLst>
                <a:gd name="adj1" fmla="val 50000"/>
                <a:gd name="adj2" fmla="val 291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1514" name="TextBox 34"/>
            <p:cNvSpPr txBox="1">
              <a:spLocks noChangeArrowheads="1"/>
            </p:cNvSpPr>
            <p:nvPr/>
          </p:nvSpPr>
          <p:spPr bwMode="auto">
            <a:xfrm>
              <a:off x="6705600" y="3886112"/>
              <a:ext cx="2438400" cy="2585563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dirty="0"/>
                <a:t>The diurnal variation of brightness temperature during this period was expected to be smaller due to slow snow metamorphism compared to mid and late winter period.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28600" y="6280919"/>
            <a:ext cx="8458200" cy="5770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050" dirty="0">
                <a:solidFill>
                  <a:prstClr val="black"/>
                </a:solidFill>
              </a:rPr>
              <a:t>Lakhankar, T., Muñoz, J., Romanov, P., Powell, A. M., Krakauer, N. Y., Rossow, W. B., and R. M. Khanbilvardi (2013) </a:t>
            </a:r>
            <a:r>
              <a:rPr lang="en-US" sz="1050" i="1" dirty="0">
                <a:solidFill>
                  <a:prstClr val="black"/>
                </a:solidFill>
              </a:rPr>
              <a:t>CREST-Snow Field Experiment: analysis of snowpack properties using multi-frequency microwave remote sensing data</a:t>
            </a:r>
            <a:r>
              <a:rPr lang="en-US" sz="1050" dirty="0">
                <a:solidFill>
                  <a:prstClr val="black"/>
                </a:solidFill>
              </a:rPr>
              <a:t>, </a:t>
            </a:r>
            <a:r>
              <a:rPr lang="en-US" sz="1050" b="1" dirty="0">
                <a:solidFill>
                  <a:prstClr val="black"/>
                </a:solidFill>
              </a:rPr>
              <a:t>Hydrology Earth System </a:t>
            </a:r>
            <a:r>
              <a:rPr lang="en-US" sz="1050" b="1" dirty="0" smtClean="0">
                <a:solidFill>
                  <a:prstClr val="black"/>
                </a:solidFill>
              </a:rPr>
              <a:t>Science (HESS)</a:t>
            </a:r>
            <a:r>
              <a:rPr lang="en-US" sz="1050" dirty="0" smtClean="0">
                <a:solidFill>
                  <a:prstClr val="black"/>
                </a:solidFill>
              </a:rPr>
              <a:t>, </a:t>
            </a:r>
            <a:r>
              <a:rPr lang="en-US" sz="1050" dirty="0">
                <a:solidFill>
                  <a:prstClr val="black"/>
                </a:solidFill>
              </a:rPr>
              <a:t>17, 783-793, doi:10.5194/hess-17-783-2013.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  <p:bldP spid="1638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990600"/>
            <a:ext cx="8686800" cy="5410200"/>
          </a:xfrm>
        </p:spPr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Study Area </a:t>
            </a:r>
          </a:p>
          <a:p>
            <a:r>
              <a:rPr lang="en-US" dirty="0" smtClean="0"/>
              <a:t>Instrumentations</a:t>
            </a:r>
          </a:p>
          <a:p>
            <a:r>
              <a:rPr lang="en-US" dirty="0" smtClean="0"/>
              <a:t>Research Objectives</a:t>
            </a:r>
          </a:p>
          <a:p>
            <a:r>
              <a:rPr lang="en-US" dirty="0" smtClean="0"/>
              <a:t>Observations and Analysis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7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Jonathan\Documents\IDL\Mid Winter_Matlab Figure-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6610350" cy="554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66"/>
                </a:solidFill>
                <a:latin typeface="Calibri" pitchFamily="34" charset="0"/>
              </a:rPr>
              <a:t>Mid Winter </a:t>
            </a:r>
            <a:r>
              <a:rPr lang="en-US" dirty="0">
                <a:solidFill>
                  <a:srgbClr val="003366"/>
                </a:solidFill>
                <a:latin typeface="Calibri" pitchFamily="34" charset="0"/>
              </a:rPr>
              <a:t>Observations</a:t>
            </a:r>
            <a:endParaRPr lang="en-US" dirty="0" smtClean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295400" y="977900"/>
            <a:ext cx="3352800" cy="5084763"/>
          </a:xfrm>
          <a:prstGeom prst="rect">
            <a:avLst/>
          </a:prstGeom>
          <a:solidFill>
            <a:schemeClr val="bg2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219200" y="1501775"/>
            <a:ext cx="7543800" cy="2335213"/>
            <a:chOff x="1600200" y="1447800"/>
            <a:chExt cx="7543800" cy="2335213"/>
          </a:xfrm>
        </p:grpSpPr>
        <p:sp>
          <p:nvSpPr>
            <p:cNvPr id="22546" name="Line 13"/>
            <p:cNvSpPr>
              <a:spLocks noChangeShapeType="1"/>
            </p:cNvSpPr>
            <p:nvPr/>
          </p:nvSpPr>
          <p:spPr bwMode="auto">
            <a:xfrm flipH="1">
              <a:off x="1600200" y="2155825"/>
              <a:ext cx="4953000" cy="1398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7" name="Line 14"/>
            <p:cNvSpPr>
              <a:spLocks noChangeShapeType="1"/>
            </p:cNvSpPr>
            <p:nvPr/>
          </p:nvSpPr>
          <p:spPr bwMode="auto">
            <a:xfrm flipH="1">
              <a:off x="5334000" y="2182813"/>
              <a:ext cx="1219200" cy="1600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8" name="TextBox 34"/>
            <p:cNvSpPr txBox="1">
              <a:spLocks noChangeArrowheads="1"/>
            </p:cNvSpPr>
            <p:nvPr/>
          </p:nvSpPr>
          <p:spPr bwMode="auto">
            <a:xfrm>
              <a:off x="6705600" y="1447800"/>
              <a:ext cx="2438400" cy="1739900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/>
                <a:t>Similar snow depth and snow pack temperatures, but different microwave brightness temperatures</a:t>
              </a: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6324600" y="3455988"/>
            <a:ext cx="2438400" cy="1917700"/>
            <a:chOff x="6705600" y="3276600"/>
            <a:chExt cx="2438400" cy="1917879"/>
          </a:xfrm>
        </p:grpSpPr>
        <p:sp>
          <p:nvSpPr>
            <p:cNvPr id="22544" name="AutoShape 16"/>
            <p:cNvSpPr>
              <a:spLocks noChangeArrowheads="1"/>
            </p:cNvSpPr>
            <p:nvPr/>
          </p:nvSpPr>
          <p:spPr bwMode="auto">
            <a:xfrm>
              <a:off x="7620000" y="3276600"/>
              <a:ext cx="457200" cy="533400"/>
            </a:xfrm>
            <a:prstGeom prst="downArrow">
              <a:avLst>
                <a:gd name="adj1" fmla="val 50000"/>
                <a:gd name="adj2" fmla="val 291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2545" name="TextBox 34"/>
            <p:cNvSpPr txBox="1">
              <a:spLocks noChangeArrowheads="1"/>
            </p:cNvSpPr>
            <p:nvPr/>
          </p:nvSpPr>
          <p:spPr bwMode="auto">
            <a:xfrm>
              <a:off x="6705600" y="3994150"/>
              <a:ext cx="2438400" cy="1200329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/>
                <a:t>Other snow pack properties (snow density, grain size, ice layers) are different</a:t>
              </a: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1143000" y="1739900"/>
            <a:ext cx="3810000" cy="3810000"/>
            <a:chOff x="2514600" y="1905000"/>
            <a:chExt cx="3040673" cy="3810000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2514600" y="1905000"/>
              <a:ext cx="0" cy="3810000"/>
            </a:xfrm>
            <a:prstGeom prst="straightConnector1">
              <a:avLst/>
            </a:prstGeom>
            <a:ln w="19050">
              <a:solidFill>
                <a:schemeClr val="tx2">
                  <a:lumMod val="95000"/>
                  <a:lumOff val="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5555273" y="2057400"/>
              <a:ext cx="0" cy="3581400"/>
            </a:xfrm>
            <a:prstGeom prst="straightConnector1">
              <a:avLst/>
            </a:prstGeom>
            <a:ln w="19050">
              <a:solidFill>
                <a:schemeClr val="tx2">
                  <a:lumMod val="95000"/>
                  <a:lumOff val="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5181600" y="977900"/>
            <a:ext cx="609600" cy="5084763"/>
          </a:xfrm>
          <a:prstGeom prst="rect">
            <a:avLst/>
          </a:prstGeom>
          <a:solidFill>
            <a:schemeClr val="bg2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34"/>
          <p:cNvSpPr txBox="1">
            <a:spLocks noChangeArrowheads="1"/>
          </p:cNvSpPr>
          <p:nvPr/>
        </p:nvSpPr>
        <p:spPr bwMode="auto">
          <a:xfrm>
            <a:off x="457200" y="6335713"/>
            <a:ext cx="1371600" cy="36988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Fresh snow</a:t>
            </a:r>
          </a:p>
        </p:txBody>
      </p:sp>
      <p:sp>
        <p:nvSpPr>
          <p:cNvPr id="29" name="TextBox 34"/>
          <p:cNvSpPr txBox="1">
            <a:spLocks noChangeArrowheads="1"/>
          </p:cNvSpPr>
          <p:nvPr/>
        </p:nvSpPr>
        <p:spPr bwMode="auto">
          <a:xfrm>
            <a:off x="4343400" y="6324600"/>
            <a:ext cx="1752600" cy="369888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Refrozen snow</a:t>
            </a:r>
          </a:p>
        </p:txBody>
      </p:sp>
      <p:sp>
        <p:nvSpPr>
          <p:cNvPr id="30" name="TextBox 34"/>
          <p:cNvSpPr txBox="1">
            <a:spLocks noChangeArrowheads="1"/>
          </p:cNvSpPr>
          <p:nvPr/>
        </p:nvSpPr>
        <p:spPr bwMode="auto">
          <a:xfrm>
            <a:off x="2590800" y="6324600"/>
            <a:ext cx="1371600" cy="369888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Snow melt</a:t>
            </a:r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3505200" y="5867400"/>
            <a:ext cx="776288" cy="4572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6" grpId="0" animBg="1"/>
      <p:bldP spid="28" grpId="0" animBg="1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Jonathan\Documents\IDL\Late Winter_Matlab Figure-2.pn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6610350" cy="554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66"/>
                </a:solidFill>
                <a:latin typeface="Calibri" pitchFamily="34" charset="0"/>
              </a:rPr>
              <a:t>Late Winter-Early Spring </a:t>
            </a:r>
            <a:r>
              <a:rPr lang="en-US" dirty="0">
                <a:solidFill>
                  <a:srgbClr val="003366"/>
                </a:solidFill>
                <a:latin typeface="Calibri" pitchFamily="34" charset="0"/>
              </a:rPr>
              <a:t>Observations</a:t>
            </a:r>
            <a:endParaRPr lang="en-US" b="0" dirty="0" smtClean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8436" name="Rectangle 9"/>
          <p:cNvSpPr>
            <a:spLocks noChangeArrowheads="1"/>
          </p:cNvSpPr>
          <p:nvPr/>
        </p:nvSpPr>
        <p:spPr bwMode="auto">
          <a:xfrm>
            <a:off x="838200" y="1143000"/>
            <a:ext cx="3962400" cy="5029200"/>
          </a:xfrm>
          <a:prstGeom prst="rect">
            <a:avLst/>
          </a:prstGeom>
          <a:solidFill>
            <a:schemeClr val="bg2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Rectangle 9"/>
          <p:cNvSpPr>
            <a:spLocks noChangeArrowheads="1"/>
          </p:cNvSpPr>
          <p:nvPr/>
        </p:nvSpPr>
        <p:spPr bwMode="auto">
          <a:xfrm>
            <a:off x="5181600" y="1143000"/>
            <a:ext cx="304800" cy="5029200"/>
          </a:xfrm>
          <a:prstGeom prst="rect">
            <a:avLst/>
          </a:prstGeom>
          <a:solidFill>
            <a:schemeClr val="bg2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TextBox 34"/>
          <p:cNvSpPr txBox="1">
            <a:spLocks noChangeArrowheads="1"/>
          </p:cNvSpPr>
          <p:nvPr/>
        </p:nvSpPr>
        <p:spPr bwMode="auto">
          <a:xfrm>
            <a:off x="6248400" y="838200"/>
            <a:ext cx="2438400" cy="2586038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Due warm day and cold night, we observed cycle of melting and refreezing, that causes large variation in brightness temperature during this period. 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6248400" y="3581400"/>
            <a:ext cx="2438400" cy="2994025"/>
            <a:chOff x="6629400" y="3554485"/>
            <a:chExt cx="2438400" cy="2994348"/>
          </a:xfrm>
        </p:grpSpPr>
        <p:sp>
          <p:nvSpPr>
            <p:cNvPr id="23563" name="AutoShape 16"/>
            <p:cNvSpPr>
              <a:spLocks noChangeArrowheads="1"/>
            </p:cNvSpPr>
            <p:nvPr/>
          </p:nvSpPr>
          <p:spPr bwMode="auto">
            <a:xfrm>
              <a:off x="7620000" y="3554485"/>
              <a:ext cx="457200" cy="533400"/>
            </a:xfrm>
            <a:prstGeom prst="downArrow">
              <a:avLst>
                <a:gd name="adj1" fmla="val 50000"/>
                <a:gd name="adj2" fmla="val 291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3564" name="TextBox 34"/>
            <p:cNvSpPr txBox="1">
              <a:spLocks noChangeArrowheads="1"/>
            </p:cNvSpPr>
            <p:nvPr/>
          </p:nvSpPr>
          <p:spPr bwMode="auto">
            <a:xfrm>
              <a:off x="6629400" y="4240297"/>
              <a:ext cx="2438400" cy="2308536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/>
                <a:t>During melting and refreezing, the trends in 37 and 89 GHz of brightness temperatures were consistent with snowpack temperature</a:t>
              </a:r>
            </a:p>
          </p:txBody>
        </p:sp>
      </p:grpSp>
      <p:cxnSp>
        <p:nvCxnSpPr>
          <p:cNvPr id="18" name="Straight Arrow Connector 17"/>
          <p:cNvCxnSpPr/>
          <p:nvPr/>
        </p:nvCxnSpPr>
        <p:spPr bwMode="auto">
          <a:xfrm>
            <a:off x="5029200" y="1905000"/>
            <a:ext cx="0" cy="3810000"/>
          </a:xfrm>
          <a:prstGeom prst="straightConnector1">
            <a:avLst/>
          </a:prstGeom>
          <a:ln w="19050">
            <a:solidFill>
              <a:schemeClr val="tx2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>
            <a:off x="5715000" y="1905000"/>
            <a:ext cx="0" cy="3810000"/>
          </a:xfrm>
          <a:prstGeom prst="straightConnector1">
            <a:avLst/>
          </a:prstGeom>
          <a:ln w="19050">
            <a:solidFill>
              <a:schemeClr val="tx2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own Arrow Callout 2"/>
          <p:cNvSpPr/>
          <p:nvPr/>
        </p:nvSpPr>
        <p:spPr>
          <a:xfrm>
            <a:off x="2438400" y="4648200"/>
            <a:ext cx="28194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Avalanche ???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18436" grpId="1" animBg="1"/>
      <p:bldP spid="18437" grpId="0" animBg="1"/>
      <p:bldP spid="18437" grpId="1" animBg="1"/>
      <p:bldP spid="18439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Snow Wetness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8" name="Content Placeholder 3" descr="C:\Users\Jonathan\Dropbox\Jonathan_Tarendra\Snow_wetness.jpg"/>
          <p:cNvPicPr>
            <a:picLocks/>
          </p:cNvPicPr>
          <p:nvPr/>
        </p:nvPicPr>
        <p:blipFill>
          <a:blip r:embed="rId2" cstate="print"/>
          <a:srcRect t="13333"/>
          <a:stretch>
            <a:fillRect/>
          </a:stretch>
        </p:blipFill>
        <p:spPr bwMode="auto">
          <a:xfrm>
            <a:off x="787918" y="912821"/>
            <a:ext cx="3124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046953" y="3043535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Snow wetness is a function of free water in pores of coarse snow grains</a:t>
            </a:r>
            <a:endParaRPr lang="en-US" sz="12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43940" y="3779908"/>
            <a:ext cx="4724400" cy="3001892"/>
            <a:chOff x="2088177" y="1219200"/>
            <a:chExt cx="5684223" cy="4346377"/>
          </a:xfrm>
        </p:grpSpPr>
        <p:sp>
          <p:nvSpPr>
            <p:cNvPr id="33" name="Freeform 32"/>
            <p:cNvSpPr/>
            <p:nvPr/>
          </p:nvSpPr>
          <p:spPr>
            <a:xfrm>
              <a:off x="3047999" y="2308412"/>
              <a:ext cx="2514601" cy="2336202"/>
            </a:xfrm>
            <a:custGeom>
              <a:avLst/>
              <a:gdLst>
                <a:gd name="connsiteX0" fmla="*/ 0 w 3614569"/>
                <a:gd name="connsiteY0" fmla="*/ 2336202 h 2336202"/>
                <a:gd name="connsiteX1" fmla="*/ 1807285 w 3614569"/>
                <a:gd name="connsiteY1" fmla="*/ 1793 h 2336202"/>
                <a:gd name="connsiteX2" fmla="*/ 3614569 w 3614569"/>
                <a:gd name="connsiteY2" fmla="*/ 2325444 h 2336202"/>
                <a:gd name="connsiteX3" fmla="*/ 3614569 w 3614569"/>
                <a:gd name="connsiteY3" fmla="*/ 2325444 h 233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4569" h="2336202">
                  <a:moveTo>
                    <a:pt x="0" y="2336202"/>
                  </a:moveTo>
                  <a:cubicBezTo>
                    <a:pt x="602428" y="1169894"/>
                    <a:pt x="1204857" y="3586"/>
                    <a:pt x="1807285" y="1793"/>
                  </a:cubicBezTo>
                  <a:cubicBezTo>
                    <a:pt x="2409713" y="0"/>
                    <a:pt x="3614569" y="2325444"/>
                    <a:pt x="3614569" y="2325444"/>
                  </a:cubicBezTo>
                  <a:lnTo>
                    <a:pt x="3614569" y="2325444"/>
                  </a:lnTo>
                </a:path>
              </a:pathLst>
            </a:cu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3332181" y="2362200"/>
              <a:ext cx="2078019" cy="295836"/>
            </a:xfrm>
            <a:custGeom>
              <a:avLst/>
              <a:gdLst>
                <a:gd name="connsiteX0" fmla="*/ 0 w 1925619"/>
                <a:gd name="connsiteY0" fmla="*/ 263563 h 295836"/>
                <a:gd name="connsiteX1" fmla="*/ 925158 w 1925619"/>
                <a:gd name="connsiteY1" fmla="*/ 5379 h 295836"/>
                <a:gd name="connsiteX2" fmla="*/ 1925619 w 1925619"/>
                <a:gd name="connsiteY2" fmla="*/ 295836 h 295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5619" h="295836">
                  <a:moveTo>
                    <a:pt x="0" y="263563"/>
                  </a:moveTo>
                  <a:cubicBezTo>
                    <a:pt x="302111" y="131781"/>
                    <a:pt x="604222" y="0"/>
                    <a:pt x="925158" y="5379"/>
                  </a:cubicBezTo>
                  <a:cubicBezTo>
                    <a:pt x="1246094" y="10758"/>
                    <a:pt x="1726603" y="236669"/>
                    <a:pt x="1925619" y="295836"/>
                  </a:cubicBezTo>
                </a:path>
              </a:pathLst>
            </a:custGeom>
            <a:ln w="381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 rot="17336664">
              <a:off x="2885186" y="3444238"/>
              <a:ext cx="1676400" cy="352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Melting</a:t>
              </a:r>
              <a:endParaRPr lang="en-US" sz="1000" dirty="0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3810000" y="2971800"/>
              <a:ext cx="228600" cy="609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 rot="3954545">
              <a:off x="3825316" y="3110521"/>
              <a:ext cx="1676400" cy="352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Refreezing</a:t>
              </a:r>
              <a:endParaRPr lang="en-US" sz="1200" dirty="0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4876800" y="3657600"/>
              <a:ext cx="304800" cy="6858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Freeform 38"/>
            <p:cNvSpPr/>
            <p:nvPr/>
          </p:nvSpPr>
          <p:spPr>
            <a:xfrm>
              <a:off x="3200400" y="4352364"/>
              <a:ext cx="2362200" cy="295836"/>
            </a:xfrm>
            <a:custGeom>
              <a:avLst/>
              <a:gdLst>
                <a:gd name="connsiteX0" fmla="*/ 0 w 1925619"/>
                <a:gd name="connsiteY0" fmla="*/ 263563 h 295836"/>
                <a:gd name="connsiteX1" fmla="*/ 925158 w 1925619"/>
                <a:gd name="connsiteY1" fmla="*/ 5379 h 295836"/>
                <a:gd name="connsiteX2" fmla="*/ 1925619 w 1925619"/>
                <a:gd name="connsiteY2" fmla="*/ 295836 h 295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5619" h="295836">
                  <a:moveTo>
                    <a:pt x="0" y="263563"/>
                  </a:moveTo>
                  <a:cubicBezTo>
                    <a:pt x="302111" y="131781"/>
                    <a:pt x="604222" y="0"/>
                    <a:pt x="925158" y="5379"/>
                  </a:cubicBezTo>
                  <a:cubicBezTo>
                    <a:pt x="1246094" y="10758"/>
                    <a:pt x="1726603" y="236669"/>
                    <a:pt x="1925619" y="295836"/>
                  </a:cubicBezTo>
                </a:path>
              </a:pathLst>
            </a:custGeom>
            <a:ln w="3810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V="1">
              <a:off x="2590800" y="1295400"/>
              <a:ext cx="0" cy="38862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2590800" y="5181600"/>
              <a:ext cx="4572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5943600" y="4492823"/>
              <a:ext cx="1828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C00000"/>
                  </a:solidFill>
                </a:rPr>
                <a:t>DRY Fresh Snow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943600" y="4191000"/>
              <a:ext cx="1828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C000"/>
                  </a:solidFill>
                  <a:cs typeface="Arial" pitchFamily="34" charset="0"/>
                </a:rPr>
                <a:t>Dry Old Snow</a:t>
              </a:r>
              <a:endParaRPr lang="en-US" sz="1200" dirty="0">
                <a:solidFill>
                  <a:srgbClr val="FFC000"/>
                </a:solidFill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943600" y="4736068"/>
              <a:ext cx="1828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</a:rPr>
                <a:t>Wet Snow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6200000">
              <a:off x="1822966" y="4303811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Tb-K</a:t>
              </a:r>
              <a:endParaRPr lang="en-US" sz="14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172200" y="52578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Time</a:t>
              </a:r>
              <a:endParaRPr lang="en-US" sz="1400" dirty="0"/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4267200" y="1905000"/>
              <a:ext cx="0" cy="281940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3886200" y="4724400"/>
              <a:ext cx="838200" cy="404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12:00</a:t>
              </a:r>
              <a:endParaRPr lang="en-US" sz="12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743200" y="1219200"/>
              <a:ext cx="2819400" cy="674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cs typeface="Arial" pitchFamily="34" charset="0"/>
                </a:rPr>
                <a:t>Typical Diurnal Variations in Brightness Temperature</a:t>
              </a:r>
              <a:endParaRPr lang="en-US" sz="1200" b="1" dirty="0">
                <a:cs typeface="Arial" pitchFamily="34" charset="0"/>
              </a:endParaRPr>
            </a:p>
          </p:txBody>
        </p:sp>
      </p:grpSp>
      <p:pic>
        <p:nvPicPr>
          <p:cNvPr id="26" name="Picture 25" descr="C:\Users\Jonathan\Downloads\WP_20140206_11_18_57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987077"/>
            <a:ext cx="2819400" cy="4594577"/>
          </a:xfrm>
          <a:prstGeom prst="rect">
            <a:avLst/>
          </a:prstGeom>
          <a:noFill/>
        </p:spPr>
      </p:pic>
      <p:pic>
        <p:nvPicPr>
          <p:cNvPr id="24" name="Picture 11" descr="http://s.campbellsci.com/images/6-5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1219200" cy="210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6019800" y="5893713"/>
            <a:ext cx="2737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 smtClean="0"/>
              <a:t>CS650 -</a:t>
            </a:r>
            <a:r>
              <a:rPr lang="en-US" sz="1100" dirty="0"/>
              <a:t> </a:t>
            </a:r>
            <a:r>
              <a:rPr lang="en-US" sz="1100" dirty="0" smtClean="0"/>
              <a:t>Measures dielectric </a:t>
            </a:r>
            <a:r>
              <a:rPr lang="en-US" sz="1100" dirty="0"/>
              <a:t>permittivity, </a:t>
            </a:r>
            <a:r>
              <a:rPr lang="en-US" sz="1100" dirty="0" smtClean="0"/>
              <a:t>and </a:t>
            </a:r>
            <a:r>
              <a:rPr lang="en-US" sz="1100" dirty="0"/>
              <a:t>bulk electrical </a:t>
            </a:r>
            <a:r>
              <a:rPr lang="en-US" sz="1100" dirty="0" smtClean="0"/>
              <a:t>conductivity.</a:t>
            </a:r>
            <a:endParaRPr lang="en-US" sz="1100" dirty="0"/>
          </a:p>
        </p:txBody>
      </p:sp>
      <p:sp>
        <p:nvSpPr>
          <p:cNvPr id="2" name="Rectangle 1"/>
          <p:cNvSpPr/>
          <p:nvPr/>
        </p:nvSpPr>
        <p:spPr>
          <a:xfrm>
            <a:off x="5339443" y="5559623"/>
            <a:ext cx="38045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Experimental Set-up for Snow Wetness Profiler</a:t>
            </a:r>
          </a:p>
        </p:txBody>
      </p:sp>
    </p:spTree>
    <p:extLst>
      <p:ext uri="{BB962C8B-B14F-4D97-AF65-F5344CB8AC3E}">
        <p14:creationId xmlns:p14="http://schemas.microsoft.com/office/powerpoint/2010/main" val="259207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0" dirty="0" smtClean="0"/>
              <a:t>CREST- SAFE Snow Wetness Profiler</a:t>
            </a:r>
            <a:endParaRPr lang="en-US" b="0" dirty="0"/>
          </a:p>
        </p:txBody>
      </p:sp>
      <p:sp>
        <p:nvSpPr>
          <p:cNvPr id="33794" name="AutoShape 2" descr="https://mail.google.com/mail/u/0/?ui=2&amp;ik=e5af276370&amp;view=att&amp;th=13e9e92dc2a98270&amp;attid=0.2&amp;disp=emb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6" name="AutoShape 4" descr="https://mail.google.com/mail/u/0/?ui=2&amp;ik=e5af276370&amp;view=att&amp;th=13e9e92dc2a98270&amp;attid=0.2&amp;disp=emb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0719"/>
          <p:cNvGrpSpPr>
            <a:grpSpLocks/>
          </p:cNvGrpSpPr>
          <p:nvPr/>
        </p:nvGrpSpPr>
        <p:grpSpPr bwMode="auto">
          <a:xfrm>
            <a:off x="1246407" y="2207393"/>
            <a:ext cx="1295400" cy="580367"/>
            <a:chOff x="723901" y="1233379"/>
            <a:chExt cx="1524000" cy="824021"/>
          </a:xfrm>
          <a:noFill/>
        </p:grpSpPr>
        <p:sp>
          <p:nvSpPr>
            <p:cNvPr id="12" name="Rectangle 11"/>
            <p:cNvSpPr/>
            <p:nvPr/>
          </p:nvSpPr>
          <p:spPr>
            <a:xfrm>
              <a:off x="744539" y="1295400"/>
              <a:ext cx="1454150" cy="762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z="120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TextBox 23"/>
            <p:cNvSpPr txBox="1">
              <a:spLocks noChangeArrowheads="1"/>
            </p:cNvSpPr>
            <p:nvPr/>
          </p:nvSpPr>
          <p:spPr bwMode="auto">
            <a:xfrm>
              <a:off x="723901" y="1233379"/>
              <a:ext cx="1524000" cy="81935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50" b="1" dirty="0" smtClean="0">
                  <a:latin typeface="Calibri" pitchFamily="34" charset="0"/>
                </a:rPr>
                <a:t>CS650 </a:t>
              </a:r>
              <a:endParaRPr lang="en-US" sz="1050" b="1" dirty="0">
                <a:latin typeface="Calibri" pitchFamily="34" charset="0"/>
              </a:endParaRPr>
            </a:p>
            <a:p>
              <a:pPr algn="ctr"/>
              <a:r>
                <a:rPr lang="en-US" sz="1050" dirty="0" smtClean="0">
                  <a:latin typeface="Calibri" pitchFamily="34" charset="0"/>
                </a:rPr>
                <a:t>Water Content</a:t>
              </a:r>
            </a:p>
            <a:p>
              <a:pPr algn="ctr"/>
              <a:r>
                <a:rPr lang="en-US" sz="1050" dirty="0" smtClean="0">
                  <a:latin typeface="Calibri" pitchFamily="34" charset="0"/>
                </a:rPr>
                <a:t>Reflectometer</a:t>
              </a:r>
              <a:endParaRPr lang="en-US" sz="1050" dirty="0">
                <a:latin typeface="Calibri" pitchFamily="34" charset="0"/>
              </a:endParaRPr>
            </a:p>
          </p:txBody>
        </p:sp>
      </p:grpSp>
      <p:grpSp>
        <p:nvGrpSpPr>
          <p:cNvPr id="3" name="Group 30729"/>
          <p:cNvGrpSpPr>
            <a:grpSpLocks/>
          </p:cNvGrpSpPr>
          <p:nvPr/>
        </p:nvGrpSpPr>
        <p:grpSpPr bwMode="auto">
          <a:xfrm>
            <a:off x="1267045" y="3281046"/>
            <a:ext cx="1236028" cy="570229"/>
            <a:chOff x="744213" y="2590457"/>
            <a:chExt cx="1453792" cy="809735"/>
          </a:xfrm>
          <a:noFill/>
        </p:grpSpPr>
        <p:sp>
          <p:nvSpPr>
            <p:cNvPr id="16" name="Rectangle 15"/>
            <p:cNvSpPr/>
            <p:nvPr/>
          </p:nvSpPr>
          <p:spPr>
            <a:xfrm>
              <a:off x="744213" y="2590457"/>
              <a:ext cx="1453792" cy="80973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050" b="1" dirty="0" smtClean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  <a:ea typeface="ＭＳ Ｐゴシック" pitchFamily="34" charset="-128"/>
                </a:rPr>
                <a:t>Dielectric Permittivity </a:t>
              </a:r>
              <a:endParaRPr lang="en-US" sz="105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17" name="TextBox 26"/>
            <p:cNvSpPr txBox="1">
              <a:spLocks noChangeArrowheads="1"/>
            </p:cNvSpPr>
            <p:nvPr/>
          </p:nvSpPr>
          <p:spPr bwMode="auto">
            <a:xfrm>
              <a:off x="744213" y="2702937"/>
              <a:ext cx="1453792" cy="27679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en-US" sz="1000" baseline="30000" dirty="0"/>
            </a:p>
          </p:txBody>
        </p:sp>
      </p:grpSp>
      <p:grpSp>
        <p:nvGrpSpPr>
          <p:cNvPr id="5" name="Group 30720"/>
          <p:cNvGrpSpPr>
            <a:grpSpLocks/>
          </p:cNvGrpSpPr>
          <p:nvPr/>
        </p:nvGrpSpPr>
        <p:grpSpPr bwMode="auto">
          <a:xfrm>
            <a:off x="1246407" y="4364811"/>
            <a:ext cx="1295400" cy="588189"/>
            <a:chOff x="723901" y="3789036"/>
            <a:chExt cx="1524000" cy="834487"/>
          </a:xfrm>
        </p:grpSpPr>
        <p:sp>
          <p:nvSpPr>
            <p:cNvPr id="19" name="Rectangle 18"/>
            <p:cNvSpPr/>
            <p:nvPr/>
          </p:nvSpPr>
          <p:spPr>
            <a:xfrm>
              <a:off x="744539" y="3789036"/>
              <a:ext cx="1454150" cy="77252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z="120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20" name="TextBox 27"/>
            <p:cNvSpPr txBox="1">
              <a:spLocks noChangeArrowheads="1"/>
            </p:cNvSpPr>
            <p:nvPr/>
          </p:nvSpPr>
          <p:spPr bwMode="auto">
            <a:xfrm>
              <a:off x="723901" y="3804795"/>
              <a:ext cx="1524000" cy="81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50" b="1" dirty="0">
                  <a:latin typeface="Calibri" pitchFamily="34" charset="0"/>
                </a:rPr>
                <a:t>Vertical </a:t>
              </a:r>
              <a:endParaRPr lang="en-US" sz="1050" b="1" dirty="0" smtClean="0">
                <a:latin typeface="Calibri" pitchFamily="34" charset="0"/>
              </a:endParaRPr>
            </a:p>
            <a:p>
              <a:pPr algn="ctr"/>
              <a:r>
                <a:rPr lang="en-US" sz="1050" b="1" dirty="0" smtClean="0">
                  <a:latin typeface="Calibri" pitchFamily="34" charset="0"/>
                </a:rPr>
                <a:t>Snow Wetness</a:t>
              </a:r>
            </a:p>
            <a:p>
              <a:pPr algn="ctr"/>
              <a:r>
                <a:rPr lang="en-US" sz="1050" b="1" dirty="0" smtClean="0">
                  <a:latin typeface="Calibri" pitchFamily="34" charset="0"/>
                </a:rPr>
                <a:t> Profile</a:t>
              </a:r>
              <a:endParaRPr lang="en-US" sz="1050" b="1" dirty="0">
                <a:latin typeface="Calibri" pitchFamily="34" charset="0"/>
              </a:endParaRPr>
            </a:p>
          </p:txBody>
        </p:sp>
      </p:grpSp>
      <p:sp>
        <p:nvSpPr>
          <p:cNvPr id="24" name="Down Arrow 23"/>
          <p:cNvSpPr/>
          <p:nvPr/>
        </p:nvSpPr>
        <p:spPr>
          <a:xfrm>
            <a:off x="1779807" y="4003675"/>
            <a:ext cx="228600" cy="339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2" name="Down Arrow 31"/>
          <p:cNvSpPr/>
          <p:nvPr/>
        </p:nvSpPr>
        <p:spPr>
          <a:xfrm>
            <a:off x="1779807" y="2901950"/>
            <a:ext cx="228600" cy="339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graphicFrame>
        <p:nvGraphicFramePr>
          <p:cNvPr id="22" name="Chart 21"/>
          <p:cNvGraphicFramePr/>
          <p:nvPr>
            <p:extLst/>
          </p:nvPr>
        </p:nvGraphicFramePr>
        <p:xfrm>
          <a:off x="3048000" y="1600201"/>
          <a:ext cx="5943600" cy="1857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Chart 24"/>
          <p:cNvGraphicFramePr/>
          <p:nvPr>
            <p:extLst>
              <p:ext uri="{D42A27DB-BD31-4B8C-83A1-F6EECF244321}">
                <p14:modId xmlns:p14="http://schemas.microsoft.com/office/powerpoint/2010/main" val="2825531501"/>
              </p:ext>
            </p:extLst>
          </p:nvPr>
        </p:nvGraphicFramePr>
        <p:xfrm>
          <a:off x="3048000" y="3851275"/>
          <a:ext cx="5943600" cy="1927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7230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Snow Wetness Model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924800" cy="5730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400" dirty="0" smtClean="0">
                <a:ea typeface="Calibri" pitchFamily="34" charset="0"/>
                <a:cs typeface="Times New Roman" pitchFamily="18" charset="0"/>
              </a:rPr>
              <a:t>Based on literature and CREST-SAFE data analysis, </a:t>
            </a:r>
            <a:br>
              <a:rPr lang="en-US" sz="2400" dirty="0" smtClean="0">
                <a:ea typeface="Calibri" pitchFamily="34" charset="0"/>
                <a:cs typeface="Times New Roman" pitchFamily="18" charset="0"/>
              </a:rPr>
            </a:br>
            <a:r>
              <a:rPr lang="en-US" sz="2400" dirty="0" smtClean="0">
                <a:ea typeface="Calibri" pitchFamily="34" charset="0"/>
                <a:cs typeface="Times New Roman" pitchFamily="18" charset="0"/>
              </a:rPr>
              <a:t>we proposed snow wetness model:</a:t>
            </a:r>
            <a:endParaRPr lang="en-US" sz="2400" dirty="0"/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 rot="10800000" flipV="1">
            <a:off x="4191000" y="4267200"/>
            <a:ext cx="455016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The developed snow wetness model uses observed data collected on the CRES-SAFE site to generate a ground physical/empirical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model to estimate snow wetness. 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9" name="Picture 18" descr="C:\Users\Jonathan\Dropbox\Jonathan_Tarendra\Proposal\Figures\typical wetness mode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581400"/>
            <a:ext cx="3886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9200" y="2453783"/>
                <a:ext cx="6400800" cy="9282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Snow Wetness 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𝑆𝑛𝑜𝑤𝑝𝑎𝑐𝑘</m:t>
                        </m:r>
                        <m: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𝑇𝑒𝑚𝑝</m:t>
                        </m:r>
                      </m:sup>
                    </m:sSup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𝑔𝑟𝑎𝑖𝑛</m:t>
                    </m:r>
                    <m:r>
                      <a:rPr lang="en-US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𝑠𝑖𝑧𝑒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algn="ctr"/>
                <a:endParaRPr lang="en-US" dirty="0" smtClean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Where </a:t>
                </a:r>
                <a:r>
                  <a:rPr lang="en-US" dirty="0">
                    <a:solidFill>
                      <a:srgbClr val="FF0000"/>
                    </a:solidFill>
                  </a:rPr>
                  <a:t>A,B &amp; C are calibration Constants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453783"/>
                <a:ext cx="6400800" cy="928267"/>
              </a:xfrm>
              <a:prstGeom prst="rect">
                <a:avLst/>
              </a:prstGeom>
              <a:blipFill rotWithShape="0">
                <a:blip r:embed="rId3"/>
                <a:stretch>
                  <a:fillRect t="-3289" b="-9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172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0874563"/>
              </p:ext>
            </p:extLst>
          </p:nvPr>
        </p:nvGraphicFramePr>
        <p:xfrm>
          <a:off x="473825" y="3018777"/>
          <a:ext cx="2720341" cy="1651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9447383"/>
              </p:ext>
            </p:extLst>
          </p:nvPr>
        </p:nvGraphicFramePr>
        <p:xfrm>
          <a:off x="304800" y="4670107"/>
          <a:ext cx="2783724" cy="1959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7583143"/>
              </p:ext>
            </p:extLst>
          </p:nvPr>
        </p:nvGraphicFramePr>
        <p:xfrm>
          <a:off x="3081663" y="3015023"/>
          <a:ext cx="3429000" cy="1655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9944624"/>
              </p:ext>
            </p:extLst>
          </p:nvPr>
        </p:nvGraphicFramePr>
        <p:xfrm>
          <a:off x="3065552" y="4633414"/>
          <a:ext cx="3487648" cy="1919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Picture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921" y="2990521"/>
            <a:ext cx="2172176" cy="1577816"/>
          </a:xfrm>
          <a:prstGeom prst="rect">
            <a:avLst/>
          </a:prstGeom>
          <a:noFill/>
        </p:spPr>
      </p:pic>
      <p:pic>
        <p:nvPicPr>
          <p:cNvPr id="11" name="Picture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921" y="4670107"/>
            <a:ext cx="2171700" cy="1578293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6" y="1034433"/>
            <a:ext cx="3040978" cy="170876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4496320" y="1803429"/>
            <a:ext cx="7706" cy="482571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10025" y="1906215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1.5m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Surface Temperature 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68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Modeling Comparison and </a:t>
            </a:r>
            <a:r>
              <a:rPr lang="en-US" dirty="0" smtClean="0"/>
              <a:t>validation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17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481855"/>
              </p:ext>
            </p:extLst>
          </p:nvPr>
        </p:nvGraphicFramePr>
        <p:xfrm>
          <a:off x="3456247" y="1981200"/>
          <a:ext cx="2792153" cy="1381125"/>
        </p:xfrm>
        <a:graphic>
          <a:graphicData uri="http://schemas.openxmlformats.org/drawingml/2006/table">
            <a:tbl>
              <a:tblPr/>
              <a:tblGrid>
                <a:gridCol w="901104"/>
                <a:gridCol w="1891049"/>
              </a:tblGrid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Units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Variable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Snow temperature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Layer thickness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g/cm3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Snow density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Snow grain diameter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Snow moisture, volumetric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ppm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Snow salinity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590800" y="4148138"/>
          <a:ext cx="4087168" cy="2557462"/>
        </p:xfrm>
        <a:graphic>
          <a:graphicData uri="http://schemas.openxmlformats.org/drawingml/2006/table">
            <a:tbl>
              <a:tblPr/>
              <a:tblGrid>
                <a:gridCol w="989291"/>
                <a:gridCol w="1664673"/>
                <a:gridCol w="1433204"/>
              </a:tblGrid>
              <a:tr h="2714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Unit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Variable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Source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°K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Air Temperature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NOHRSC, NCDC, NLDAS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m/s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Wind Speed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NCDC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m/s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Precipitation Water Eq.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NOHRSC, NCDC, NLDAS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1=Rain, 2=Snow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Precipitation Type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NOHRSC, NCDC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Precipitation Diameter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NCDC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W/m2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Incoming Solar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NOHRSC, NCDC, NLDAS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Fraction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Reflected solar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NOHRSC, NCDC, NLDAS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W/m2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Down welling Long Wave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NOHRSC, NCDC, NLDAS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Low Cloud Cover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NOHRSC, NLDAS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Cloud Type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NOHRSC, NCDC, NLDAS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Mid Cloud Cover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NOHRSC, NCDC, NLDAS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High Cloud Cover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NOHRSC, NCDC, NLDAS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28600" y="3468469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/>
              <a:t>The Snow Thermal Model (SNTHERM) </a:t>
            </a:r>
            <a:r>
              <a:rPr lang="en-US" dirty="0" smtClean="0"/>
              <a:t>is a 1-dimensional model that analyzes the snowpack properties given the </a:t>
            </a:r>
            <a:r>
              <a:rPr lang="en-US" dirty="0" err="1" smtClean="0"/>
              <a:t>climatological</a:t>
            </a:r>
            <a:r>
              <a:rPr lang="en-US" dirty="0" smtClean="0"/>
              <a:t> conditions of a particular area</a:t>
            </a:r>
            <a:endParaRPr lang="en-US" dirty="0"/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304800" y="152400"/>
            <a:ext cx="807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b="1" i="1" u="sng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990600"/>
            <a:ext cx="845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/>
              <a:t>The HUT snow emission model </a:t>
            </a:r>
            <a:r>
              <a:rPr lang="en-US" dirty="0" smtClean="0"/>
              <a:t>is a semi-empirical model based on the </a:t>
            </a:r>
            <a:r>
              <a:rPr lang="en-US" dirty="0" err="1" smtClean="0"/>
              <a:t>radiative</a:t>
            </a:r>
            <a:r>
              <a:rPr lang="en-US" dirty="0" smtClean="0"/>
              <a:t> transfer theory. The model describes the snowpack as a homogenous layer, using effective values for parameters influencing scatter such as snow depth, density and grain size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 </a:t>
            </a:r>
            <a:r>
              <a:rPr lang="en-US" dirty="0" smtClean="0"/>
              <a:t>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97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Tarendra\Dropbox\Snow Experiments_Jonathan\Observed vs Modeled_2011008-2011110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r="2864"/>
          <a:stretch/>
        </p:blipFill>
        <p:spPr bwMode="auto">
          <a:xfrm>
            <a:off x="186047" y="2895600"/>
            <a:ext cx="5605153" cy="30213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497497"/>
              </p:ext>
            </p:extLst>
          </p:nvPr>
        </p:nvGraphicFramePr>
        <p:xfrm>
          <a:off x="5791200" y="2438400"/>
          <a:ext cx="3124200" cy="3520440"/>
        </p:xfrm>
        <a:graphic>
          <a:graphicData uri="http://schemas.openxmlformats.org/drawingml/2006/table">
            <a:tbl>
              <a:tblPr/>
              <a:tblGrid>
                <a:gridCol w="841375"/>
                <a:gridCol w="1063625"/>
                <a:gridCol w="1219200"/>
              </a:tblGrid>
              <a:tr h="172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Calibri"/>
                          <a:cs typeface="Times New Roman"/>
                        </a:rPr>
                        <a:t>Sensor </a:t>
                      </a:r>
                      <a:br>
                        <a:rPr lang="en-US" sz="1100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en-US" sz="1100" dirty="0">
                          <a:latin typeface="Times New Roman"/>
                          <a:ea typeface="Calibri"/>
                          <a:cs typeface="Times New Roman"/>
                        </a:rPr>
                        <a:t>Level (cm)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Calibri"/>
                          <a:cs typeface="Times New Roman"/>
                        </a:rPr>
                        <a:t>Correlation Coefficient ( R )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Calibri"/>
                          <a:cs typeface="Times New Roman"/>
                        </a:rPr>
                        <a:t>Mean </a:t>
                      </a:r>
                      <a:r>
                        <a:rPr lang="en-US" sz="1100" dirty="0" smtClean="0">
                          <a:latin typeface="Times New Roman"/>
                          <a:ea typeface="Calibri"/>
                          <a:cs typeface="Times New Roman"/>
                        </a:rPr>
                        <a:t>Absolute </a:t>
                      </a:r>
                      <a:r>
                        <a:rPr lang="en-US" sz="1100" dirty="0">
                          <a:latin typeface="Times New Roman"/>
                          <a:ea typeface="Calibri"/>
                          <a:cs typeface="Times New Roman"/>
                        </a:rPr>
                        <a:t>Difference </a:t>
                      </a:r>
                      <a:r>
                        <a:rPr lang="en-US" sz="1100" dirty="0" smtClean="0"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1100" baseline="300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1100" dirty="0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T(-10)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0.813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Calibri"/>
                          <a:cs typeface="Times New Roman"/>
                        </a:rPr>
                        <a:t>0.695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T(-5)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0.834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Calibri"/>
                          <a:cs typeface="Times New Roman"/>
                        </a:rPr>
                        <a:t>0.541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T(0)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Calibri"/>
                          <a:cs typeface="Times New Roman"/>
                        </a:rPr>
                        <a:t>0.847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Calibri"/>
                          <a:cs typeface="Times New Roman"/>
                        </a:rPr>
                        <a:t>0.744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T(+2)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0.850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Calibri"/>
                          <a:cs typeface="Times New Roman"/>
                        </a:rPr>
                        <a:t>1.091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T(+4)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0.905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Calibri"/>
                          <a:cs typeface="Times New Roman"/>
                        </a:rPr>
                        <a:t>1.161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T(+6)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0.910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Calibri"/>
                          <a:cs typeface="Times New Roman"/>
                        </a:rPr>
                        <a:t>2.050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T(+8)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0.803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Calibri"/>
                          <a:cs typeface="Times New Roman"/>
                        </a:rPr>
                        <a:t>1.895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T(+10)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0.759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Calibri"/>
                          <a:cs typeface="Times New Roman"/>
                        </a:rPr>
                        <a:t>3.383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T(+12)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0.733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Calibri"/>
                          <a:cs typeface="Times New Roman"/>
                        </a:rPr>
                        <a:t>2.636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T(+15)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0.507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Calibri"/>
                          <a:cs typeface="Times New Roman"/>
                        </a:rPr>
                        <a:t>2.335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T(+18)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0.877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Calibri"/>
                          <a:cs typeface="Times New Roman"/>
                        </a:rPr>
                        <a:t>2.784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T(+21)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Calibri"/>
                          <a:cs typeface="Times New Roman"/>
                        </a:rPr>
                        <a:t>0.881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Calibri"/>
                          <a:cs typeface="Times New Roman"/>
                        </a:rPr>
                        <a:t>3.595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04800" y="59436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Comparison </a:t>
            </a:r>
            <a:r>
              <a:rPr lang="en-US" sz="2000" dirty="0"/>
              <a:t>of observed temperature with modeled temperature of snowpack at varying snow depth. 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Modeling Studies</a:t>
            </a:r>
            <a:endParaRPr lang="en-US" dirty="0"/>
          </a:p>
        </p:txBody>
      </p:sp>
      <p:sp>
        <p:nvSpPr>
          <p:cNvPr id="6" name="TextBox 34"/>
          <p:cNvSpPr txBox="1">
            <a:spLocks noChangeArrowheads="1"/>
          </p:cNvSpPr>
          <p:nvPr/>
        </p:nvSpPr>
        <p:spPr bwMode="auto">
          <a:xfrm>
            <a:off x="457200" y="762000"/>
            <a:ext cx="8458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u="sng" dirty="0" smtClean="0"/>
              <a:t>SNTHERM </a:t>
            </a:r>
            <a:r>
              <a:rPr lang="en-US" sz="2000" i="1" u="sng" dirty="0"/>
              <a:t>model</a:t>
            </a:r>
          </a:p>
          <a:p>
            <a:pPr algn="ctr">
              <a:buFontTx/>
              <a:buChar char="-"/>
            </a:pPr>
            <a:r>
              <a:rPr lang="en-US" sz="2000" dirty="0"/>
              <a:t> Input: Meteorological </a:t>
            </a:r>
            <a:r>
              <a:rPr lang="en-US" sz="2000" dirty="0" smtClean="0"/>
              <a:t>parameters</a:t>
            </a:r>
          </a:p>
          <a:p>
            <a:pPr algn="ctr">
              <a:buFontTx/>
              <a:buChar char="-"/>
            </a:pPr>
            <a:r>
              <a:rPr lang="en-US" sz="2000" dirty="0" smtClean="0"/>
              <a:t> Output</a:t>
            </a:r>
            <a:r>
              <a:rPr lang="en-US" sz="2000" dirty="0"/>
              <a:t>: Physical properties of snow 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Output </a:t>
            </a:r>
            <a:r>
              <a:rPr lang="en-US" sz="2000" dirty="0"/>
              <a:t>of this model can be used to predict snow microwave emission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266270" y="1447800"/>
            <a:ext cx="8686801" cy="3811396"/>
            <a:chOff x="266270" y="1676400"/>
            <a:chExt cx="8686801" cy="3811396"/>
          </a:xfrm>
        </p:grpSpPr>
        <p:grpSp>
          <p:nvGrpSpPr>
            <p:cNvPr id="52" name="Group 52"/>
            <p:cNvGrpSpPr/>
            <p:nvPr/>
          </p:nvGrpSpPr>
          <p:grpSpPr>
            <a:xfrm>
              <a:off x="266270" y="1676400"/>
              <a:ext cx="8686801" cy="3811396"/>
              <a:chOff x="266270" y="1676400"/>
              <a:chExt cx="8686801" cy="3811396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6029325" y="1685925"/>
                <a:ext cx="0" cy="3771900"/>
              </a:xfrm>
              <a:prstGeom prst="line">
                <a:avLst/>
              </a:prstGeom>
              <a:ln w="28575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6" name="Group 51"/>
              <p:cNvGrpSpPr/>
              <p:nvPr/>
            </p:nvGrpSpPr>
            <p:grpSpPr>
              <a:xfrm>
                <a:off x="266270" y="1676400"/>
                <a:ext cx="8686801" cy="3811396"/>
                <a:chOff x="266270" y="1733559"/>
                <a:chExt cx="8686801" cy="3811396"/>
              </a:xfrm>
            </p:grpSpPr>
            <p:sp>
              <p:nvSpPr>
                <p:cNvPr id="59" name="Rectangle 2"/>
                <p:cNvSpPr/>
                <p:nvPr/>
              </p:nvSpPr>
              <p:spPr>
                <a:xfrm>
                  <a:off x="266270" y="4610109"/>
                  <a:ext cx="1791129" cy="934725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60" name="Group 49"/>
                <p:cNvGrpSpPr/>
                <p:nvPr/>
              </p:nvGrpSpPr>
              <p:grpSpPr>
                <a:xfrm>
                  <a:off x="266270" y="1733559"/>
                  <a:ext cx="8686801" cy="3811396"/>
                  <a:chOff x="257170" y="684525"/>
                  <a:chExt cx="8686801" cy="3811396"/>
                </a:xfrm>
              </p:grpSpPr>
              <p:cxnSp>
                <p:nvCxnSpPr>
                  <p:cNvPr id="61" name="Straight Connector 60"/>
                  <p:cNvCxnSpPr/>
                  <p:nvPr/>
                </p:nvCxnSpPr>
                <p:spPr>
                  <a:xfrm>
                    <a:off x="257170" y="3124321"/>
                    <a:ext cx="8305801" cy="0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7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Oval 64"/>
                  <p:cNvSpPr/>
                  <p:nvPr/>
                </p:nvSpPr>
                <p:spPr>
                  <a:xfrm>
                    <a:off x="3339094" y="897003"/>
                    <a:ext cx="1143000" cy="36933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900" b="1" dirty="0" smtClean="0">
                        <a:solidFill>
                          <a:prstClr val="black"/>
                        </a:solidFill>
                        <a:latin typeface="Tw Cen MT" pitchFamily="34" charset="0"/>
                      </a:rPr>
                      <a:t>Satellite </a:t>
                    </a:r>
                    <a:r>
                      <a:rPr lang="en-US" sz="900" b="1" dirty="0">
                        <a:solidFill>
                          <a:prstClr val="black"/>
                        </a:solidFill>
                        <a:latin typeface="Tw Cen MT" pitchFamily="34" charset="0"/>
                      </a:rPr>
                      <a:t>Data</a:t>
                    </a:r>
                    <a:br>
                      <a:rPr lang="en-US" sz="900" b="1" dirty="0">
                        <a:solidFill>
                          <a:prstClr val="black"/>
                        </a:solidFill>
                        <a:latin typeface="Tw Cen MT" pitchFamily="34" charset="0"/>
                      </a:rPr>
                    </a:br>
                    <a:r>
                      <a:rPr lang="en-US" sz="900" b="1" dirty="0" smtClean="0">
                        <a:solidFill>
                          <a:prstClr val="black"/>
                        </a:solidFill>
                        <a:latin typeface="Tw Cen MT" pitchFamily="34" charset="0"/>
                      </a:rPr>
                      <a:t>(Microwaves)</a:t>
                    </a:r>
                    <a:endParaRPr lang="en-US" sz="900" b="1" dirty="0">
                      <a:solidFill>
                        <a:prstClr val="black"/>
                      </a:solidFill>
                      <a:latin typeface="Tw Cen MT" pitchFamily="34" charset="0"/>
                    </a:endParaRPr>
                  </a:p>
                </p:txBody>
              </p:sp>
              <p:sp>
                <p:nvSpPr>
                  <p:cNvPr id="63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3200642" y="2324826"/>
                    <a:ext cx="1325564" cy="400110"/>
                  </a:xfrm>
                  <a:prstGeom prst="rect">
                    <a:avLst/>
                  </a:prstGeom>
                  <a:ln>
                    <a:headEnd/>
                    <a:tailEnd/>
                  </a:ln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000" b="1" dirty="0" smtClean="0">
                        <a:solidFill>
                          <a:prstClr val="black"/>
                        </a:solidFill>
                        <a:latin typeface="Tw Cen MT" pitchFamily="34" charset="0"/>
                      </a:rPr>
                      <a:t>HUT Snow Model </a:t>
                    </a:r>
                    <a:br>
                      <a:rPr lang="en-US" sz="1000" b="1" dirty="0" smtClean="0">
                        <a:solidFill>
                          <a:prstClr val="black"/>
                        </a:solidFill>
                        <a:latin typeface="Tw Cen MT" pitchFamily="34" charset="0"/>
                      </a:rPr>
                    </a:br>
                    <a:r>
                      <a:rPr lang="en-US" sz="1000" b="1" dirty="0" smtClean="0">
                        <a:solidFill>
                          <a:prstClr val="black"/>
                        </a:solidFill>
                        <a:latin typeface="Tw Cen MT" pitchFamily="34" charset="0"/>
                      </a:rPr>
                      <a:t>(or Improved CRTM)</a:t>
                    </a:r>
                    <a:endParaRPr lang="en-US" sz="1000" b="1" dirty="0">
                      <a:solidFill>
                        <a:prstClr val="black"/>
                      </a:solidFill>
                      <a:latin typeface="Tw Cen MT" pitchFamily="34" charset="0"/>
                    </a:endParaRPr>
                  </a:p>
                </p:txBody>
              </p:sp>
              <p:sp>
                <p:nvSpPr>
                  <p:cNvPr id="64" name="TextBox 6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91494" y="1524225"/>
                    <a:ext cx="847725" cy="408623"/>
                  </a:xfrm>
                  <a:prstGeom prst="round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900" b="1">
                        <a:solidFill>
                          <a:schemeClr val="tx1"/>
                        </a:solidFill>
                        <a:latin typeface="Tw Cen MT" pitchFamily="34" charset="0"/>
                      </a:defRPr>
                    </a:lvl1pPr>
                    <a:lvl2pPr>
                      <a:defRPr>
                        <a:solidFill>
                          <a:schemeClr val="tx1"/>
                        </a:solidFill>
                      </a:defRPr>
                    </a:lvl2pPr>
                    <a:lvl3pPr>
                      <a:defRPr>
                        <a:solidFill>
                          <a:schemeClr val="tx1"/>
                        </a:solidFill>
                      </a:defRPr>
                    </a:lvl3pPr>
                    <a:lvl4pPr>
                      <a:defRPr>
                        <a:solidFill>
                          <a:schemeClr val="tx1"/>
                        </a:solidFill>
                      </a:defRPr>
                    </a:lvl4pPr>
                    <a:lvl5pPr>
                      <a:defRPr>
                        <a:solidFill>
                          <a:schemeClr val="tx1"/>
                        </a:solidFill>
                      </a:defRPr>
                    </a:lvl5pPr>
                    <a:lvl6pPr>
                      <a:defRPr>
                        <a:solidFill>
                          <a:schemeClr val="tx1"/>
                        </a:solidFill>
                      </a:defRPr>
                    </a:lvl6pPr>
                    <a:lvl7pPr>
                      <a:defRPr>
                        <a:solidFill>
                          <a:schemeClr val="tx1"/>
                        </a:solidFill>
                      </a:defRPr>
                    </a:lvl7pPr>
                    <a:lvl8pPr>
                      <a:defRPr>
                        <a:solidFill>
                          <a:schemeClr val="tx1"/>
                        </a:solidFill>
                      </a:defRPr>
                    </a:lvl8pPr>
                    <a:lvl9pPr>
                      <a:defRPr>
                        <a:solidFill>
                          <a:schemeClr val="tx1"/>
                        </a:solidFill>
                      </a:defRPr>
                    </a:lvl9pPr>
                  </a:lstStyle>
                  <a:p>
                    <a:r>
                      <a:rPr lang="en-US" dirty="0">
                        <a:solidFill>
                          <a:prstClr val="black"/>
                        </a:solidFill>
                      </a:rPr>
                      <a:t>Brightness </a:t>
                    </a:r>
                    <a:br>
                      <a:rPr lang="en-US" dirty="0">
                        <a:solidFill>
                          <a:prstClr val="black"/>
                        </a:solidFill>
                      </a:rPr>
                    </a:br>
                    <a:r>
                      <a:rPr lang="en-US" dirty="0">
                        <a:solidFill>
                          <a:prstClr val="black"/>
                        </a:solidFill>
                      </a:rPr>
                      <a:t>Temperature</a:t>
                    </a:r>
                  </a:p>
                </p:txBody>
              </p:sp>
              <p:sp>
                <p:nvSpPr>
                  <p:cNvPr id="65" name="Oval 64"/>
                  <p:cNvSpPr/>
                  <p:nvPr/>
                </p:nvSpPr>
                <p:spPr>
                  <a:xfrm>
                    <a:off x="3076571" y="3276601"/>
                    <a:ext cx="1600202" cy="36933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900" dirty="0" smtClean="0">
                        <a:solidFill>
                          <a:prstClr val="black"/>
                        </a:solidFill>
                        <a:latin typeface="Tw Cen MT" pitchFamily="34" charset="0"/>
                      </a:rPr>
                      <a:t>Gridded Snowpack</a:t>
                    </a:r>
                    <a:br>
                      <a:rPr lang="en-US" sz="900" dirty="0" smtClean="0">
                        <a:solidFill>
                          <a:prstClr val="black"/>
                        </a:solidFill>
                        <a:latin typeface="Tw Cen MT" pitchFamily="34" charset="0"/>
                      </a:rPr>
                    </a:br>
                    <a:r>
                      <a:rPr lang="en-US" sz="900" dirty="0" smtClean="0">
                        <a:solidFill>
                          <a:prstClr val="black"/>
                        </a:solidFill>
                        <a:latin typeface="Tw Cen MT" pitchFamily="34" charset="0"/>
                      </a:rPr>
                      <a:t>(Daily)</a:t>
                    </a:r>
                    <a:endParaRPr lang="en-US" sz="900" dirty="0">
                      <a:solidFill>
                        <a:prstClr val="black"/>
                      </a:solidFill>
                      <a:latin typeface="Tw Cen MT" pitchFamily="34" charset="0"/>
                    </a:endParaRPr>
                  </a:p>
                </p:txBody>
              </p:sp>
              <p:sp>
                <p:nvSpPr>
                  <p:cNvPr id="66" name="Oval 64"/>
                  <p:cNvSpPr/>
                  <p:nvPr/>
                </p:nvSpPr>
                <p:spPr>
                  <a:xfrm>
                    <a:off x="351161" y="897003"/>
                    <a:ext cx="1143000" cy="36933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900" b="1" dirty="0" smtClean="0">
                        <a:solidFill>
                          <a:prstClr val="black"/>
                        </a:solidFill>
                        <a:latin typeface="Tw Cen MT" pitchFamily="34" charset="0"/>
                      </a:rPr>
                      <a:t>NCDC </a:t>
                    </a:r>
                  </a:p>
                  <a:p>
                    <a:pPr algn="ctr"/>
                    <a:r>
                      <a:rPr lang="en-US" sz="900" b="1" dirty="0" smtClean="0">
                        <a:solidFill>
                          <a:prstClr val="black"/>
                        </a:solidFill>
                        <a:latin typeface="Tw Cen MT" pitchFamily="34" charset="0"/>
                      </a:rPr>
                      <a:t>(Met. Observations)</a:t>
                    </a:r>
                    <a:endParaRPr lang="en-US" sz="900" b="1" dirty="0">
                      <a:solidFill>
                        <a:prstClr val="black"/>
                      </a:solidFill>
                      <a:latin typeface="Tw Cen MT" pitchFamily="34" charset="0"/>
                    </a:endParaRPr>
                  </a:p>
                </p:txBody>
              </p:sp>
              <p:sp>
                <p:nvSpPr>
                  <p:cNvPr id="67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495543" y="2334132"/>
                    <a:ext cx="762000" cy="369332"/>
                  </a:xfrm>
                  <a:prstGeom prst="rect">
                    <a:avLst/>
                  </a:prstGeom>
                  <a:ln>
                    <a:headEnd/>
                    <a:tailEnd/>
                  </a:ln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900" b="1" dirty="0" smtClean="0">
                        <a:solidFill>
                          <a:prstClr val="black"/>
                        </a:solidFill>
                      </a:rPr>
                      <a:t>SNTHERM</a:t>
                    </a:r>
                    <a:r>
                      <a:rPr lang="en-US" sz="900" dirty="0" smtClean="0">
                        <a:solidFill>
                          <a:prstClr val="black"/>
                        </a:solidFill>
                      </a:rPr>
                      <a:t/>
                    </a:r>
                    <a:br>
                      <a:rPr lang="en-US" sz="900" dirty="0" smtClean="0">
                        <a:solidFill>
                          <a:prstClr val="black"/>
                        </a:solidFill>
                      </a:rPr>
                    </a:br>
                    <a:r>
                      <a:rPr lang="en-US" sz="900" b="1" dirty="0" smtClean="0">
                        <a:solidFill>
                          <a:prstClr val="black"/>
                        </a:solidFill>
                        <a:latin typeface="Tw Cen MT" pitchFamily="34" charset="0"/>
                      </a:rPr>
                      <a:t>Model</a:t>
                    </a:r>
                    <a:endParaRPr lang="en-US" sz="900" b="1" dirty="0">
                      <a:solidFill>
                        <a:prstClr val="black"/>
                      </a:solidFill>
                      <a:latin typeface="Tw Cen MT" pitchFamily="34" charset="0"/>
                    </a:endParaRPr>
                  </a:p>
                </p:txBody>
              </p:sp>
              <p:sp>
                <p:nvSpPr>
                  <p:cNvPr id="68" name="Oval 64"/>
                  <p:cNvSpPr/>
                  <p:nvPr/>
                </p:nvSpPr>
                <p:spPr>
                  <a:xfrm>
                    <a:off x="3245886" y="3883892"/>
                    <a:ext cx="1235075" cy="369332"/>
                  </a:xfrm>
                  <a:prstGeom prst="rect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900" b="1" dirty="0" smtClean="0">
                        <a:solidFill>
                          <a:prstClr val="black"/>
                        </a:solidFill>
                        <a:latin typeface="Tw Cen MT" pitchFamily="34" charset="0"/>
                      </a:rPr>
                      <a:t>Snowpack </a:t>
                    </a:r>
                    <a:br>
                      <a:rPr lang="en-US" sz="900" b="1" dirty="0" smtClean="0">
                        <a:solidFill>
                          <a:prstClr val="black"/>
                        </a:solidFill>
                        <a:latin typeface="Tw Cen MT" pitchFamily="34" charset="0"/>
                      </a:rPr>
                    </a:br>
                    <a:r>
                      <a:rPr lang="en-US" sz="900" b="1" dirty="0" smtClean="0">
                        <a:solidFill>
                          <a:prstClr val="black"/>
                        </a:solidFill>
                        <a:latin typeface="Tw Cen MT" pitchFamily="34" charset="0"/>
                      </a:rPr>
                      <a:t>(High Resolution)</a:t>
                    </a:r>
                    <a:endParaRPr lang="en-US" sz="900" b="1" dirty="0">
                      <a:solidFill>
                        <a:prstClr val="black"/>
                      </a:solidFill>
                      <a:latin typeface="Tw Cen MT" pitchFamily="34" charset="0"/>
                    </a:endParaRPr>
                  </a:p>
                </p:txBody>
              </p:sp>
              <p:sp>
                <p:nvSpPr>
                  <p:cNvPr id="69" name="Oval 64"/>
                  <p:cNvSpPr/>
                  <p:nvPr/>
                </p:nvSpPr>
                <p:spPr>
                  <a:xfrm>
                    <a:off x="351161" y="1608133"/>
                    <a:ext cx="1098663" cy="369332"/>
                  </a:xfrm>
                  <a:prstGeom prst="rect">
                    <a:avLst/>
                  </a:prstGeom>
                  <a:ln>
                    <a:headEnd/>
                    <a:tailEnd/>
                  </a:ln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900" b="1" dirty="0">
                        <a:solidFill>
                          <a:prstClr val="black"/>
                        </a:solidFill>
                      </a:rPr>
                      <a:t>Krigging </a:t>
                    </a:r>
                    <a:br>
                      <a:rPr lang="en-US" sz="900" b="1" dirty="0">
                        <a:solidFill>
                          <a:prstClr val="black"/>
                        </a:solidFill>
                      </a:rPr>
                    </a:br>
                    <a:r>
                      <a:rPr lang="en-US" sz="900" b="1" dirty="0">
                        <a:solidFill>
                          <a:prstClr val="black"/>
                        </a:solidFill>
                      </a:rPr>
                      <a:t>(Gridded Maps)</a:t>
                    </a:r>
                  </a:p>
                </p:txBody>
              </p:sp>
              <p:sp>
                <p:nvSpPr>
                  <p:cNvPr id="70" name="Oval 64"/>
                  <p:cNvSpPr/>
                  <p:nvPr/>
                </p:nvSpPr>
                <p:spPr>
                  <a:xfrm>
                    <a:off x="1714743" y="2286001"/>
                    <a:ext cx="1119583" cy="507831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900" b="1" dirty="0" smtClean="0">
                        <a:solidFill>
                          <a:prstClr val="black"/>
                        </a:solidFill>
                        <a:latin typeface="Tw Cen MT" pitchFamily="34" charset="0"/>
                      </a:rPr>
                      <a:t>Snow temperature</a:t>
                    </a:r>
                  </a:p>
                  <a:p>
                    <a:pPr algn="ctr"/>
                    <a:r>
                      <a:rPr lang="en-US" sz="900" b="1" dirty="0" smtClean="0">
                        <a:solidFill>
                          <a:prstClr val="black"/>
                        </a:solidFill>
                        <a:latin typeface="Tw Cen MT" pitchFamily="34" charset="0"/>
                      </a:rPr>
                      <a:t>Snow Grain size Snow Density</a:t>
                    </a:r>
                    <a:endParaRPr lang="en-US" sz="900" b="1" dirty="0">
                      <a:solidFill>
                        <a:prstClr val="black"/>
                      </a:solidFill>
                      <a:latin typeface="Tw Cen MT" pitchFamily="34" charset="0"/>
                    </a:endParaRPr>
                  </a:p>
                </p:txBody>
              </p:sp>
              <p:sp>
                <p:nvSpPr>
                  <p:cNvPr id="71" name="Rectangle 14"/>
                  <p:cNvSpPr/>
                  <p:nvPr/>
                </p:nvSpPr>
                <p:spPr>
                  <a:xfrm>
                    <a:off x="257170" y="684526"/>
                    <a:ext cx="7258543" cy="3811275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2" name="Oval 64"/>
                  <p:cNvSpPr/>
                  <p:nvPr/>
                </p:nvSpPr>
                <p:spPr>
                  <a:xfrm>
                    <a:off x="4629575" y="894075"/>
                    <a:ext cx="1283586" cy="36933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900" b="1" dirty="0" smtClean="0">
                        <a:solidFill>
                          <a:prstClr val="black"/>
                        </a:solidFill>
                        <a:latin typeface="Tw Cen MT" pitchFamily="34" charset="0"/>
                      </a:rPr>
                      <a:t>Satellite </a:t>
                    </a:r>
                    <a:r>
                      <a:rPr lang="en-US" sz="900" b="1" dirty="0">
                        <a:solidFill>
                          <a:prstClr val="black"/>
                        </a:solidFill>
                        <a:latin typeface="Tw Cen MT" pitchFamily="34" charset="0"/>
                      </a:rPr>
                      <a:t>Data</a:t>
                    </a:r>
                    <a:br>
                      <a:rPr lang="en-US" sz="900" b="1" dirty="0">
                        <a:solidFill>
                          <a:prstClr val="black"/>
                        </a:solidFill>
                        <a:latin typeface="Tw Cen MT" pitchFamily="34" charset="0"/>
                      </a:rPr>
                    </a:br>
                    <a:r>
                      <a:rPr lang="en-US" sz="900" b="1" dirty="0" smtClean="0">
                        <a:solidFill>
                          <a:prstClr val="black"/>
                        </a:solidFill>
                        <a:latin typeface="Tw Cen MT" pitchFamily="34" charset="0"/>
                      </a:rPr>
                      <a:t>(Visible/Infrared/MW)</a:t>
                    </a:r>
                    <a:endParaRPr lang="en-US" sz="900" b="1" dirty="0">
                      <a:solidFill>
                        <a:prstClr val="black"/>
                      </a:solidFill>
                      <a:latin typeface="Tw Cen MT" pitchFamily="34" charset="0"/>
                    </a:endParaRPr>
                  </a:p>
                </p:txBody>
              </p:sp>
              <p:sp>
                <p:nvSpPr>
                  <p:cNvPr id="73" name="Oval 64"/>
                  <p:cNvSpPr/>
                  <p:nvPr/>
                </p:nvSpPr>
                <p:spPr>
                  <a:xfrm>
                    <a:off x="4781542" y="2418771"/>
                    <a:ext cx="990598" cy="23083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900" b="1" dirty="0" smtClean="0">
                        <a:solidFill>
                          <a:prstClr val="black"/>
                        </a:solidFill>
                        <a:latin typeface="Tw Cen MT" pitchFamily="34" charset="0"/>
                      </a:rPr>
                      <a:t>Snow Wetness</a:t>
                    </a:r>
                    <a:endParaRPr lang="en-US" sz="900" b="1" dirty="0">
                      <a:solidFill>
                        <a:prstClr val="black"/>
                      </a:solidFill>
                      <a:latin typeface="Tw Cen MT" pitchFamily="34" charset="0"/>
                    </a:endParaRPr>
                  </a:p>
                </p:txBody>
              </p:sp>
              <p:cxnSp>
                <p:nvCxnSpPr>
                  <p:cNvPr id="74" name="Straight Arrow Connector 17"/>
                  <p:cNvCxnSpPr>
                    <a:stCxn id="72" idx="1"/>
                  </p:cNvCxnSpPr>
                  <p:nvPr/>
                </p:nvCxnSpPr>
                <p:spPr>
                  <a:xfrm flipH="1">
                    <a:off x="4554430" y="2534187"/>
                    <a:ext cx="227112" cy="3164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Oval 64"/>
                  <p:cNvSpPr/>
                  <p:nvPr/>
                </p:nvSpPr>
                <p:spPr>
                  <a:xfrm>
                    <a:off x="6190347" y="896542"/>
                    <a:ext cx="1143000" cy="36933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900" b="1" dirty="0" smtClean="0">
                        <a:solidFill>
                          <a:prstClr val="black"/>
                        </a:solidFill>
                        <a:latin typeface="Tw Cen MT" pitchFamily="34" charset="0"/>
                      </a:rPr>
                      <a:t>Observed Data</a:t>
                    </a:r>
                  </a:p>
                  <a:p>
                    <a:pPr algn="ctr"/>
                    <a:r>
                      <a:rPr lang="en-US" sz="900" b="1" dirty="0" smtClean="0">
                        <a:solidFill>
                          <a:prstClr val="black"/>
                        </a:solidFill>
                        <a:latin typeface="Tw Cen MT" pitchFamily="34" charset="0"/>
                      </a:rPr>
                      <a:t>(Snow Pit)</a:t>
                    </a:r>
                    <a:endParaRPr lang="en-US" sz="900" b="1" dirty="0">
                      <a:solidFill>
                        <a:prstClr val="black"/>
                      </a:solidFill>
                      <a:latin typeface="Tw Cen MT" pitchFamily="34" charset="0"/>
                    </a:endParaRPr>
                  </a:p>
                </p:txBody>
              </p:sp>
              <p:cxnSp>
                <p:nvCxnSpPr>
                  <p:cNvPr id="76" name="Straight Arrow Connector 19"/>
                  <p:cNvCxnSpPr/>
                  <p:nvPr/>
                </p:nvCxnSpPr>
                <p:spPr>
                  <a:xfrm>
                    <a:off x="6788791" y="1265874"/>
                    <a:ext cx="0" cy="269558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7" name="TextBox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93951" y="1545753"/>
                    <a:ext cx="1335792" cy="408623"/>
                  </a:xfrm>
                  <a:prstGeom prst="round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900" b="1">
                        <a:solidFill>
                          <a:schemeClr val="tx1"/>
                        </a:solidFill>
                        <a:latin typeface="Tw Cen MT" pitchFamily="34" charset="0"/>
                      </a:defRPr>
                    </a:lvl1pPr>
                    <a:lvl2pPr>
                      <a:defRPr>
                        <a:solidFill>
                          <a:schemeClr val="tx1"/>
                        </a:solidFill>
                      </a:defRPr>
                    </a:lvl2pPr>
                    <a:lvl3pPr>
                      <a:defRPr>
                        <a:solidFill>
                          <a:schemeClr val="tx1"/>
                        </a:solidFill>
                      </a:defRPr>
                    </a:lvl3pPr>
                    <a:lvl4pPr>
                      <a:defRPr>
                        <a:solidFill>
                          <a:schemeClr val="tx1"/>
                        </a:solidFill>
                      </a:defRPr>
                    </a:lvl4pPr>
                    <a:lvl5pPr>
                      <a:defRPr>
                        <a:solidFill>
                          <a:schemeClr val="tx1"/>
                        </a:solidFill>
                      </a:defRPr>
                    </a:lvl5pPr>
                    <a:lvl6pPr>
                      <a:defRPr>
                        <a:solidFill>
                          <a:schemeClr val="tx1"/>
                        </a:solidFill>
                      </a:defRPr>
                    </a:lvl6pPr>
                    <a:lvl7pPr>
                      <a:defRPr>
                        <a:solidFill>
                          <a:schemeClr val="tx1"/>
                        </a:solidFill>
                      </a:defRPr>
                    </a:lvl7pPr>
                    <a:lvl8pPr>
                      <a:defRPr>
                        <a:solidFill>
                          <a:schemeClr val="tx1"/>
                        </a:solidFill>
                      </a:defRPr>
                    </a:lvl8pPr>
                    <a:lvl9pPr>
                      <a:defRPr>
                        <a:solidFill>
                          <a:schemeClr val="tx1"/>
                        </a:solidFill>
                      </a:defRPr>
                    </a:lvl9pPr>
                  </a:lstStyle>
                  <a:p>
                    <a:r>
                      <a:rPr lang="en-US" dirty="0" smtClean="0">
                        <a:solidFill>
                          <a:prstClr val="black"/>
                        </a:solidFill>
                      </a:rPr>
                      <a:t>Snow Temperature</a:t>
                    </a:r>
                    <a:endParaRPr lang="en-US" dirty="0">
                      <a:solidFill>
                        <a:prstClr val="black"/>
                      </a:solidFill>
                    </a:endParaRPr>
                  </a:p>
                  <a:p>
                    <a:r>
                      <a:rPr lang="en-US" dirty="0" smtClean="0">
                        <a:solidFill>
                          <a:prstClr val="black"/>
                        </a:solidFill>
                      </a:rPr>
                      <a:t>Grain Size</a:t>
                    </a:r>
                  </a:p>
                </p:txBody>
              </p:sp>
              <p:sp>
                <p:nvSpPr>
                  <p:cNvPr id="78" name="Oval 64"/>
                  <p:cNvSpPr/>
                  <p:nvPr/>
                </p:nvSpPr>
                <p:spPr>
                  <a:xfrm>
                    <a:off x="6144309" y="2409465"/>
                    <a:ext cx="1235075" cy="230832"/>
                  </a:xfrm>
                  <a:prstGeom prst="rect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900" b="1" dirty="0" smtClean="0">
                        <a:solidFill>
                          <a:prstClr val="black"/>
                        </a:solidFill>
                        <a:latin typeface="Tw Cen MT" pitchFamily="34" charset="0"/>
                      </a:rPr>
                      <a:t>Snow Wetness</a:t>
                    </a:r>
                    <a:r>
                      <a:rPr lang="en-US" sz="900" b="1" dirty="0">
                        <a:solidFill>
                          <a:prstClr val="black"/>
                        </a:solidFill>
                        <a:latin typeface="Tw Cen MT" pitchFamily="34" charset="0"/>
                      </a:rPr>
                      <a:t> </a:t>
                    </a:r>
                    <a:r>
                      <a:rPr lang="en-US" sz="900" b="1" dirty="0" smtClean="0">
                        <a:solidFill>
                          <a:prstClr val="black"/>
                        </a:solidFill>
                        <a:latin typeface="Tw Cen MT" pitchFamily="34" charset="0"/>
                      </a:rPr>
                      <a:t>Index</a:t>
                    </a:r>
                  </a:p>
                </p:txBody>
              </p:sp>
              <p:cxnSp>
                <p:nvCxnSpPr>
                  <p:cNvPr id="79" name="Straight Arrow Connector 22"/>
                  <p:cNvCxnSpPr/>
                  <p:nvPr/>
                </p:nvCxnSpPr>
                <p:spPr>
                  <a:xfrm>
                    <a:off x="2834326" y="2530704"/>
                    <a:ext cx="286001" cy="3164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Arrow Connector 23"/>
                  <p:cNvCxnSpPr/>
                  <p:nvPr/>
                </p:nvCxnSpPr>
                <p:spPr>
                  <a:xfrm flipV="1">
                    <a:off x="1257543" y="2541498"/>
                    <a:ext cx="439983" cy="1582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Arrow Connector 24"/>
                  <p:cNvCxnSpPr/>
                  <p:nvPr/>
                </p:nvCxnSpPr>
                <p:spPr>
                  <a:xfrm flipH="1">
                    <a:off x="5813172" y="2535769"/>
                    <a:ext cx="300143" cy="3164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2" name="Rectangle 25"/>
                  <p:cNvSpPr/>
                  <p:nvPr/>
                </p:nvSpPr>
                <p:spPr>
                  <a:xfrm>
                    <a:off x="257170" y="684646"/>
                    <a:ext cx="8305801" cy="3811275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n>
                        <a:solidFill>
                          <a:prstClr val="white">
                            <a:lumMod val="85000"/>
                          </a:prstClr>
                        </a:solidFill>
                      </a:ln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83" name="Straight Arrow Connector 26"/>
                  <p:cNvCxnSpPr/>
                  <p:nvPr/>
                </p:nvCxnSpPr>
                <p:spPr>
                  <a:xfrm>
                    <a:off x="3915356" y="1265874"/>
                    <a:ext cx="0" cy="269558"/>
                  </a:xfrm>
                  <a:prstGeom prst="straightConnector1">
                    <a:avLst/>
                  </a:prstGeom>
                  <a:ln w="19050">
                    <a:solidFill>
                      <a:srgbClr val="0070C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Arrow Connector 27"/>
                  <p:cNvCxnSpPr/>
                  <p:nvPr/>
                </p:nvCxnSpPr>
                <p:spPr>
                  <a:xfrm>
                    <a:off x="3888870" y="3645933"/>
                    <a:ext cx="0" cy="207089"/>
                  </a:xfrm>
                  <a:prstGeom prst="straightConnector1">
                    <a:avLst/>
                  </a:prstGeom>
                  <a:ln w="19050">
                    <a:solidFill>
                      <a:srgbClr val="0070C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28"/>
                  <p:cNvCxnSpPr/>
                  <p:nvPr/>
                </p:nvCxnSpPr>
                <p:spPr>
                  <a:xfrm>
                    <a:off x="257170" y="2133721"/>
                    <a:ext cx="8305801" cy="15186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7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Arrow Connector 29"/>
                  <p:cNvCxnSpPr/>
                  <p:nvPr/>
                </p:nvCxnSpPr>
                <p:spPr>
                  <a:xfrm>
                    <a:off x="3898395" y="2721718"/>
                    <a:ext cx="0" cy="550798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Arrow Connector 30"/>
                  <p:cNvCxnSpPr/>
                  <p:nvPr/>
                </p:nvCxnSpPr>
                <p:spPr>
                  <a:xfrm>
                    <a:off x="3910594" y="1963682"/>
                    <a:ext cx="0" cy="370450"/>
                  </a:xfrm>
                  <a:prstGeom prst="straightConnector1">
                    <a:avLst/>
                  </a:prstGeom>
                  <a:ln w="19050">
                    <a:solidFill>
                      <a:srgbClr val="0070C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Arrow Connector 31"/>
                  <p:cNvCxnSpPr>
                    <a:stCxn id="76" idx="2"/>
                  </p:cNvCxnSpPr>
                  <p:nvPr/>
                </p:nvCxnSpPr>
                <p:spPr>
                  <a:xfrm>
                    <a:off x="6761847" y="1954376"/>
                    <a:ext cx="0" cy="411810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hape 79"/>
                  <p:cNvCxnSpPr>
                    <a:stCxn id="70" idx="2"/>
                    <a:endCxn id="73" idx="2"/>
                  </p:cNvCxnSpPr>
                  <p:nvPr/>
                </p:nvCxnSpPr>
                <p:spPr>
                  <a:xfrm rot="5400000" flipH="1" flipV="1">
                    <a:off x="3703573" y="1220565"/>
                    <a:ext cx="144229" cy="3002306"/>
                  </a:xfrm>
                  <a:prstGeom prst="bentConnector3">
                    <a:avLst>
                      <a:gd name="adj1" fmla="val -158498"/>
                    </a:avLst>
                  </a:prstGeom>
                  <a:ln w="19050">
                    <a:solidFill>
                      <a:srgbClr val="FF0000"/>
                    </a:solidFill>
                    <a:prstDash val="dash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Arrow Connector 33"/>
                  <p:cNvCxnSpPr/>
                  <p:nvPr/>
                </p:nvCxnSpPr>
                <p:spPr>
                  <a:xfrm>
                    <a:off x="922661" y="1276195"/>
                    <a:ext cx="0" cy="331938"/>
                  </a:xfrm>
                  <a:prstGeom prst="straightConnector1">
                    <a:avLst/>
                  </a:prstGeom>
                  <a:ln w="19050">
                    <a:solidFill>
                      <a:srgbClr val="0070C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Arrow Connector 34"/>
                  <p:cNvCxnSpPr/>
                  <p:nvPr/>
                </p:nvCxnSpPr>
                <p:spPr>
                  <a:xfrm>
                    <a:off x="6767211" y="2659456"/>
                    <a:ext cx="0" cy="1234289"/>
                  </a:xfrm>
                  <a:prstGeom prst="straightConnector1">
                    <a:avLst/>
                  </a:prstGeom>
                  <a:ln w="19050">
                    <a:prstDash val="dash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2" name="Oval 64"/>
                  <p:cNvSpPr/>
                  <p:nvPr/>
                </p:nvSpPr>
                <p:spPr>
                  <a:xfrm>
                    <a:off x="6149673" y="3920101"/>
                    <a:ext cx="1235075" cy="230832"/>
                  </a:xfrm>
                  <a:prstGeom prst="rect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900" b="1" dirty="0" smtClean="0">
                        <a:solidFill>
                          <a:prstClr val="black"/>
                        </a:solidFill>
                        <a:latin typeface="Tw Cen MT" pitchFamily="34" charset="0"/>
                      </a:rPr>
                      <a:t>Avalanche Risk Index</a:t>
                    </a:r>
                    <a:endParaRPr lang="en-US" sz="900" b="1" dirty="0">
                      <a:solidFill>
                        <a:prstClr val="black"/>
                      </a:solidFill>
                      <a:latin typeface="Tw Cen MT" pitchFamily="34" charset="0"/>
                    </a:endParaRPr>
                  </a:p>
                </p:txBody>
              </p:sp>
              <p:cxnSp>
                <p:nvCxnSpPr>
                  <p:cNvPr id="93" name="Straight Arrow Connector 36"/>
                  <p:cNvCxnSpPr/>
                  <p:nvPr/>
                </p:nvCxnSpPr>
                <p:spPr>
                  <a:xfrm>
                    <a:off x="5301087" y="1944516"/>
                    <a:ext cx="3" cy="476487"/>
                  </a:xfrm>
                  <a:prstGeom prst="straightConnector1">
                    <a:avLst/>
                  </a:prstGeom>
                  <a:ln w="19050">
                    <a:solidFill>
                      <a:srgbClr val="0070C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Arrow Connector 37"/>
                  <p:cNvCxnSpPr/>
                  <p:nvPr/>
                </p:nvCxnSpPr>
                <p:spPr>
                  <a:xfrm>
                    <a:off x="922658" y="2024659"/>
                    <a:ext cx="3" cy="261342"/>
                  </a:xfrm>
                  <a:prstGeom prst="straightConnector1">
                    <a:avLst/>
                  </a:prstGeom>
                  <a:ln w="19050">
                    <a:solidFill>
                      <a:srgbClr val="0070C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5" name="TextBox 38"/>
                  <p:cNvSpPr txBox="1"/>
                  <p:nvPr/>
                </p:nvSpPr>
                <p:spPr>
                  <a:xfrm>
                    <a:off x="7515713" y="1222587"/>
                    <a:ext cx="104725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>
                        <a:solidFill>
                          <a:prstClr val="black"/>
                        </a:solidFill>
                      </a:rPr>
                      <a:t>Data</a:t>
                    </a:r>
                  </a:p>
                  <a:p>
                    <a:pPr algn="ctr"/>
                    <a:r>
                      <a:rPr lang="en-US" sz="1200" b="1" dirty="0" smtClean="0">
                        <a:solidFill>
                          <a:prstClr val="black"/>
                        </a:solidFill>
                      </a:rPr>
                      <a:t> Acquisition</a:t>
                    </a:r>
                    <a:endParaRPr lang="en-US" sz="1200" b="1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" name="TextBox 39"/>
                  <p:cNvSpPr txBox="1"/>
                  <p:nvPr/>
                </p:nvSpPr>
                <p:spPr>
                  <a:xfrm>
                    <a:off x="7515712" y="2375097"/>
                    <a:ext cx="1047259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>
                        <a:solidFill>
                          <a:prstClr val="black"/>
                        </a:solidFill>
                      </a:rPr>
                      <a:t>Modeling</a:t>
                    </a:r>
                    <a:endParaRPr lang="en-US" sz="1200" b="1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" name="TextBox 40"/>
                  <p:cNvSpPr txBox="1"/>
                  <p:nvPr/>
                </p:nvSpPr>
                <p:spPr>
                  <a:xfrm>
                    <a:off x="7515712" y="3605768"/>
                    <a:ext cx="104726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>
                        <a:solidFill>
                          <a:prstClr val="black"/>
                        </a:solidFill>
                      </a:rPr>
                      <a:t>Application</a:t>
                    </a:r>
                    <a:endParaRPr lang="en-US" sz="1200" b="1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" name="Rectangle 41"/>
                  <p:cNvSpPr/>
                  <p:nvPr/>
                </p:nvSpPr>
                <p:spPr>
                  <a:xfrm>
                    <a:off x="257170" y="684525"/>
                    <a:ext cx="8686801" cy="3811275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9" name="TextBox 42"/>
                  <p:cNvSpPr txBox="1"/>
                  <p:nvPr/>
                </p:nvSpPr>
                <p:spPr>
                  <a:xfrm rot="16200000">
                    <a:off x="6842002" y="2436394"/>
                    <a:ext cx="3811275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 smtClean="0">
                        <a:solidFill>
                          <a:srgbClr val="FF0000"/>
                        </a:solidFill>
                      </a:rPr>
                      <a:t>Cross Validation with CREST-SAFE DATA</a:t>
                    </a:r>
                    <a:endParaRPr lang="en-US" sz="1600" dirty="0">
                      <a:solidFill>
                        <a:srgbClr val="FF0000"/>
                      </a:solidFill>
                    </a:endParaRPr>
                  </a:p>
                </p:txBody>
              </p:sp>
              <p:cxnSp>
                <p:nvCxnSpPr>
                  <p:cNvPr id="100" name="Straight Arrow Connector 43"/>
                  <p:cNvCxnSpPr/>
                  <p:nvPr/>
                </p:nvCxnSpPr>
                <p:spPr>
                  <a:xfrm>
                    <a:off x="329919" y="3795750"/>
                    <a:ext cx="391789" cy="0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Arrow Connector 44"/>
                  <p:cNvCxnSpPr/>
                  <p:nvPr/>
                </p:nvCxnSpPr>
                <p:spPr>
                  <a:xfrm>
                    <a:off x="329919" y="4011286"/>
                    <a:ext cx="391789" cy="0"/>
                  </a:xfrm>
                  <a:prstGeom prst="straightConnector1">
                    <a:avLst/>
                  </a:prstGeom>
                  <a:ln w="19050">
                    <a:solidFill>
                      <a:srgbClr val="0070C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2" name="TextBox 45"/>
                  <p:cNvSpPr txBox="1"/>
                  <p:nvPr/>
                </p:nvSpPr>
                <p:spPr>
                  <a:xfrm>
                    <a:off x="815192" y="3664945"/>
                    <a:ext cx="1447800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 smtClean="0">
                        <a:solidFill>
                          <a:prstClr val="black"/>
                        </a:solidFill>
                      </a:rPr>
                      <a:t>Main Steps</a:t>
                    </a:r>
                    <a:endParaRPr lang="en-US" sz="11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" name="TextBox 46"/>
                  <p:cNvSpPr txBox="1"/>
                  <p:nvPr/>
                </p:nvSpPr>
                <p:spPr>
                  <a:xfrm>
                    <a:off x="829100" y="3880481"/>
                    <a:ext cx="1447800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 smtClean="0">
                        <a:solidFill>
                          <a:prstClr val="black"/>
                        </a:solidFill>
                      </a:rPr>
                      <a:t>Secondary  Steps</a:t>
                    </a:r>
                    <a:endParaRPr lang="en-US" sz="11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sp>
            <p:nvSpPr>
              <p:cNvPr id="57" name="TextBox 56"/>
              <p:cNvSpPr txBox="1">
                <a:spLocks noChangeArrowheads="1"/>
              </p:cNvSpPr>
              <p:nvPr/>
            </p:nvSpPr>
            <p:spPr bwMode="auto">
              <a:xfrm>
                <a:off x="4598101" y="2518578"/>
                <a:ext cx="1335792" cy="408623"/>
              </a:xfrm>
              <a:prstGeom prst="round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>
                  <a:defRPr sz="900" b="1">
                    <a:solidFill>
                      <a:schemeClr val="tx1"/>
                    </a:solidFill>
                    <a:latin typeface="Tw Cen MT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</a:defRPr>
                </a:lvl2pPr>
                <a:lvl3pPr>
                  <a:defRPr>
                    <a:solidFill>
                      <a:schemeClr val="tx1"/>
                    </a:solidFill>
                  </a:defRPr>
                </a:lvl3pPr>
                <a:lvl4pPr>
                  <a:defRPr>
                    <a:solidFill>
                      <a:schemeClr val="tx1"/>
                    </a:solidFill>
                  </a:defRPr>
                </a:lvl4pPr>
                <a:lvl5pPr>
                  <a:defRPr>
                    <a:solidFill>
                      <a:schemeClr val="tx1"/>
                    </a:solidFill>
                  </a:defRPr>
                </a:lvl5pPr>
                <a:lvl6pPr>
                  <a:defRPr>
                    <a:solidFill>
                      <a:schemeClr val="tx1"/>
                    </a:solidFill>
                  </a:defRPr>
                </a:lvl6pPr>
                <a:lvl7pPr>
                  <a:defRPr>
                    <a:solidFill>
                      <a:schemeClr val="tx1"/>
                    </a:solidFill>
                  </a:defRPr>
                </a:lvl7pPr>
                <a:lvl8pPr>
                  <a:defRPr>
                    <a:solidFill>
                      <a:schemeClr val="tx1"/>
                    </a:solidFill>
                  </a:defRPr>
                </a:lvl8pPr>
                <a:lvl9pPr>
                  <a:defRPr>
                    <a:solidFill>
                      <a:schemeClr val="tx1"/>
                    </a:solidFill>
                  </a:defRPr>
                </a:lvl9pPr>
              </a:lstStyle>
              <a:p>
                <a:r>
                  <a:rPr lang="en-US" dirty="0" smtClean="0">
                    <a:solidFill>
                      <a:prstClr val="black"/>
                    </a:solidFill>
                  </a:rPr>
                  <a:t>Snow Temperature</a:t>
                </a:r>
                <a:endParaRPr lang="en-US" dirty="0">
                  <a:solidFill>
                    <a:prstClr val="black"/>
                  </a:solidFill>
                </a:endParaRPr>
              </a:p>
              <a:p>
                <a:r>
                  <a:rPr lang="en-US" dirty="0" smtClean="0">
                    <a:solidFill>
                      <a:prstClr val="black"/>
                    </a:solidFill>
                  </a:rPr>
                  <a:t>Grain Size</a:t>
                </a:r>
              </a:p>
            </p:txBody>
          </p:sp>
          <p:cxnSp>
            <p:nvCxnSpPr>
              <p:cNvPr id="58" name="Straight Arrow Connector 57"/>
              <p:cNvCxnSpPr/>
              <p:nvPr/>
            </p:nvCxnSpPr>
            <p:spPr>
              <a:xfrm>
                <a:off x="5296056" y="2257749"/>
                <a:ext cx="0" cy="269558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Arrow Connector 52"/>
            <p:cNvCxnSpPr/>
            <p:nvPr/>
          </p:nvCxnSpPr>
          <p:spPr>
            <a:xfrm>
              <a:off x="348544" y="5269861"/>
              <a:ext cx="391789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847725" y="5139056"/>
              <a:ext cx="1447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prstClr val="black"/>
                  </a:solidFill>
                </a:rPr>
                <a:t>Future Work</a:t>
              </a:r>
              <a:endParaRPr lang="en-US" sz="1100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– Improvement of Snow Emission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61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04800" y="152400"/>
            <a:ext cx="800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b="1" i="1" u="sng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304800" y="838200"/>
            <a:ext cx="5257800" cy="291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ct val="40000"/>
              </a:spcAft>
            </a:pPr>
            <a:r>
              <a:rPr lang="en-US" sz="2000" b="1" dirty="0"/>
              <a:t> </a:t>
            </a:r>
            <a:r>
              <a:rPr lang="en-US" sz="2400" b="1" dirty="0"/>
              <a:t>Snow is an important factor </a:t>
            </a:r>
            <a:r>
              <a:rPr lang="en-US" sz="2400" b="1" dirty="0" smtClean="0"/>
              <a:t>for:</a:t>
            </a:r>
            <a:endParaRPr lang="en-US" b="1" dirty="0"/>
          </a:p>
          <a:p>
            <a:pPr marL="228600" lvl="2">
              <a:lnSpc>
                <a:spcPct val="150000"/>
              </a:lnSpc>
              <a:buFontTx/>
              <a:buChar char="•"/>
            </a:pPr>
            <a:r>
              <a:rPr lang="en-US" b="1" dirty="0"/>
              <a:t>  </a:t>
            </a:r>
            <a:r>
              <a:rPr lang="en-US" sz="2000" dirty="0"/>
              <a:t>Transportation</a:t>
            </a:r>
          </a:p>
          <a:p>
            <a:pPr marL="228600" lvl="2">
              <a:lnSpc>
                <a:spcPct val="150000"/>
              </a:lnSpc>
              <a:buFontTx/>
              <a:buChar char="•"/>
            </a:pPr>
            <a:r>
              <a:rPr lang="en-US" sz="2000" dirty="0"/>
              <a:t>  Hydro-power generation</a:t>
            </a:r>
          </a:p>
          <a:p>
            <a:pPr marL="228600" lvl="2">
              <a:lnSpc>
                <a:spcPct val="150000"/>
              </a:lnSpc>
              <a:buFontTx/>
              <a:buChar char="•"/>
            </a:pPr>
            <a:r>
              <a:rPr lang="en-US" sz="2000" dirty="0"/>
              <a:t>   Agriculture</a:t>
            </a:r>
          </a:p>
          <a:p>
            <a:pPr marL="228600" lvl="2">
              <a:lnSpc>
                <a:spcPct val="150000"/>
              </a:lnSpc>
              <a:buFontTx/>
              <a:buChar char="•"/>
            </a:pPr>
            <a:r>
              <a:rPr lang="en-US" sz="2000" dirty="0"/>
              <a:t>  Wildlife</a:t>
            </a:r>
          </a:p>
          <a:p>
            <a:pPr marL="228600" lvl="2">
              <a:lnSpc>
                <a:spcPct val="150000"/>
              </a:lnSpc>
              <a:buFontTx/>
              <a:buChar char="•"/>
            </a:pPr>
            <a:r>
              <a:rPr lang="en-US" sz="2000" dirty="0"/>
              <a:t>  Recreation</a:t>
            </a:r>
          </a:p>
        </p:txBody>
      </p:sp>
      <p:sp>
        <p:nvSpPr>
          <p:cNvPr id="4102" name="AutoShape 10" descr="data:image/jpeg;base64,/9j/4AAQSkZJRgABAQAAAQABAAD/2wCEAAkGBhQSERQUEhQUFRQVFxgXGBgXGBgVFxoYFxgYFxcXGB4XHSYeFx0kGhQYIC8gIycpLCwsFx8xNTAqNSYrLCkBCQoKDgwOFA8PFykcHBwsKSwpLCksKSwpKSkpKSwpLCwpKSksLCwpLCksKSksLCwpLCwpKSwpLCwsLSkpLCwsKf/AABEIALYBFgMBIgACEQEDEQH/xAAbAAABBQEBAAAAAAAAAAAAAAAEAAECAwUGB//EAEYQAAEDAgQDBQYEAwMKBwAAAAEAAhEDIQQSMUEFUWETInGBoQaRscHR8BQyQuEjUmIVcvEHFjNDY4KSk6KyJDRTVHPC4v/EABgBAQEBAQEAAAAAAAAAAAAAAAABAgME/8QAJBEBAQEBAAEDBAIDAAAAAAAAAAERAiESMUEiYaHwE7EDQpH/2gAMAwEAAhEDEQA/AO1dQy2G3hM89p/dAYus4iO7zGxkcpt5qRNQiS/bZsb+Z80rDqDref3KCDKeZkvEAC9+nz28lbgsKGtaDrAnQ35XQ2KhkAHWJtNm336WtzCZ+Lc682PLW3y9UBlapl1EXF+kxqPFV1GjnY6fT6KulBHeGa3jF9+SsaAe7ItpG/I+IQECnlsbgb6nzG46hZnEeEs7VtYuhjW6A2me6Z5D6I5vEBmh35gPCet0JxHDNqgNg5XHaxnUcgbhSrPDH9qcQ2p2T2ODgWkSNiDceqH9k8SGVXEm3Zu8LFp+AVPF8K2kWgXht4PXe+vgheGVQDJ0vb46+Ci418R7QtdWdJPZwWwR0APgsnEcVDLCbkzfVtsvgbeaFxT2nQROl51sTdDkDnPj05yp5XYMw+LdnDpMaG4uI69Vo4fFsJ7zZnWTmPrrvpKxWwBt9PqrW0CBM+Ea/stRm3W+6tTNmhpn7/VA3VT8K3cU2jfc/Ieii2ozshmAe484nyhE/ggRLYb4gH43A9yqMHFZQ83lu2ny81rsZSjvM84+EaLJ4jJqOB1tcWGgjyhawpOAsBoJuUA1Gi3KHAC1QjQGxdG/JU8ZpBpEaRppF9vFTpx2L5kHM4i1juY8FTiiSRmkb+OwjpooAZ5aXH3ySYWiTqREAXCmTDiOVrecoQs1Ajr02QSq1J006bneekInEsAbSPNu3OUJnEADW8/L0+KtqVJaxptlEeM38EouwtKxPdjS8STyCao2Cdr7aaJUmaAam/SAtPBYPtXHK2QLkTFhbU6XQZrXH3Rf9la99oB35LdwGHZnqNcAwBwkmDlFxA21+Cp4zhqTac0xALwA8m5EH0nogv8AZqoQ18WktHx9/JdHiJDmAG5NjuLHNPl8FheyFIQ9xv3tIJsBqV0eJqCabQI74jloZE6aW81QQGty5TZpEW5IargxoBIAsSZ0EQd0fICDxmKDWzmDOpICowON4Bpp5mi7HAG2nP8A7vRZg4Y7MwHUyLf3SYuL2n0R2O9oaeWo2XOL40FtG3MxuNll432oe8tLWhuXTckwRJ8ioJ0+FsOYOJGV28eQgkdUyz3cUqEl2a51skoY7GljCRu0yQRrB3EKypDZLiI3kX8uqFxLm0wHsDgRrMw5p/mzb+CKpYV7iH1WA7hlg0Tz1JPiqA21WxmDiXfyjM+G8pEmTEkhSqBsfkIPqi6uOyyO4PMk28ggMVXMaoGbi3WBt1AuPNWVSSB3r7TDR9+So4bhc/5pdrF4aOlt1p0sE1huI00gecoAfxEwW2cDcNk23EixmDupVeJEiQ3zJF48PDdKqO8XtdziYl3Pr08igmZbzZtyJ/SbAi/WPegxKpDiToOt1Q86RB+XipVBc3GsffRD3B9/osrmmxHdOZ1o318NE9NzHj/SNZt3pHnohnAveLus2bGDMkbffuQZHeeCXmIuJJuNydzz6Ko26eBZH/m8MDrd1T4hiLfTpwB+NwoteXPG8/yeqxDhAG5ialth8IQjmtLgQ6rsJ9bpkavTqjSZYfjML0/iOHhq3mFM1DeMbh5G3aDzmWrkzhm/zVd41It8VS+kyTLqumkT56eqrLoMXUAOY1aLyTtUpu9JlTdx0uIyPEQbSJtvzXO06bLhrqgsLZYFtNvDVaOFMtknMZME3HKRKgPL3HQwN/G4PvVbq5cLzbToFTOn35Kyk8N1k3O/MaIEWgNndDOdcjY/EI6qwkNIuB87IMjNY2vfe0e9IKmuJuJ+/wDFXNGkmyjYXFxy19/3upnUT6ba/VKRY3EEEZSQduY+5RNLHuGa/wCaJOk7mOW6CZc26/fxVhNhew+qC1mIO8mb+Mf4rQxmJDqbWiO6ZnfT1hZrBaZNloVmfwWWAOc+Ok8tEG57KvaKbrEkuOgk2At0W3ii7s5LXS2HNsD+W+xPI+9AexzJpO3/AIhP/SFvV2W5FUZdfH5h3YkgeqhSa1zS2oA7e4kD6KvD0GkEECz3wfcfvxVtKiQReBETsYOiDjMdRAe6DF3ERaO8VSaQiAINr+qKxxio+ebuv6ihHu18AoB3nLzBSTdmT19EkHZ4jGCrUDommw217x81q1+ICAZCxMWchytaAPy5ZJjzO/VBGo7cx8lRbj8QXOmbqtkO5yTPlvPohXHw+z1+7q3CPcSbx5+fNRWvwTMGvzOJAcWjYDf4lCcZrS9veMCxPR+l/EEIXDPdLu9q7zJt1+4UOJ03BpmCdJmdxzvP1VQTicQ6AKIho7txLo532WU7CVXGSCbrYpO7o8AnlZ0Yj8C+fyn9+azcSw9o5ri5oGXR0ekrreZXNY50Yh5LT+jz7oVgkMPTY3N2lQl0hpIjTWe8Y16qt3De+8Co8FrXGxMmJN720526qdWo3s2Ni7S71Ij4FEP4j36kO7hD4BH8whvxC89vcnj7/wBvRJxfwoq4YMLmurVTAtMiTA173JD0qBeSc9RoaP5iSdBJE9VpYys18/xRlIs0tM90c8us/FB4bFZM1xcQN92nfoCrzerz9/37JZzOvsVLh7iB/FfkylxcTcQYNtdTCsw+Akl/aO7MAmZ/libG+6VWuHOcSQM7cu8NMgxYX/LtJvdRpVcjYBbYGDlkEuLTl7w2ynUKb2ucIVMA4yWVHZSHGdhFyIiVS3COA7r5aYg2gRJO1tNNdOYR1LHhzYc4Ncc4/LsQ0D8o0tyQ4cIawOgAkl0WkiIv+mANp11V5673EvPOaor0zA/iTa8RMxyIB6q/ANIZd2bUTqY/YW80+JDQA0ZS7SQ2ABpFgL6mY0TcJ/0ZnTM7zuV1l2eXLqeReUhvkeWn3byQTaWpOmw5/fyWg5pcImI1H15oGu0gQI15+SsZCFp3tMKYBA5wU5pAxJvH38EsgMX+X+KpFtFjiIaCQL9PRXYanJuJA1+EI/g+Ka0Q6w22nmPKylhMQC9wizjbyJ+qBYXh7KhIAIAGgkx70bh+Ab5pHKProi8Hw8NMgny5TZHEd4HxHz+Sor4ZSNCmRmNzmMW2j5LRpY8x3r9fvVCPTNCoVN0dpJ1JI841jTTZXsxAEGPHxVIanIUGNi+BZ3OOaMxJ05mUMPZ1/wDM3SN10BCYhUYn+bjQILjO/JOtgNSUA9SoJMxa8/D4LMrVASZKnTpGo4iwIAOlk9DhhJfBHdMb8tVFAsqxyMG9uaTa1yDYx68lW5hmT9ynDTOo38/uUCpVe9YwNeQ3WicO17XZYkAmdT8Vm9sCQTrMe5WOqQDk3/MPHVAfQIDRfZTLuQQzdG6aAeitc5VlE1TosPEUc9erJMNDSYG0NHd83bx8lqYnFNZrqdFmtxwp1q7gSC5rACLR+U6+AK59259Pu6cSbN9khw1kZpOUAmcvehrmgiJga81H8Cwy4EhgzGcgkEbRMb80XV4wC3vFxflcN9S5pF/AeoVTMc0uzlzmkggxJgzZzbyRc225mV59/wAnnf38PTn+PwC/CMuGOcdzLYt5EpOwgzU5nvC1tO8W252CJxTw6MlRznEOBzAthogiCSdySlh8awCHE/lyk3MZXZ58zaPPouvq69Mscsm2VF/D2hrocZa7JGW3jM2sOX1VFXANFs0uGoNhYxAM39yMOIplpIdBL8+UzJAJ3nkdeiorVKZLn5rk2A0BNzJOsdFJevnSzn4V1+H5HOuYa4tB5u2tPrtZPicAGnKXukWAymPfPkmxeMbULiDEOlpnUbAg+Ueasx3EhUB/igiSQ0g+6Y5pvX07+/hc584bFYUDugkubd3u2uZCfg8mnBtlJPUySfvxTdswVHRBcQWhskwSMpJ56nfVWcIYezkEgOcT1mSt822eXPuSew2o6LRfdZmLaCeUbc1pmmLmQLfYCzcSwS68yfr9FuOYTxt8NOi0KeE/hlwMbRzlChtzuNvmpNJIjS+noqRZToktGpmY5/stHg0h5tMSJ5clTgcOToJNudvot7h3AYlznXknkBqqC6boGyk9/LmFnY2trrlH/V+3xVuDxIgAmx0PKdlw/m5vXpdP47mjwZUoT0GSAd1IsXdzRThqlkT5VRABMWq0tTtYgr7JJXEJKDmuCmXuJ3b81o4TWqf6j52WPhQaVQAQc1iixjXNbUNvzm2vLkoM6pMa66hVOdcXO/2EjWiQeungq2jSJ+SKfMQTFvXX4Ji4mbc/AQptp7aTvrKjUZBjYIDo7rJ6e9Ijr96pOxHcHIQqPxhJgNVROphQ+51Cx6eG7Su8Ot+UXMaMnXy9VvNedMvvWRXpFuIf3HkEAkgGAA3aOTo9yxZ4uNy+2rXYFmYAZhmiztedoEQhm0xmbm0naNNLI3D8SBIgV3lvfJLJcBDm2ubE+GiHdUa93dbXJaQHAUpjyBN94Ot7rlxb866dSfAqpgmZnd5xiAYAkzMwhzg2Ek3gtkAAF1zEGeo81bVxVTNULKWIBcQQezc3SZ0NtVVSxFUZop4gOIAzdm6dZ12spJ3n/C3jTswLLkk5clrAuEGDImNTz0UWYCmQbvsJu0TqBYA3N1fgazxmdUZiZLYBFNxdMjnG1tVI4p4LnBuKLi2AXUnAzLbbwIGqfVtn7/Sz05oKpgRsTEE3ADpbA0Ft1U3CDLmm/ei27QCPMz6e4vFVyXg5K4Iu45HASNCDsNbbIetihnOUPghwbDSbXAA2Avtot/Uz9OojBBt8xuS0ADcBp+ceSO4XBpNt/PfxcYQGJxsCAXyHF12QbtguH/CfcbrX4LwyqcMwtYbgm5A1JjW5Wudzyx1m+Fjn2ILb6LNri/XUb8/3W7h+D1ZGYQBrGvip0/Zgk96b7Da/PVaxhzVBuZ1m5iZt67abK7FcLNMMn8xJPQRC7PBcCazYSsr2zAa2nGpzfKVQd7O4Idi0mJvp4rWxGFD2luk/Y8UJ7Ms/8NT8PmVqimrZsHEcUwFTNBdljUag8j1CXCeH1LNJzACNNOp5/NdBx8iIcLiCCNRJ+FldwktLO62B5yZnWfBeX+G76f8AV39fjflLD0Moy3Mc9VZkVpZdPkXqcFGVOGq3InyqopLEi3krsqbKoBzSJMEJIl1EHc+9OiuGxLCxwO/u0+KqNVxt/MZtuVbjR/EP3qFXh8I46TqoeyptObWnTxPwRlDBSOXjf7KKGGDOp5x9/YVoo3jb7KKBy3j7jkqK2HHrutFze9be2m6vHDRml17addz0QYppwOht5q51I5ZDbi4A6epRuKoBuSAYLhr12UKmDcMxLicxkTAgAEEW0sY80IYVQ4AFsHcgDn16BU1KjG3h4OQ20h2gibFvuVdSQIdbNaRceXlKbiVM9nJ2ED3hKkF8DosDGtyO7QgAuJGgOnNA8OblxWKAY538SYbyBg6eJ6ojgmJJqMaY1j36I3hmMDsXiGhjGFueS3V0Ed53VX4Par6V7ijVN7za3SwK0m8OaYOUj3+qwG4mtsavud9EXS4i6RLnXsReRO4VZaNbhwH6SfCT81OlgWG5Y4eMz7plUcM4oK+cQWhupm1jBv5LXBaLfuo0y8fwtvZPDWuLi1wbBOpaY3WVwrh5oYan3Hdo2YkGBJM5t4MiwBOhGkjo+I1A2hUeIEU3uB8GkiEB7PcTFaiyo+AXNnpYwdfJEU/hH4kDtGU2sEgxmc4yCHAZ2NiziByzE3IW0KYEAC3oFAVWh195ItOnzVtTFARtMGDbXpqinbSCl2SnTqAiQmqOuABJRDZFynt0Y7KOT/8A6rrA3xXI+3JOansYd7pCVY3fZpsYWl/d+ZWpKzvZ4gYal/d+ZWjKox+MjvaEiBfYQSruEWkERIEeUz8Vfxd38Gp/dKJLZI6KYu+CqU5jof2KTqPJOTcC/wAk7yYMC8WnSVUUlhTZVMZ40EnkYA8Sb+m6tiBeFEDEJQijTCqNIzoI8/WyoqhJWliSK5NvBsolxHQbJYL8rgBbMY5/YXaVuHMcIygeEj4Lm6vs1UZPelpdI1NuvW6gjhcJrYAneZ9EwID4kECbyPO3mpM4CWkZnEjlcE9JRdP2fp37tQzbYR1BI8eaigXObraepE35/sl+IZu4eUx9+i1R7JUtnVB5t+ijU9k2gWzO6TB9ExNc9j67DGVxJDhNoEX0QWPx8OsZNobsB18TdaXFsC1gb3SDnAvOl+ei5/iVGK1V0Q3M0DoIH19FQZQ4mIMsBmxkT59P3Q2NxAeABYOInrBH0Se5p2223+/FC1iMogfqj0Skdh7NYB9RvdbIh17ba/ELOHFKrTiy4QKUtZILQ4QTYk3Nhccwq+CcTex7A0xJixIs6x36onGY8lmLBOYUxIE2Gtumiz5PDEw3tCaXeJquaQ0QT2hnUwM1tlfT9uGfyVYH9EfErIJFSAA0uN9xtpqOqnVwhb3nR1Ou39/otaOjwntCcQCKVHEOyie7SLo+qrHHw4d5uI1P+oPhzQ3A+PZXhpqGmwkS4SDe02OwK6ujiGszClUzsDjldzmDp4ysb5xrPGuX4nxs1KD2N/EFzhHfoFrIIPW2iv8AZym5tKm2/wCUXM77ro38WjYm14MfHyuqnsJmpcXv1i0arcZqBqDKWuJloBm41JgnmVGpwSoTIqQDoJdYbKx9O5duQB7p+pSfxAh0baQdPmokQ/sOrp2nq5R/sGrf+ID4lytp8RBc5oOlz+8feiccR1kkf/nw8fiiqG8AqwR2gE9XFZXGPZ6tmaGA1LTItBmIlxWz/aIE5iZInUx08N0jizNoI2FtRoYFjfn8kA/DvZchjM73NIaLCLHe+hVlX2eePyVT5kj4J28Tk6zIAjfkbn18QqqnFzygi24+luh6IIY3glQMcc5daY70nT3qJ4LX1zSOjzvpqr6fFyNXAyTAmPAf4K4cTJJ6bGdTpqIQBUuEVzqT/wAcop3Cn6uqhkC/ecffGisplz3uLycg/KASNDc25QtLD4NlxafCDB2ndMGdR4VLo/EOnWGyDytJWlhsE1uj6jvF37Kh3Azmlj8u4tcIupgDEh0O56j3KgrMOXzUO2HULNr0cS2S1zHjYZQD9EPkxL7OptaR+qRz8UG4GdUlTTY9oEwdNP3TKjRDVHKdykHndTBREMloN/FO0R4J3OSCCNTERt3QCSZ0j4qvh/EmVmZ6ZJExcEf4+OivhRbTjRBke09MFtMxftG396r4n7K0qod+ZrjF9RbS3kPctXGYMVAA6YDg61rj/FXhBwdT/J89s5KrTsJBHvglBP8AZWrTq02uLCXEkQTFmmdQvSVlY7hb34ilVluWnMi8yQ4eG4UxXE8O4DWdUp1g2aTXAzItlMEwrcRgajGY5xpmKklvN2ukXOq6TE4d9DBPaSAR+ppP6nD3WRFWqGsoSdS3pu2UqPKsFgar6kUmkOEkyQ2LX/PprutX/NrFOEOggbGo0356r0x+Fabua1x2JEmPE3T08KxogMbHgCmK8erUnh7muaGlpg30OkBd17L0j+GaTPeJPrA+C0sV7HYaq4uLHBxIJynyGuiMo+z2UBrXENFhzUxdDEHr6fRZNfiuQvBZUc0EZS1oMktBMabD48wui/srNYPOXfkegjbn7uaya0tqVGm8PAnT9FO/qpCmxBkaG46W8byic/8Ad9yGpOawdo5wa0OIIEmx/WQNbuE+PRaWANKsCWODoMGxgHlfxVQG6Ly1hnW2qY02kDuNgaQY+C0n8O5NBHuVDqbdCCPNRQYo0/8A0/cUxwtOSe8J5Rbwt1RnZNPNI4cc00BvwVMmxcNo29yZ+Aa4RmGu7dvr1Rn4XwS/B/dk0CM4UzXMJ9PHqdPcps4fGhbA2BhXHC+KY0Op9yaBqvD6p/KWtgi8knwU6GEqg3c48pcOWn5eas7H+pSFN2zvUppi3BMqCc0i/Obc0Z2zhsD6fFAAP5+ql2j/ALhXTGi2t0T9os0V39fcFIYh32D9VdTGhnCSA/GHp6pJq42E2UFSTEKsnypQlKkEEQUpTpnFAkilKaCgdNCHxWGLtCr2mB3tkGP7WT+HIH6nMHr+y4n2twfbVKLqTg4hjWkGQ1padTOs5tuXVdzxym6rTYKcO77XG4FgDcT4hYeK4GWNBJm+2yljXPV5ux0fB8Yx9NrQczmMaHGCLgAE3F7hHABcdw+uaclp1RZ4077+qmp7upkAbR7lVObmG+4u+YHx8NeZPEXG5M+VgpnibuaaOnDhoFw3HKRNXHOc4/w+xhskDvtg7/0rSHFnjQrn8Viy+pXmR2lTDA5rGGMcXF3x8CFdQR7BezVanW7d7mhmUiASXEkCJsB1np5rvsn3qszglUCkPL/tCPe+R3LdYlJMa66vV2rgFXWoBwuFGm6NyemquzKssyvw2LtM9N/3QZBW6HSqa+EDvHmFmxrWRmIT9uVbWwj2/wBQ6C6HFULKrRivFTGK+4VGZItCAkVgdgnhp2Qpb1KWU81QT2TeoS/DjZxQuYphVdzQwX+HOzkxov6FUDEO6KQxZREyx38qSQxiSAjEMqtswSOlz5qNLGPFna/evJaElDfgs35t+XwBWkQwuMObvwJ6o53RBDhjRGUwBpv+6NaefvVChCuxTpiPkjExphEUZnQYN9kJiMa5gLnGBbbTx5rRyIbFYAPiSfCYB8UADuLxBzTMb7KzjWMIoVT/ALN3je3zUWezzA7NAPjc26ym9oqUYSqBbugDzcEUDw3ieXBNqP1bTJPi2RH/AEoWhxCpXptqADI9gIDbuzT108LrH4nTz4BzAW/w6jyQT/JUcYtoYj3p/Z+t2NCkCabA4uc7O4NAkEgXi87KVB1DhrjqD4mT6I9uAEau90fJBcY9pGU6JfSfTe6QA3MHTJg/lKtp8fp9ycRhv9oM8QIP5LmTMa7SngFjCt/r+/JP+GZydy+7ISrxymXtDK+GyT3szpdH9MGJ11RzOL4PbEUh/vNQZ2Ow1TKeyuf6gR4rK4nhn1H1HNY8GoW2NwC1uTUWNl1P9q4T/wBzS/42rJ9ofaKnRp56FahVggFmYZoP6gQ7nG2iA7h7qgZTIIADBmY60nKIMwSIvbw8yvZ3jnbVKzDlmm4N7swdbi9x1sua4Z7QjEUiXOptcZbAcLEiwueqj/k5wWTE1pIJa3JY63mR00HikHoiWVOExeqHASKaVEsk6nSI2QSBB0+qHr4NrtQJ57q+nRDRAAAGwUkVlu4UNlU7AEbrYLVEsWfSusR1Jw2VbnmdCtt9NVOoDkpi6yO2ClnR78CDsh3cNGyhqmycNHVMcG4b+9V5HDUILDSHNJRDyEkHR5gmGuygSmldGFpQVWu8PgXB6WA+aJL1XkHU/fTVFWsdITVqUg7e8fBMDGnqma4/qjy/dEMAeYTOBOirqUzmGWzd/lHL9kSyAgFh24jzWbx7B1X0nhomQLC5MOaYA8ua3ZUag80HkOI9l8VVxNRzKLy1tR3ePcBlxIAzEZha/iuw9mfZ0ChGIoN7XM6czAbE2udbDquozuO4HgPqq5IgEkzb7jwQcz7T+zIfQIpUGh+Zv5WNBjN3tBpGq12+z1GI7Cl/y2/REupHvQ2HGwdmJHiZED3FSFIwZM6QIFrCYhFVM4BRH+qpD/cZ9FP+yKA/1VH/AJbforJIAuY8Cf3U3Enyv4+iIodw3D6mlR86bfopt4Nh3Qexokf/ABs+itjNqPvzUaTjy0EAG3rdB5pi/wDJ/iW5HdkDEzkcC6ZsSBc+XNaf+Tzhr6WLqBzHtApfqDhfMzSfArvaTg5oIBE89U4JG3qguJhRZVB3UXD7KHfhzqD9UBlk8oVriNb9ZH3dRdio0a42n9PzKAyUpWfh8eXA5muZeBLT77IoTz9EVaSmBCjKUoh3JoTSmlFLKmyJ5TSiImmq3UVdKRUxQb8IkikymGpylKSS0hSlKSSqlKUpJKIUpSkkqElKSSBkkkkCTJJKBQkmSQSTJJIFKUpJIIkqJSSQRL03apklFTDk4ckkqJB6lKZJESlNmSSQPKRKZJA8pSkkgRKZJJFf/9k="/>
          <p:cNvSpPr>
            <a:spLocks noChangeAspect="1" noChangeArrowheads="1"/>
          </p:cNvSpPr>
          <p:nvPr/>
        </p:nvSpPr>
        <p:spPr bwMode="auto">
          <a:xfrm>
            <a:off x="63500" y="-830263"/>
            <a:ext cx="2647950" cy="173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304800" y="3716143"/>
            <a:ext cx="5929313" cy="245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ct val="40000"/>
              </a:spcAft>
            </a:pPr>
            <a:r>
              <a:rPr lang="en-US" sz="2000" b="1" dirty="0"/>
              <a:t> </a:t>
            </a:r>
            <a:r>
              <a:rPr lang="en-US" sz="2400" b="1" dirty="0"/>
              <a:t>NOAA needs information on snow </a:t>
            </a:r>
            <a:r>
              <a:rPr lang="en-US" sz="2400" b="1" dirty="0" smtClean="0"/>
              <a:t>to:</a:t>
            </a:r>
            <a:endParaRPr lang="en-US" b="1" dirty="0"/>
          </a:p>
          <a:p>
            <a:pPr marL="228600" lvl="2">
              <a:lnSpc>
                <a:spcPct val="150000"/>
              </a:lnSpc>
              <a:buFontTx/>
              <a:buChar char="•"/>
            </a:pPr>
            <a:r>
              <a:rPr lang="en-US" sz="2000" dirty="0" smtClean="0"/>
              <a:t>   Weather Prediction </a:t>
            </a:r>
            <a:endParaRPr lang="en-US" sz="2000" dirty="0"/>
          </a:p>
          <a:p>
            <a:pPr marL="228600" lvl="2">
              <a:lnSpc>
                <a:spcPct val="150000"/>
              </a:lnSpc>
              <a:buFontTx/>
              <a:buChar char="•"/>
            </a:pPr>
            <a:r>
              <a:rPr lang="en-US" sz="2000" dirty="0"/>
              <a:t>   Monitor climate change</a:t>
            </a:r>
          </a:p>
          <a:p>
            <a:pPr marL="228600" lvl="2">
              <a:lnSpc>
                <a:spcPct val="150000"/>
              </a:lnSpc>
              <a:buFontTx/>
              <a:buChar char="•"/>
            </a:pPr>
            <a:r>
              <a:rPr lang="en-US" sz="2000" dirty="0"/>
              <a:t>   Make hydrological </a:t>
            </a:r>
            <a:r>
              <a:rPr lang="en-US" sz="2000" dirty="0" smtClean="0"/>
              <a:t>forecasts</a:t>
            </a:r>
          </a:p>
          <a:p>
            <a:pPr marL="228600" lvl="2">
              <a:lnSpc>
                <a:spcPct val="150000"/>
              </a:lnSpc>
              <a:buFontTx/>
              <a:buChar char="•"/>
            </a:pPr>
            <a:r>
              <a:rPr lang="en-US" sz="2000" dirty="0" smtClean="0"/>
              <a:t>   Issue flood </a:t>
            </a:r>
            <a:r>
              <a:rPr lang="en-US" sz="2000" dirty="0"/>
              <a:t>warnings 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553200" y="1219200"/>
            <a:ext cx="2286000" cy="4953000"/>
            <a:chOff x="6705600" y="1752600"/>
            <a:chExt cx="2286000" cy="4953000"/>
          </a:xfrm>
        </p:grpSpPr>
        <p:pic>
          <p:nvPicPr>
            <p:cNvPr id="19" name="Picture 13" descr="snow_reservoir1"/>
            <p:cNvPicPr>
              <a:picLocks noChangeAspect="1" noChangeArrowheads="1"/>
            </p:cNvPicPr>
            <p:nvPr/>
          </p:nvPicPr>
          <p:blipFill>
            <a:blip r:embed="rId3" cstate="print"/>
            <a:srcRect t="3030" b="15151"/>
            <a:stretch>
              <a:fillRect/>
            </a:stretch>
          </p:blipFill>
          <p:spPr bwMode="auto">
            <a:xfrm>
              <a:off x="6705600" y="1752600"/>
              <a:ext cx="2286000" cy="20574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pic>
          <p:nvPicPr>
            <p:cNvPr id="20" name="Picture 14" descr="reservoir1"/>
            <p:cNvPicPr preferRelativeResize="0">
              <a:picLocks noChangeArrowheads="1"/>
            </p:cNvPicPr>
            <p:nvPr/>
          </p:nvPicPr>
          <p:blipFill>
            <a:blip r:embed="rId4" cstate="print"/>
            <a:srcRect t="12134" b="5961"/>
            <a:stretch>
              <a:fillRect/>
            </a:stretch>
          </p:blipFill>
          <p:spPr bwMode="auto">
            <a:xfrm>
              <a:off x="6705600" y="4267200"/>
              <a:ext cx="2286000" cy="20574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sp>
          <p:nvSpPr>
            <p:cNvPr id="21" name="TextBox 20"/>
            <p:cNvSpPr txBox="1"/>
            <p:nvPr/>
          </p:nvSpPr>
          <p:spPr>
            <a:xfrm>
              <a:off x="6858000" y="3852863"/>
              <a:ext cx="1981200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Seasonal Reservoir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81800" y="6367463"/>
              <a:ext cx="2209800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Man-made Reservoir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6560127" y="2514600"/>
            <a:ext cx="2286000" cy="2960688"/>
            <a:chOff x="8153400" y="2743200"/>
            <a:chExt cx="2286000" cy="2960132"/>
          </a:xfrm>
        </p:grpSpPr>
        <p:pic>
          <p:nvPicPr>
            <p:cNvPr id="27" name="Picture 2" descr="flooding.jpg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153400" y="2743200"/>
              <a:ext cx="2286000" cy="251254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sp>
          <p:nvSpPr>
            <p:cNvPr id="28" name="Rectangle 27"/>
            <p:cNvSpPr/>
            <p:nvPr/>
          </p:nvSpPr>
          <p:spPr>
            <a:xfrm>
              <a:off x="8442325" y="5365258"/>
              <a:ext cx="1601788" cy="3380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March 13, 2011 </a:t>
              </a: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828800" y="1885951"/>
            <a:ext cx="3581400" cy="4667249"/>
            <a:chOff x="17351" y="2205713"/>
            <a:chExt cx="2913270" cy="445434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623" y="3498180"/>
              <a:ext cx="2906727" cy="316187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351" y="2205713"/>
              <a:ext cx="2913270" cy="130199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13"/>
          <p:cNvSpPr>
            <a:spLocks noChangeArrowheads="1"/>
          </p:cNvSpPr>
          <p:nvPr/>
        </p:nvSpPr>
        <p:spPr bwMode="auto">
          <a:xfrm>
            <a:off x="609600" y="152400"/>
            <a:ext cx="807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b="1" i="1" u="sng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8677" name="TextBox 34"/>
          <p:cNvSpPr txBox="1">
            <a:spLocks noChangeArrowheads="1"/>
          </p:cNvSpPr>
          <p:nvPr/>
        </p:nvSpPr>
        <p:spPr bwMode="auto">
          <a:xfrm>
            <a:off x="302418" y="1066800"/>
            <a:ext cx="4879182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/>
              <a:t>Center for Satellite Applications and Research (STAR)</a:t>
            </a:r>
          </a:p>
          <a:p>
            <a:r>
              <a:rPr lang="en-US" sz="1400" dirty="0"/>
              <a:t>Dr. Alfred M. Powell </a:t>
            </a:r>
          </a:p>
          <a:p>
            <a:endParaRPr lang="en-US" sz="1400" dirty="0"/>
          </a:p>
          <a:p>
            <a:r>
              <a:rPr lang="en-US" sz="1400" b="1" dirty="0"/>
              <a:t>NWS WFO </a:t>
            </a:r>
            <a:r>
              <a:rPr lang="en-US" sz="1400" b="1" dirty="0" smtClean="0"/>
              <a:t>Caribou ME</a:t>
            </a:r>
            <a:endParaRPr lang="en-US" sz="1400" b="1" dirty="0"/>
          </a:p>
          <a:p>
            <a:r>
              <a:rPr lang="en-US" sz="1400" dirty="0"/>
              <a:t>Dr. Peter </a:t>
            </a:r>
            <a:r>
              <a:rPr lang="en-US" sz="1400" dirty="0" err="1"/>
              <a:t>Rahe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Dr. William Desjardins</a:t>
            </a:r>
          </a:p>
          <a:p>
            <a:r>
              <a:rPr lang="en-US" sz="1400" dirty="0"/>
              <a:t>Other staff </a:t>
            </a:r>
            <a:r>
              <a:rPr lang="en-US" sz="1400" dirty="0" smtClean="0"/>
              <a:t>members</a:t>
            </a:r>
            <a:endParaRPr lang="en-US" sz="1400" dirty="0"/>
          </a:p>
          <a:p>
            <a:endParaRPr lang="en-US" sz="1400" dirty="0"/>
          </a:p>
          <a:p>
            <a:r>
              <a:rPr lang="en-US" sz="1400" b="1" dirty="0"/>
              <a:t>City College of New York (CCNY)</a:t>
            </a:r>
          </a:p>
          <a:p>
            <a:r>
              <a:rPr lang="en-US" sz="1400" dirty="0" smtClean="0"/>
              <a:t>Eugene </a:t>
            </a:r>
            <a:r>
              <a:rPr lang="en-US" sz="1400" dirty="0" err="1"/>
              <a:t>Leykin</a:t>
            </a:r>
            <a:r>
              <a:rPr lang="en-US" sz="1400" dirty="0"/>
              <a:t> </a:t>
            </a:r>
          </a:p>
          <a:p>
            <a:endParaRPr lang="en-US" sz="1400" dirty="0"/>
          </a:p>
          <a:p>
            <a:r>
              <a:rPr lang="en-US" sz="1400" b="1" dirty="0"/>
              <a:t>University of Maine at Presque Isle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smtClean="0"/>
              <a:t>Philip Boody</a:t>
            </a:r>
          </a:p>
          <a:p>
            <a:r>
              <a:rPr lang="en-US" sz="1400" dirty="0" smtClean="0"/>
              <a:t>Prof</a:t>
            </a:r>
            <a:r>
              <a:rPr lang="en-US" sz="1400" dirty="0"/>
              <a:t>. David Putnam</a:t>
            </a:r>
            <a:br>
              <a:rPr lang="en-US" sz="1400" dirty="0"/>
            </a:br>
            <a:r>
              <a:rPr lang="en-US" sz="1400" dirty="0"/>
              <a:t>Prof. </a:t>
            </a:r>
            <a:r>
              <a:rPr lang="en-US" sz="1400" dirty="0" err="1"/>
              <a:t>Chunzeng</a:t>
            </a:r>
            <a:r>
              <a:rPr lang="en-US" sz="1400" dirty="0"/>
              <a:t> </a:t>
            </a:r>
            <a:r>
              <a:rPr lang="en-US" sz="1400" dirty="0" smtClean="0"/>
              <a:t>Wang</a:t>
            </a:r>
            <a:endParaRPr lang="en-US" sz="1600" dirty="0"/>
          </a:p>
        </p:txBody>
      </p:sp>
      <p:pic>
        <p:nvPicPr>
          <p:cNvPr id="2" name="Picture 2" descr="http://www.maine.edu/prospective/images/SqLType2Color_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562600"/>
            <a:ext cx="1981200" cy="113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qcpages.qc.cuny.edu/BioCore/files/cuny_logotype_CMYK_blu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05710"/>
            <a:ext cx="2048359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http://prem.ccny.cuny.edu/images/rgb_logo_ccny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62600"/>
            <a:ext cx="1143000" cy="103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http://www.nesdis.noaa.gov/jpss/images/STARShiel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605709"/>
            <a:ext cx="106680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 descr="http://www.onwravens.net/firstrobotics/files/2012/02/NWS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782" y="5483414"/>
            <a:ext cx="1293018" cy="129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REST Logo - Right Sid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2743200" cy="7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1"/>
            <a:ext cx="4572000" cy="41910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Remote Sensing of Snow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Picture 2" descr="C:\Users\Jonathan\Dropbox\Jonathan_Tarendra\2Paper_Synergistic\Images\Sensor Responses 2.PNG"/>
          <p:cNvPicPr>
            <a:picLocks noChangeAspect="1" noChangeArrowheads="1"/>
          </p:cNvPicPr>
          <p:nvPr/>
        </p:nvPicPr>
        <p:blipFill>
          <a:blip r:embed="rId2" cstate="print"/>
          <a:srcRect l="5292"/>
          <a:stretch>
            <a:fillRect/>
          </a:stretch>
        </p:blipFill>
        <p:spPr bwMode="auto">
          <a:xfrm>
            <a:off x="152400" y="2133600"/>
            <a:ext cx="3971686" cy="3505200"/>
          </a:xfrm>
          <a:prstGeom prst="rect">
            <a:avLst/>
          </a:prstGeom>
          <a:noFill/>
        </p:spPr>
      </p:pic>
      <p:pic>
        <p:nvPicPr>
          <p:cNvPr id="7" name="Picture 8" descr="C:\Users\user\AppData\Local\Temp\SNAGHTMLf4bfe0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0855" y="1905000"/>
            <a:ext cx="4730745" cy="762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637" y="2667000"/>
            <a:ext cx="39814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2057" y="914400"/>
            <a:ext cx="8500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</a:rPr>
              <a:t>Remote sensors (satellites) observes emissivity which is used to detect snowpack properties by dielectric characteristics.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0315" y="5791200"/>
            <a:ext cx="35906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Sensor responses to snowpack properties of interest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4648199" y="4168676"/>
            <a:ext cx="419734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itchFamily="34" charset="0"/>
              </a:rPr>
              <a:t>Upwelling microwave radiation is emitted by the sub-snow surface and altered by the snow pack.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latin typeface="Calibri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itchFamily="34" charset="0"/>
              </a:rPr>
              <a:t>Therefore it carries information on the physical properties of the snow pack</a:t>
            </a:r>
            <a:r>
              <a:rPr lang="en-US" sz="1600" dirty="0" smtClean="0">
                <a:latin typeface="Calibri" pitchFamily="34" charset="0"/>
              </a:rPr>
              <a:t>.</a:t>
            </a:r>
            <a:br>
              <a:rPr lang="en-US" sz="1600" dirty="0" smtClean="0">
                <a:latin typeface="Calibri" pitchFamily="34" charset="0"/>
              </a:rPr>
            </a:br>
            <a:endParaRPr lang="en-US" sz="1600" dirty="0">
              <a:latin typeface="Calibri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itchFamily="34" charset="0"/>
              </a:rPr>
              <a:t>Spectral range  10-100GHz is most efficient for snow remote sensing</a:t>
            </a:r>
          </a:p>
        </p:txBody>
      </p:sp>
    </p:spTree>
    <p:extLst>
      <p:ext uri="{BB962C8B-B14F-4D97-AF65-F5344CB8AC3E}">
        <p14:creationId xmlns:p14="http://schemas.microsoft.com/office/powerpoint/2010/main" val="327326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msre_daily_swe_20060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19200"/>
            <a:ext cx="5638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6172200" y="1905000"/>
            <a:ext cx="22098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r>
              <a:rPr lang="en-US" sz="1600"/>
              <a:t>AMSR-E Aqua</a:t>
            </a:r>
          </a:p>
          <a:p>
            <a:pPr algn="ctr">
              <a:spcBef>
                <a:spcPct val="10000"/>
              </a:spcBef>
            </a:pPr>
            <a:r>
              <a:rPr lang="en-US" sz="1600"/>
              <a:t>Snow water equivalent</a:t>
            </a:r>
          </a:p>
          <a:p>
            <a:pPr algn="ctr">
              <a:spcBef>
                <a:spcPct val="10000"/>
              </a:spcBef>
            </a:pPr>
            <a:r>
              <a:rPr lang="en-US" sz="1600"/>
              <a:t>Daily, 25 km resolution</a:t>
            </a:r>
          </a:p>
        </p:txBody>
      </p:sp>
      <p:sp>
        <p:nvSpPr>
          <p:cNvPr id="9222" name="Text Box 3"/>
          <p:cNvSpPr txBox="1">
            <a:spLocks noChangeArrowheads="1"/>
          </p:cNvSpPr>
          <p:nvPr/>
        </p:nvSpPr>
        <p:spPr bwMode="auto">
          <a:xfrm>
            <a:off x="304800" y="4479925"/>
            <a:ext cx="8534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>
                <a:cs typeface="Arial" charset="0"/>
              </a:rPr>
              <a:t> Snow depth and SWE have been derived since mid-1970s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cs typeface="Arial" charset="0"/>
              </a:rPr>
              <a:t> Microwave snow algorithms </a:t>
            </a:r>
          </a:p>
          <a:p>
            <a:pPr marL="742950" lvl="1" indent="-285750"/>
            <a:r>
              <a:rPr lang="en-US" sz="2000" dirty="0">
                <a:cs typeface="Arial" charset="0"/>
              </a:rPr>
              <a:t>- Assume fixed snow pack properties (e.g. grain size)</a:t>
            </a:r>
          </a:p>
          <a:p>
            <a:pPr marL="742950" lvl="1" indent="-285750"/>
            <a:r>
              <a:rPr lang="en-US" sz="2000" dirty="0">
                <a:cs typeface="Arial" charset="0"/>
              </a:rPr>
              <a:t>- Use simplified models of </a:t>
            </a:r>
            <a:r>
              <a:rPr lang="en-US" sz="2000" dirty="0" smtClean="0">
                <a:cs typeface="Arial" charset="0"/>
              </a:rPr>
              <a:t>Microwave Radiative </a:t>
            </a:r>
            <a:r>
              <a:rPr lang="en-US" sz="2000" dirty="0">
                <a:cs typeface="Arial" charset="0"/>
              </a:rPr>
              <a:t>transfer in snow pack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cs typeface="Arial" charset="0"/>
              </a:rPr>
              <a:t> As </a:t>
            </a:r>
            <a:r>
              <a:rPr lang="en-US" sz="2000" dirty="0">
                <a:cs typeface="Arial" charset="0"/>
              </a:rPr>
              <a:t>a </a:t>
            </a:r>
            <a:r>
              <a:rPr lang="en-US" sz="2000" dirty="0" smtClean="0">
                <a:cs typeface="Arial" charset="0"/>
              </a:rPr>
              <a:t>result:</a:t>
            </a:r>
            <a:endParaRPr lang="en-US" sz="2000" dirty="0">
              <a:cs typeface="Arial" charset="0"/>
            </a:endParaRPr>
          </a:p>
          <a:p>
            <a:pPr lvl="1"/>
            <a:r>
              <a:rPr lang="en-US" sz="2000" dirty="0">
                <a:cs typeface="Arial" charset="0"/>
              </a:rPr>
              <a:t> Retrieval errors are large (about 100% and more)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Microwave snow products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CREST-SAFE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52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13"/>
          <p:cNvSpPr>
            <a:spLocks noChangeArrowheads="1"/>
          </p:cNvSpPr>
          <p:nvPr/>
        </p:nvSpPr>
        <p:spPr bwMode="auto">
          <a:xfrm>
            <a:off x="533400" y="152400"/>
            <a:ext cx="8305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2800" b="1" i="1" u="sng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990600" y="45720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843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830513"/>
            <a:ext cx="2286000" cy="1741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9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735513"/>
            <a:ext cx="2286000" cy="1741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41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941388"/>
            <a:ext cx="2286000" cy="17256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298" name="Oval 13"/>
          <p:cNvSpPr>
            <a:spLocks noChangeArrowheads="1"/>
          </p:cNvSpPr>
          <p:nvPr/>
        </p:nvSpPr>
        <p:spPr bwMode="auto">
          <a:xfrm>
            <a:off x="1524000" y="2057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CREST-SAFE Field Research Station at Caribou, ME</a:t>
            </a:r>
            <a:endParaRPr lang="en-US" dirty="0"/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3124200" y="1143000"/>
            <a:ext cx="5715000" cy="522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Calibri" pitchFamily="34" charset="0"/>
              </a:rPr>
              <a:t>Established in 2010 in Caribou, ME </a:t>
            </a:r>
          </a:p>
          <a:p>
            <a:pPr>
              <a:defRPr/>
            </a:pPr>
            <a:r>
              <a:rPr lang="en-US" sz="2000" dirty="0">
                <a:latin typeface="Calibri" pitchFamily="34" charset="0"/>
              </a:rPr>
              <a:t>Located on the premises of NWS Regional Forecast Office at Caribou Regional Airport</a:t>
            </a:r>
          </a:p>
          <a:p>
            <a:pPr marL="776288" lvl="1" indent="-319088">
              <a:spcBef>
                <a:spcPts val="700"/>
              </a:spcBef>
              <a:buClr>
                <a:schemeClr val="accent5">
                  <a:lumMod val="50000"/>
                </a:schemeClr>
              </a:buClr>
              <a:buSzPct val="100000"/>
              <a:buFont typeface="Calibri" pitchFamily="34" charset="0"/>
              <a:buChar char="–"/>
              <a:defRPr/>
            </a:pPr>
            <a:r>
              <a:rPr lang="en-US" sz="16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Humid continental climate.</a:t>
            </a:r>
          </a:p>
          <a:p>
            <a:pPr marL="776288" lvl="1" indent="-319088">
              <a:spcBef>
                <a:spcPts val="700"/>
              </a:spcBef>
              <a:buClr>
                <a:schemeClr val="accent5">
                  <a:lumMod val="50000"/>
                </a:schemeClr>
              </a:buClr>
              <a:buSzPct val="100000"/>
              <a:buFont typeface="Calibri" pitchFamily="34" charset="0"/>
              <a:buChar char="–"/>
              <a:defRPr/>
            </a:pPr>
            <a:r>
              <a:rPr lang="en-US" sz="16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Normal seasonal snowfall for Caribou is approximately 116 inches (2.9 m).</a:t>
            </a:r>
          </a:p>
          <a:p>
            <a:pPr marL="776288" lvl="1" indent="-319088">
              <a:spcBef>
                <a:spcPts val="700"/>
              </a:spcBef>
              <a:buClr>
                <a:schemeClr val="accent5">
                  <a:lumMod val="50000"/>
                </a:schemeClr>
              </a:buClr>
              <a:buSzPct val="100000"/>
              <a:buFont typeface="Calibri" pitchFamily="34" charset="0"/>
              <a:buChar char="–"/>
              <a:defRPr/>
            </a:pPr>
            <a:r>
              <a:rPr lang="en-US" sz="16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Record snowfall  is 197.8 inches (5.02 m) set in the winter of 2007-2008</a:t>
            </a:r>
            <a:br>
              <a:rPr lang="en-US" sz="16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charset="0"/>
              </a:rPr>
            </a:br>
            <a:endParaRPr lang="en-US" sz="1600" dirty="0">
              <a:latin typeface="Calibri" pitchFamily="34" charset="0"/>
            </a:endParaRPr>
          </a:p>
          <a:p>
            <a:pPr>
              <a:defRPr/>
            </a:pPr>
            <a:r>
              <a:rPr lang="en-US" sz="2000" dirty="0">
                <a:latin typeface="Calibri" pitchFamily="34" charset="0"/>
              </a:rPr>
              <a:t>Most observations are automated and run 24/7</a:t>
            </a:r>
            <a:br>
              <a:rPr lang="en-US" sz="2000" dirty="0">
                <a:latin typeface="Calibri" pitchFamily="34" charset="0"/>
              </a:rPr>
            </a:br>
            <a:endParaRPr lang="en-US" sz="2000" dirty="0">
              <a:latin typeface="Calibri" pitchFamily="34" charset="0"/>
            </a:endParaRPr>
          </a:p>
          <a:p>
            <a:pPr>
              <a:defRPr/>
            </a:pPr>
            <a:r>
              <a:rPr lang="en-US" sz="2000" dirty="0">
                <a:latin typeface="Calibri" pitchFamily="34" charset="0"/>
              </a:rPr>
              <a:t>Routine manual observations started in </a:t>
            </a:r>
            <a:r>
              <a:rPr lang="en-US" sz="2000" dirty="0" smtClean="0">
                <a:latin typeface="Calibri" pitchFamily="34" charset="0"/>
              </a:rPr>
              <a:t>2012   </a:t>
            </a:r>
            <a:endParaRPr lang="en-US" sz="2000" dirty="0">
              <a:latin typeface="Calibri" pitchFamily="34" charset="0"/>
            </a:endParaRPr>
          </a:p>
          <a:p>
            <a:pPr>
              <a:defRPr/>
            </a:pPr>
            <a:endParaRPr lang="en-US" sz="2000" dirty="0">
              <a:latin typeface="Calibri" pitchFamily="34" charset="0"/>
            </a:endParaRPr>
          </a:p>
          <a:p>
            <a:pPr>
              <a:defRPr/>
            </a:pPr>
            <a:r>
              <a:rPr lang="en-US" sz="2000" dirty="0">
                <a:latin typeface="Calibri" pitchFamily="34" charset="0"/>
              </a:rPr>
              <a:t>Observations </a:t>
            </a:r>
            <a:r>
              <a:rPr lang="en-US" sz="2000" dirty="0" smtClean="0">
                <a:latin typeface="Calibri" pitchFamily="34" charset="0"/>
              </a:rPr>
              <a:t>include:</a:t>
            </a:r>
            <a:endParaRPr lang="en-US" sz="2000" dirty="0">
              <a:latin typeface="Calibri" pitchFamily="34" charset="0"/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Calibri" pitchFamily="34" charset="0"/>
              <a:buChar char="–"/>
              <a:defRPr/>
            </a:pPr>
            <a:r>
              <a:rPr lang="en-US" sz="2000" dirty="0">
                <a:latin typeface="Calibri" pitchFamily="34" charset="0"/>
              </a:rPr>
              <a:t> Physical properties of snow pack </a:t>
            </a:r>
          </a:p>
          <a:p>
            <a:pPr>
              <a:buClr>
                <a:schemeClr val="accent5">
                  <a:lumMod val="50000"/>
                </a:schemeClr>
              </a:buClr>
              <a:buFont typeface="Calibri" pitchFamily="34" charset="0"/>
              <a:buChar char="–"/>
              <a:defRPr/>
            </a:pPr>
            <a:r>
              <a:rPr lang="en-US" sz="2000" dirty="0">
                <a:latin typeface="Calibri" pitchFamily="34" charset="0"/>
              </a:rPr>
              <a:t> Meteorological parameters, radiation fluxes</a:t>
            </a:r>
          </a:p>
          <a:p>
            <a:pPr>
              <a:buClr>
                <a:schemeClr val="accent5">
                  <a:lumMod val="50000"/>
                </a:schemeClr>
              </a:buClr>
              <a:buFont typeface="Calibri" pitchFamily="34" charset="0"/>
              <a:buChar char="–"/>
              <a:defRPr/>
            </a:pPr>
            <a:r>
              <a:rPr lang="en-US" sz="2000" dirty="0">
                <a:latin typeface="Calibri" pitchFamily="34" charset="0"/>
              </a:rPr>
              <a:t> Microwave and thermal emission of snow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CREST-SAFE - Snow Analysis and Field Experiment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104900" y="5136178"/>
            <a:ext cx="1143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900" dirty="0" smtClean="0"/>
              <a:t>37 GHz Radiometer</a:t>
            </a:r>
          </a:p>
          <a:p>
            <a:r>
              <a:rPr lang="en-US" sz="900" dirty="0" smtClean="0"/>
              <a:t>89 GHz Radiometer</a:t>
            </a:r>
            <a:endParaRPr lang="en-US" sz="900" dirty="0"/>
          </a:p>
        </p:txBody>
      </p:sp>
      <p:grpSp>
        <p:nvGrpSpPr>
          <p:cNvPr id="3" name="Group 2"/>
          <p:cNvGrpSpPr/>
          <p:nvPr/>
        </p:nvGrpSpPr>
        <p:grpSpPr>
          <a:xfrm>
            <a:off x="723900" y="4800600"/>
            <a:ext cx="7886700" cy="1955631"/>
            <a:chOff x="723900" y="4826169"/>
            <a:chExt cx="7886700" cy="1955631"/>
          </a:xfrm>
        </p:grpSpPr>
        <p:sp>
          <p:nvSpPr>
            <p:cNvPr id="59" name="TextBox 58"/>
            <p:cNvSpPr txBox="1"/>
            <p:nvPr/>
          </p:nvSpPr>
          <p:spPr>
            <a:xfrm>
              <a:off x="1866900" y="6443246"/>
              <a:ext cx="4800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Timeline of Snow Experiment Development </a:t>
              </a:r>
              <a:endParaRPr lang="en-US" sz="1600" dirty="0"/>
            </a:p>
          </p:txBody>
        </p:sp>
        <p:sp>
          <p:nvSpPr>
            <p:cNvPr id="45" name="Right Arrow 44"/>
            <p:cNvSpPr/>
            <p:nvPr/>
          </p:nvSpPr>
          <p:spPr>
            <a:xfrm>
              <a:off x="876300" y="5821978"/>
              <a:ext cx="73152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04900" y="5821978"/>
              <a:ext cx="76200" cy="38100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23900" y="6202978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2010</a:t>
              </a:r>
              <a:endParaRPr lang="en-US" sz="12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324100" y="6202978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2011</a:t>
              </a:r>
              <a:endParaRPr lang="en-US" sz="12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000500" y="6202978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2012</a:t>
              </a:r>
              <a:endParaRPr lang="en-US" sz="1200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705100" y="5821978"/>
              <a:ext cx="76200" cy="38100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381500" y="5821978"/>
              <a:ext cx="76200" cy="38100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829300" y="6230779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2013</a:t>
              </a:r>
              <a:endParaRPr lang="en-US" sz="1200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172200" y="5821978"/>
              <a:ext cx="76200" cy="38100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933700" y="4960948"/>
              <a:ext cx="1676400" cy="78483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900" dirty="0" smtClean="0"/>
                <a:t>Snow Pillow (SWE)</a:t>
              </a:r>
            </a:p>
            <a:p>
              <a:r>
                <a:rPr lang="en-US" sz="900" dirty="0" smtClean="0"/>
                <a:t>Rain/Snow Gauge</a:t>
              </a:r>
            </a:p>
            <a:p>
              <a:r>
                <a:rPr lang="en-US" sz="900" dirty="0" smtClean="0"/>
                <a:t>Soil Moisture (2.5, 5, 10cm)</a:t>
              </a:r>
            </a:p>
            <a:p>
              <a:r>
                <a:rPr lang="en-US" sz="900" dirty="0"/>
                <a:t>Soil </a:t>
              </a:r>
              <a:r>
                <a:rPr lang="en-US" sz="900" dirty="0" smtClean="0"/>
                <a:t>Temp </a:t>
              </a:r>
              <a:r>
                <a:rPr lang="en-US" sz="900" dirty="0"/>
                <a:t>(2.5, 5, </a:t>
              </a:r>
              <a:r>
                <a:rPr lang="en-US" sz="900" dirty="0" smtClean="0"/>
                <a:t>10cm)</a:t>
              </a:r>
            </a:p>
            <a:p>
              <a:r>
                <a:rPr lang="en-US" sz="900" dirty="0" smtClean="0"/>
                <a:t>Network Cameras (2)</a:t>
              </a:r>
              <a:endParaRPr lang="en-US" sz="9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762500" y="4826169"/>
              <a:ext cx="1600200" cy="92333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900" dirty="0" smtClean="0"/>
                <a:t>Infrared Thermometer </a:t>
              </a:r>
              <a:br>
                <a:rPr lang="en-US" sz="900" dirty="0" smtClean="0"/>
              </a:br>
              <a:r>
                <a:rPr lang="en-US" sz="900" dirty="0" smtClean="0"/>
                <a:t>(Skin Temperature)</a:t>
              </a:r>
            </a:p>
            <a:p>
              <a:r>
                <a:rPr lang="en-US" sz="900" dirty="0" smtClean="0"/>
                <a:t>Snow Depth Sensor</a:t>
              </a:r>
            </a:p>
            <a:p>
              <a:r>
                <a:rPr lang="en-US" sz="900" dirty="0" smtClean="0"/>
                <a:t>Radiation Sensors</a:t>
              </a:r>
            </a:p>
            <a:p>
              <a:r>
                <a:rPr lang="en-US" sz="900" dirty="0" smtClean="0"/>
                <a:t>Wind Speed/Direction, Humidity/air temperature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629400" y="4826169"/>
              <a:ext cx="1981200" cy="53860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900" b="1" u="sng" dirty="0" err="1" smtClean="0">
                  <a:solidFill>
                    <a:srgbClr val="FF0000"/>
                  </a:solidFill>
                </a:rPr>
                <a:t>DoD</a:t>
              </a:r>
              <a:r>
                <a:rPr lang="en-US" sz="900" b="1" u="sng" dirty="0" smtClean="0">
                  <a:solidFill>
                    <a:srgbClr val="FF0000"/>
                  </a:solidFill>
                </a:rPr>
                <a:t> / Navy Funding</a:t>
              </a:r>
            </a:p>
            <a:p>
              <a:r>
                <a:rPr lang="en-US" sz="1000" dirty="0" smtClean="0"/>
                <a:t>19 and 10.65 GHz Radiometers</a:t>
              </a:r>
            </a:p>
            <a:p>
              <a:r>
                <a:rPr lang="en-US" sz="1000" dirty="0" smtClean="0"/>
                <a:t>CIMEL Sun Photometer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57300" y="5593378"/>
              <a:ext cx="1524000" cy="2308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900" dirty="0" smtClean="0"/>
                <a:t>Snow Temperature Profiler</a:t>
              </a:r>
              <a:endParaRPr lang="en-US" sz="9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277100" y="6230779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2014</a:t>
              </a:r>
              <a:endParaRPr lang="en-US" sz="12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658100" y="5821978"/>
              <a:ext cx="76200" cy="38100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705600" y="5410200"/>
              <a:ext cx="1333500" cy="369332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900" dirty="0" smtClean="0"/>
                <a:t>Snow Wetness profiler</a:t>
              </a:r>
            </a:p>
            <a:p>
              <a:r>
                <a:rPr lang="en-US" sz="900" dirty="0" smtClean="0"/>
                <a:t>GMON3 SWE Sensor</a:t>
              </a:r>
              <a:endParaRPr lang="en-US" sz="900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413" y="762000"/>
            <a:ext cx="5218374" cy="392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1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H:\J\sample Poster\DSC_0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13"/>
          <p:cNvSpPr>
            <a:spLocks noChangeArrowheads="1"/>
          </p:cNvSpPr>
          <p:nvPr/>
        </p:nvSpPr>
        <p:spPr bwMode="auto">
          <a:xfrm>
            <a:off x="609600" y="152400"/>
            <a:ext cx="807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b="1" i="1" u="sng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0" y="304800"/>
            <a:ext cx="7543800" cy="454025"/>
          </a:xfrm>
        </p:spPr>
        <p:txBody>
          <a:bodyPr/>
          <a:lstStyle/>
          <a:p>
            <a:r>
              <a:rPr lang="en-US" dirty="0"/>
              <a:t>Microwave </a:t>
            </a:r>
            <a:r>
              <a:rPr lang="en-US" dirty="0" smtClean="0"/>
              <a:t>Radiometers</a:t>
            </a:r>
            <a:endParaRPr lang="en-US" dirty="0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304800" y="152400"/>
            <a:ext cx="807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b="1" i="1" u="sng" dirty="0">
              <a:solidFill>
                <a:srgbClr val="003366"/>
              </a:solidFill>
              <a:latin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998446"/>
              </p:ext>
            </p:extLst>
          </p:nvPr>
        </p:nvGraphicFramePr>
        <p:xfrm>
          <a:off x="76200" y="838200"/>
          <a:ext cx="5257800" cy="1659462"/>
        </p:xfrm>
        <a:graphic>
          <a:graphicData uri="http://schemas.openxmlformats.org/drawingml/2006/table">
            <a:tbl>
              <a:tblPr/>
              <a:tblGrid>
                <a:gridCol w="914400"/>
                <a:gridCol w="645204"/>
                <a:gridCol w="924549"/>
                <a:gridCol w="924549"/>
                <a:gridCol w="924549"/>
                <a:gridCol w="924549"/>
              </a:tblGrid>
              <a:tr h="304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Calibri"/>
                          <a:ea typeface="Calibri"/>
                          <a:cs typeface="Times New Roman"/>
                        </a:rPr>
                        <a:t>CREST-SAFE 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Calibri"/>
                          <a:ea typeface="Calibri"/>
                          <a:cs typeface="Times New Roman"/>
                        </a:rPr>
                        <a:t>SSMI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Calibri"/>
                          <a:ea typeface="Calibri"/>
                          <a:cs typeface="Times New Roman"/>
                        </a:rPr>
                        <a:t>AMSR-E/2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Calibri"/>
                          <a:ea typeface="Calibri"/>
                          <a:cs typeface="Times New Roman"/>
                        </a:rPr>
                        <a:t>TMI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 smtClean="0">
                          <a:latin typeface="Calibri"/>
                          <a:ea typeface="Calibri"/>
                          <a:cs typeface="Times New Roman"/>
                        </a:rPr>
                        <a:t>WindSAT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Calibri"/>
                          <a:ea typeface="Calibri"/>
                          <a:cs typeface="Times New Roman"/>
                        </a:rPr>
                        <a:t>GMI (GPM)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25777">
                <a:tc>
                  <a:txBody>
                    <a:bodyPr/>
                    <a:lstStyle/>
                    <a:p>
                      <a:pPr algn="ctr"/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6.93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VH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6.8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VH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5777"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10.65 VH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10.65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VH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10.7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VH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10.7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VH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10.65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VH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57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19* VH</a:t>
                      </a:r>
                      <a:endParaRPr lang="en-US" sz="1200" b="1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VH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18.7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VH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19.4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VH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18.7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VH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18.7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VH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57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22 V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23.8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VH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21.3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23.8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VH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23.8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57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Calibri"/>
                          <a:ea typeface="Calibri"/>
                          <a:cs typeface="Times New Roman"/>
                        </a:rPr>
                        <a:t>37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VH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37 VH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36.7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VH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VH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37.0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VH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36.5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VH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57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Calibri"/>
                          <a:ea typeface="Calibri"/>
                          <a:cs typeface="Times New Roman"/>
                        </a:rPr>
                        <a:t>89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VH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87 VH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89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VH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85.5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VH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89.0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VH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5" name="Picture 7" descr="PR-10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560" y="3048000"/>
            <a:ext cx="160824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PR-22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82" y="3048001"/>
            <a:ext cx="160824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43962</TotalTime>
  <Words>1506</Words>
  <Application>Microsoft Office PowerPoint</Application>
  <PresentationFormat>On-screen Show (4:3)</PresentationFormat>
  <Paragraphs>378</Paragraphs>
  <Slides>30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Custom Design</vt:lpstr>
      <vt:lpstr>Default Design</vt:lpstr>
      <vt:lpstr>PowerPoint Presentation</vt:lpstr>
      <vt:lpstr>Overview</vt:lpstr>
      <vt:lpstr>Introduction</vt:lpstr>
      <vt:lpstr>Remote Sensing of Snow</vt:lpstr>
      <vt:lpstr>Microwave snow products</vt:lpstr>
      <vt:lpstr>CREST-SAFE </vt:lpstr>
      <vt:lpstr>CREST-SAFE Field Research Station at Caribou, ME</vt:lpstr>
      <vt:lpstr>CREST-SAFE - Snow Analysis and Field Experiment</vt:lpstr>
      <vt:lpstr>Microwave Radiometers</vt:lpstr>
      <vt:lpstr>PowerPoint Presentation</vt:lpstr>
      <vt:lpstr>PowerPoint Presentation</vt:lpstr>
      <vt:lpstr>CIMEL Sun-photometer</vt:lpstr>
      <vt:lpstr>PowerPoint Presentation</vt:lpstr>
      <vt:lpstr>CREST-SAFE: Objectives</vt:lpstr>
      <vt:lpstr>Data Availability and Access</vt:lpstr>
      <vt:lpstr>PowerPoint Presentation</vt:lpstr>
      <vt:lpstr>CREST-SAFE  Observations and Analysis</vt:lpstr>
      <vt:lpstr>CREST-SAFE: Observations</vt:lpstr>
      <vt:lpstr>Early Winter Observations</vt:lpstr>
      <vt:lpstr>Mid Winter Observations</vt:lpstr>
      <vt:lpstr>Late Winter-Early Spring Observations</vt:lpstr>
      <vt:lpstr>Snow Wetness</vt:lpstr>
      <vt:lpstr>CREST- SAFE Snow Wetness Profiler</vt:lpstr>
      <vt:lpstr>Snow Wetness Model</vt:lpstr>
      <vt:lpstr>Land Surface Temperature ??</vt:lpstr>
      <vt:lpstr>Modeling Comparison and validation</vt:lpstr>
      <vt:lpstr>Snow Models</vt:lpstr>
      <vt:lpstr>Modeling Studies</vt:lpstr>
      <vt:lpstr>Applications – Improvement of Snow Emission Model</vt:lpstr>
      <vt:lpstr>Acknowledgements</vt:lpstr>
    </vt:vector>
  </TitlesOfParts>
  <Company>ESSIC / CICS / NOAA / University of Maryland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Mapping and monitoring snow cover from satellites</dc:title>
  <dc:creator>Peter Romanov</dc:creator>
  <cp:lastModifiedBy>Nida</cp:lastModifiedBy>
  <cp:revision>297</cp:revision>
  <dcterms:created xsi:type="dcterms:W3CDTF">2010-10-19T21:47:01Z</dcterms:created>
  <dcterms:modified xsi:type="dcterms:W3CDTF">2014-09-10T14:22:18Z</dcterms:modified>
</cp:coreProperties>
</file>